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32" r:id="rId2"/>
  </p:sldMasterIdLst>
  <p:notesMasterIdLst>
    <p:notesMasterId r:id="rId33"/>
  </p:notesMasterIdLst>
  <p:sldIdLst>
    <p:sldId id="256" r:id="rId3"/>
    <p:sldId id="297" r:id="rId4"/>
    <p:sldId id="280" r:id="rId5"/>
    <p:sldId id="284" r:id="rId6"/>
    <p:sldId id="293" r:id="rId7"/>
    <p:sldId id="275" r:id="rId8"/>
    <p:sldId id="283" r:id="rId9"/>
    <p:sldId id="295" r:id="rId10"/>
    <p:sldId id="294" r:id="rId11"/>
    <p:sldId id="281" r:id="rId12"/>
    <p:sldId id="296" r:id="rId13"/>
    <p:sldId id="299" r:id="rId14"/>
    <p:sldId id="298" r:id="rId15"/>
    <p:sldId id="301" r:id="rId16"/>
    <p:sldId id="302" r:id="rId17"/>
    <p:sldId id="303" r:id="rId18"/>
    <p:sldId id="304" r:id="rId19"/>
    <p:sldId id="305" r:id="rId20"/>
    <p:sldId id="306" r:id="rId21"/>
    <p:sldId id="307" r:id="rId22"/>
    <p:sldId id="272" r:id="rId23"/>
    <p:sldId id="271" r:id="rId24"/>
    <p:sldId id="309" r:id="rId25"/>
    <p:sldId id="286" r:id="rId26"/>
    <p:sldId id="282" r:id="rId27"/>
    <p:sldId id="308" r:id="rId28"/>
    <p:sldId id="269" r:id="rId29"/>
    <p:sldId id="270" r:id="rId30"/>
    <p:sldId id="290" r:id="rId31"/>
    <p:sldId id="259" r:id="rId32"/>
  </p:sldIdLst>
  <p:sldSz cx="9144000" cy="6858000" type="screen4x3"/>
  <p:notesSz cx="6881813" cy="97107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9933"/>
    <a:srgbClr val="FFFF00"/>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25" autoAdjust="0"/>
    <p:restoredTop sz="94660"/>
  </p:normalViewPr>
  <p:slideViewPr>
    <p:cSldViewPr snapToGrid="0">
      <p:cViewPr varScale="1">
        <p:scale>
          <a:sx n="70" d="100"/>
          <a:sy n="70" d="100"/>
        </p:scale>
        <p:origin x="12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jpeg"/></Relationships>
</file>

<file path=ppt/diagrams/_rels/data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image" Target="../media/image24.jpg"/></Relationships>
</file>

<file path=ppt/diagrams/_rels/data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jpg"/></Relationships>
</file>

<file path=ppt/diagrams/_rels/data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s>
</file>

<file path=ppt/diagrams/_rels/data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image" Target="../media/image39.jpg"/></Relationships>
</file>

<file path=ppt/diagrams/_rels/data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image" Target="../media/image2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image" Target="../media/image31.jpg"/></Relationships>
</file>

<file path=ppt/diagrams/_rels/drawing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image" Target="../media/image35.jpg"/></Relationships>
</file>

<file path=ppt/diagrams/_rels/drawing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image" Target="../media/image39.jpg"/></Relationships>
</file>

<file path=ppt/diagrams/_rels/drawing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4BCD0-E860-42B1-9289-275E3FC8A671}" type="doc">
      <dgm:prSet loTypeId="urn:microsoft.com/office/officeart/2005/8/layout/bList2" loCatId="list" qsTypeId="urn:microsoft.com/office/officeart/2005/8/quickstyle/simple1" qsCatId="simple" csTypeId="urn:microsoft.com/office/officeart/2005/8/colors/colorful1" csCatId="colorful" phldr="1"/>
      <dgm:spPr/>
      <dgm:t>
        <a:bodyPr/>
        <a:lstStyle/>
        <a:p>
          <a:pPr rtl="1"/>
          <a:endParaRPr lang="he-IL"/>
        </a:p>
      </dgm:t>
    </dgm:pt>
    <dgm:pt modelId="{49B9C073-89CF-42F3-AEAB-6EC24F92C784}">
      <dgm:prSet phldrT="[טקסט]" custT="1"/>
      <dgm:spPr/>
      <dgm:t>
        <a:bodyPr/>
        <a:lstStyle/>
        <a:p>
          <a:pPr algn="ctr" rtl="1"/>
          <a:r>
            <a:rPr lang="he-IL" sz="3400" dirty="0" smtClean="0">
              <a:effectLst>
                <a:outerShdw blurRad="38100" dist="38100" dir="2700000" algn="tl">
                  <a:srgbClr val="000000">
                    <a:alpha val="43137"/>
                  </a:srgbClr>
                </a:outerShdw>
              </a:effectLst>
            </a:rPr>
            <a:t>זרם  חשמלי </a:t>
          </a:r>
          <a:endParaRPr lang="he-IL" sz="3400" dirty="0">
            <a:effectLst>
              <a:outerShdw blurRad="38100" dist="38100" dir="2700000" algn="tl">
                <a:srgbClr val="000000">
                  <a:alpha val="43137"/>
                </a:srgbClr>
              </a:outerShdw>
            </a:effectLst>
          </a:endParaRPr>
        </a:p>
      </dgm:t>
    </dgm:pt>
    <dgm:pt modelId="{D33B2FB1-C312-49DC-B4C9-327D8B6F34BE}" type="parTrans" cxnId="{5FDDA3A0-C0A8-498C-8C5B-1F49CB9FE0A4}">
      <dgm:prSet/>
      <dgm:spPr/>
      <dgm:t>
        <a:bodyPr/>
        <a:lstStyle/>
        <a:p>
          <a:pPr rtl="1"/>
          <a:endParaRPr lang="he-IL"/>
        </a:p>
      </dgm:t>
    </dgm:pt>
    <dgm:pt modelId="{ECEF79F4-6014-4A53-9B6D-58966DE235D2}" type="sibTrans" cxnId="{5FDDA3A0-C0A8-498C-8C5B-1F49CB9FE0A4}">
      <dgm:prSet/>
      <dgm:spPr/>
      <dgm:t>
        <a:bodyPr/>
        <a:lstStyle/>
        <a:p>
          <a:pPr rtl="1"/>
          <a:endParaRPr lang="he-IL"/>
        </a:p>
      </dgm:t>
    </dgm:pt>
    <dgm:pt modelId="{1D3FF511-539D-4EA0-8CB4-0311B37B29AE}">
      <dgm:prSet phldrT="[טקסט]"/>
      <dgm:spPr/>
      <dgm:t>
        <a:bodyPr/>
        <a:lstStyle/>
        <a:p>
          <a:pPr algn="ctr" rtl="1"/>
          <a:r>
            <a:rPr lang="he-IL" dirty="0" smtClean="0">
              <a:effectLst>
                <a:outerShdw blurRad="38100" dist="38100" dir="2700000" algn="tl">
                  <a:srgbClr val="000000">
                    <a:alpha val="43137"/>
                  </a:srgbClr>
                </a:outerShdw>
              </a:effectLst>
            </a:rPr>
            <a:t>שדה חשמלי </a:t>
          </a:r>
          <a:endParaRPr lang="he-IL" dirty="0">
            <a:effectLst>
              <a:outerShdw blurRad="38100" dist="38100" dir="2700000" algn="tl">
                <a:srgbClr val="000000">
                  <a:alpha val="43137"/>
                </a:srgbClr>
              </a:outerShdw>
            </a:effectLst>
          </a:endParaRPr>
        </a:p>
      </dgm:t>
    </dgm:pt>
    <dgm:pt modelId="{D2E146CC-BD04-40B2-B36D-F9C9F0D8E94E}" type="parTrans" cxnId="{0C6E41C0-D95E-4416-9556-BA266BE92DD3}">
      <dgm:prSet/>
      <dgm:spPr/>
      <dgm:t>
        <a:bodyPr/>
        <a:lstStyle/>
        <a:p>
          <a:pPr rtl="1"/>
          <a:endParaRPr lang="he-IL"/>
        </a:p>
      </dgm:t>
    </dgm:pt>
    <dgm:pt modelId="{111ABB42-E861-49FF-B16B-D35EA583B06A}" type="sibTrans" cxnId="{0C6E41C0-D95E-4416-9556-BA266BE92DD3}">
      <dgm:prSet/>
      <dgm:spPr/>
      <dgm:t>
        <a:bodyPr/>
        <a:lstStyle/>
        <a:p>
          <a:pPr rtl="1"/>
          <a:endParaRPr lang="he-IL"/>
        </a:p>
      </dgm:t>
    </dgm:pt>
    <dgm:pt modelId="{3A2EEBBF-B1A1-48B4-8730-513A406D9D31}">
      <dgm:prSet custT="1"/>
      <dgm:spPr/>
      <dgm:t>
        <a:bodyPr/>
        <a:lstStyle/>
        <a:p>
          <a:pPr rtl="1"/>
          <a:r>
            <a:rPr lang="he-IL" sz="2500" dirty="0" smtClean="0"/>
            <a:t>האזור שסביב גוף טעון שבו לטעינה החשמלית ישנה השפעה על הסביבה.</a:t>
          </a:r>
          <a:r>
            <a:rPr lang="en-US" sz="2500" dirty="0" smtClean="0"/>
            <a:t/>
          </a:r>
          <a:br>
            <a:rPr lang="en-US" sz="2500" dirty="0" smtClean="0"/>
          </a:br>
          <a:endParaRPr lang="he-IL" sz="2500" dirty="0"/>
        </a:p>
      </dgm:t>
    </dgm:pt>
    <dgm:pt modelId="{5F014778-64F9-44DB-BAFB-75DAECEEF602}" type="parTrans" cxnId="{7F9FE734-4D1C-42EA-A39D-7B7019D35173}">
      <dgm:prSet/>
      <dgm:spPr/>
      <dgm:t>
        <a:bodyPr/>
        <a:lstStyle/>
        <a:p>
          <a:pPr rtl="1"/>
          <a:endParaRPr lang="he-IL"/>
        </a:p>
      </dgm:t>
    </dgm:pt>
    <dgm:pt modelId="{E4B288C0-5756-41E7-85D0-1ABAA9514D89}" type="sibTrans" cxnId="{7F9FE734-4D1C-42EA-A39D-7B7019D35173}">
      <dgm:prSet/>
      <dgm:spPr/>
      <dgm:t>
        <a:bodyPr/>
        <a:lstStyle/>
        <a:p>
          <a:pPr rtl="1"/>
          <a:endParaRPr lang="he-IL"/>
        </a:p>
      </dgm:t>
    </dgm:pt>
    <dgm:pt modelId="{E2CAFF22-C1CC-4306-9458-643F4CA0D90E}">
      <dgm:prSet/>
      <dgm:spPr/>
      <dgm:t>
        <a:bodyPr/>
        <a:lstStyle/>
        <a:p>
          <a:pPr rtl="1"/>
          <a:r>
            <a:rPr lang="he-IL" dirty="0" smtClean="0"/>
            <a:t>תנועת אלקטרונים לאורך או דרך מוליך. ניתן למדוד את עוצמת הזרם. התנועה הזו יוצרת אנרגיה שמאפשרת הפעלת מכשירים חשמליים.</a:t>
          </a:r>
          <a:endParaRPr lang="he-IL" dirty="0"/>
        </a:p>
      </dgm:t>
    </dgm:pt>
    <dgm:pt modelId="{EE0DC639-160F-4DDB-9D5A-F455A8FEE686}" type="parTrans" cxnId="{B3A25DB5-9DFD-4CBA-A541-9EA91CADFA79}">
      <dgm:prSet/>
      <dgm:spPr/>
      <dgm:t>
        <a:bodyPr/>
        <a:lstStyle/>
        <a:p>
          <a:pPr rtl="1"/>
          <a:endParaRPr lang="he-IL"/>
        </a:p>
      </dgm:t>
    </dgm:pt>
    <dgm:pt modelId="{A8B8EBAA-2875-4F6F-962C-8F8D5829495C}" type="sibTrans" cxnId="{B3A25DB5-9DFD-4CBA-A541-9EA91CADFA79}">
      <dgm:prSet/>
      <dgm:spPr/>
      <dgm:t>
        <a:bodyPr/>
        <a:lstStyle/>
        <a:p>
          <a:pPr rtl="1"/>
          <a:endParaRPr lang="he-IL"/>
        </a:p>
      </dgm:t>
    </dgm:pt>
    <dgm:pt modelId="{003870B8-591E-4D2B-9696-A7D1F2D17E6B}" type="pres">
      <dgm:prSet presAssocID="{52A4BCD0-E860-42B1-9289-275E3FC8A671}" presName="diagram" presStyleCnt="0">
        <dgm:presLayoutVars>
          <dgm:dir/>
          <dgm:animLvl val="lvl"/>
          <dgm:resizeHandles val="exact"/>
        </dgm:presLayoutVars>
      </dgm:prSet>
      <dgm:spPr/>
      <dgm:t>
        <a:bodyPr/>
        <a:lstStyle/>
        <a:p>
          <a:pPr rtl="1"/>
          <a:endParaRPr lang="he-IL"/>
        </a:p>
      </dgm:t>
    </dgm:pt>
    <dgm:pt modelId="{4DF1BA13-34BA-4D7F-B0A6-777195188164}" type="pres">
      <dgm:prSet presAssocID="{49B9C073-89CF-42F3-AEAB-6EC24F92C784}" presName="compNode" presStyleCnt="0"/>
      <dgm:spPr/>
    </dgm:pt>
    <dgm:pt modelId="{383A8D5C-8FE5-4351-BD14-E6DB26E81209}" type="pres">
      <dgm:prSet presAssocID="{49B9C073-89CF-42F3-AEAB-6EC24F92C784}" presName="childRect" presStyleLbl="bgAcc1" presStyleIdx="0" presStyleCnt="2" custScaleX="123235" custScaleY="138929">
        <dgm:presLayoutVars>
          <dgm:bulletEnabled val="1"/>
        </dgm:presLayoutVars>
      </dgm:prSet>
      <dgm:spPr/>
      <dgm:t>
        <a:bodyPr/>
        <a:lstStyle/>
        <a:p>
          <a:pPr rtl="1"/>
          <a:endParaRPr lang="he-IL"/>
        </a:p>
      </dgm:t>
    </dgm:pt>
    <dgm:pt modelId="{EFBD821D-E6D9-40FB-A663-5B2801BCA2BB}" type="pres">
      <dgm:prSet presAssocID="{49B9C073-89CF-42F3-AEAB-6EC24F92C784}" presName="parentText" presStyleLbl="node1" presStyleIdx="0" presStyleCnt="0">
        <dgm:presLayoutVars>
          <dgm:chMax val="0"/>
          <dgm:bulletEnabled val="1"/>
        </dgm:presLayoutVars>
      </dgm:prSet>
      <dgm:spPr/>
      <dgm:t>
        <a:bodyPr/>
        <a:lstStyle/>
        <a:p>
          <a:pPr rtl="1"/>
          <a:endParaRPr lang="he-IL"/>
        </a:p>
      </dgm:t>
    </dgm:pt>
    <dgm:pt modelId="{873D3196-3D3C-49A9-96D7-2C6C31C56C34}" type="pres">
      <dgm:prSet presAssocID="{49B9C073-89CF-42F3-AEAB-6EC24F92C784}" presName="parentRect" presStyleLbl="alignNode1" presStyleIdx="0" presStyleCnt="2" custScaleX="124856" custLinFactNeighborY="42264"/>
      <dgm:spPr/>
      <dgm:t>
        <a:bodyPr/>
        <a:lstStyle/>
        <a:p>
          <a:pPr rtl="1"/>
          <a:endParaRPr lang="he-IL"/>
        </a:p>
      </dgm:t>
    </dgm:pt>
    <dgm:pt modelId="{684878E4-D976-4342-B886-05521637D4F4}" type="pres">
      <dgm:prSet presAssocID="{49B9C073-89CF-42F3-AEAB-6EC24F92C784}" presName="adorn" presStyleLbl="fgAccFollowNode1" presStyleIdx="0" presStyleCnt="2" custLinFactNeighborX="44157" custLinFactNeighborY="3769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05AB5641-E3C0-4363-A5E9-8A0B43247A17}" type="pres">
      <dgm:prSet presAssocID="{ECEF79F4-6014-4A53-9B6D-58966DE235D2}" presName="sibTrans" presStyleLbl="sibTrans2D1" presStyleIdx="0" presStyleCnt="0"/>
      <dgm:spPr/>
      <dgm:t>
        <a:bodyPr/>
        <a:lstStyle/>
        <a:p>
          <a:pPr rtl="1"/>
          <a:endParaRPr lang="he-IL"/>
        </a:p>
      </dgm:t>
    </dgm:pt>
    <dgm:pt modelId="{C264BB00-093B-4834-AE9B-020470191E8A}" type="pres">
      <dgm:prSet presAssocID="{1D3FF511-539D-4EA0-8CB4-0311B37B29AE}" presName="compNode" presStyleCnt="0"/>
      <dgm:spPr/>
    </dgm:pt>
    <dgm:pt modelId="{00F3211B-000C-4CA7-805B-CB5C4DFD0BE8}" type="pres">
      <dgm:prSet presAssocID="{1D3FF511-539D-4EA0-8CB4-0311B37B29AE}" presName="childRect" presStyleLbl="bgAcc1" presStyleIdx="1" presStyleCnt="2" custScaleX="125498">
        <dgm:presLayoutVars>
          <dgm:bulletEnabled val="1"/>
        </dgm:presLayoutVars>
      </dgm:prSet>
      <dgm:spPr/>
      <dgm:t>
        <a:bodyPr/>
        <a:lstStyle/>
        <a:p>
          <a:pPr rtl="1"/>
          <a:endParaRPr lang="he-IL"/>
        </a:p>
      </dgm:t>
    </dgm:pt>
    <dgm:pt modelId="{C9CFD7E9-2940-4F98-B394-BF1D3E36C042}" type="pres">
      <dgm:prSet presAssocID="{1D3FF511-539D-4EA0-8CB4-0311B37B29AE}" presName="parentText" presStyleLbl="node1" presStyleIdx="0" presStyleCnt="0">
        <dgm:presLayoutVars>
          <dgm:chMax val="0"/>
          <dgm:bulletEnabled val="1"/>
        </dgm:presLayoutVars>
      </dgm:prSet>
      <dgm:spPr/>
      <dgm:t>
        <a:bodyPr/>
        <a:lstStyle/>
        <a:p>
          <a:pPr rtl="1"/>
          <a:endParaRPr lang="he-IL"/>
        </a:p>
      </dgm:t>
    </dgm:pt>
    <dgm:pt modelId="{415471C2-005C-496F-BD32-26174F8CA22B}" type="pres">
      <dgm:prSet presAssocID="{1D3FF511-539D-4EA0-8CB4-0311B37B29AE}" presName="parentRect" presStyleLbl="alignNode1" presStyleIdx="1" presStyleCnt="2" custScaleX="125610"/>
      <dgm:spPr/>
      <dgm:t>
        <a:bodyPr/>
        <a:lstStyle/>
        <a:p>
          <a:pPr rtl="1"/>
          <a:endParaRPr lang="he-IL"/>
        </a:p>
      </dgm:t>
    </dgm:pt>
    <dgm:pt modelId="{643C41B3-91B0-48C5-A799-25EF04F24EC8}" type="pres">
      <dgm:prSet presAssocID="{1D3FF511-539D-4EA0-8CB4-0311B37B29AE}" presName="adorn" presStyleLbl="fgAccFollowNode1" presStyleIdx="1" presStyleCnt="2" custLinFactNeighborX="44157"/>
      <dgm:spPr>
        <a:blipFill>
          <a:blip xmlns:r="http://schemas.openxmlformats.org/officeDocument/2006/relationships" r:embed="rId2">
            <a:extLst>
              <a:ext uri="{28A0092B-C50C-407E-A947-70E740481C1C}">
                <a14:useLocalDpi xmlns:a14="http://schemas.microsoft.com/office/drawing/2010/main" val="0"/>
              </a:ext>
            </a:extLst>
          </a:blip>
          <a:srcRect/>
          <a:stretch>
            <a:fillRect l="-113000" r="-113000"/>
          </a:stretch>
        </a:blipFill>
      </dgm:spPr>
    </dgm:pt>
  </dgm:ptLst>
  <dgm:cxnLst>
    <dgm:cxn modelId="{40DE5A3A-BB32-46B9-8B8C-C2CB95357BBA}" type="presOf" srcId="{1D3FF511-539D-4EA0-8CB4-0311B37B29AE}" destId="{415471C2-005C-496F-BD32-26174F8CA22B}" srcOrd="1" destOrd="0" presId="urn:microsoft.com/office/officeart/2005/8/layout/bList2"/>
    <dgm:cxn modelId="{325FCF44-B359-4DD2-8BD7-A395D7C04B2D}" type="presOf" srcId="{49B9C073-89CF-42F3-AEAB-6EC24F92C784}" destId="{873D3196-3D3C-49A9-96D7-2C6C31C56C34}" srcOrd="1" destOrd="0" presId="urn:microsoft.com/office/officeart/2005/8/layout/bList2"/>
    <dgm:cxn modelId="{420BA73B-70D3-4A5A-8F99-C9F40990CA1B}" type="presOf" srcId="{52A4BCD0-E860-42B1-9289-275E3FC8A671}" destId="{003870B8-591E-4D2B-9696-A7D1F2D17E6B}" srcOrd="0" destOrd="0" presId="urn:microsoft.com/office/officeart/2005/8/layout/bList2"/>
    <dgm:cxn modelId="{B3A25DB5-9DFD-4CBA-A541-9EA91CADFA79}" srcId="{49B9C073-89CF-42F3-AEAB-6EC24F92C784}" destId="{E2CAFF22-C1CC-4306-9458-643F4CA0D90E}" srcOrd="0" destOrd="0" parTransId="{EE0DC639-160F-4DDB-9D5A-F455A8FEE686}" sibTransId="{A8B8EBAA-2875-4F6F-962C-8F8D5829495C}"/>
    <dgm:cxn modelId="{EC9F9DF9-D187-4958-9296-5406E52CED93}" type="presOf" srcId="{1D3FF511-539D-4EA0-8CB4-0311B37B29AE}" destId="{C9CFD7E9-2940-4F98-B394-BF1D3E36C042}" srcOrd="0" destOrd="0" presId="urn:microsoft.com/office/officeart/2005/8/layout/bList2"/>
    <dgm:cxn modelId="{5FDDA3A0-C0A8-498C-8C5B-1F49CB9FE0A4}" srcId="{52A4BCD0-E860-42B1-9289-275E3FC8A671}" destId="{49B9C073-89CF-42F3-AEAB-6EC24F92C784}" srcOrd="0" destOrd="0" parTransId="{D33B2FB1-C312-49DC-B4C9-327D8B6F34BE}" sibTransId="{ECEF79F4-6014-4A53-9B6D-58966DE235D2}"/>
    <dgm:cxn modelId="{0C6E41C0-D95E-4416-9556-BA266BE92DD3}" srcId="{52A4BCD0-E860-42B1-9289-275E3FC8A671}" destId="{1D3FF511-539D-4EA0-8CB4-0311B37B29AE}" srcOrd="1" destOrd="0" parTransId="{D2E146CC-BD04-40B2-B36D-F9C9F0D8E94E}" sibTransId="{111ABB42-E861-49FF-B16B-D35EA583B06A}"/>
    <dgm:cxn modelId="{7F9FE734-4D1C-42EA-A39D-7B7019D35173}" srcId="{1D3FF511-539D-4EA0-8CB4-0311B37B29AE}" destId="{3A2EEBBF-B1A1-48B4-8730-513A406D9D31}" srcOrd="0" destOrd="0" parTransId="{5F014778-64F9-44DB-BAFB-75DAECEEF602}" sibTransId="{E4B288C0-5756-41E7-85D0-1ABAA9514D89}"/>
    <dgm:cxn modelId="{3BD78277-DC09-4B11-903C-D769A3D9ED05}" type="presOf" srcId="{49B9C073-89CF-42F3-AEAB-6EC24F92C784}" destId="{EFBD821D-E6D9-40FB-A663-5B2801BCA2BB}" srcOrd="0" destOrd="0" presId="urn:microsoft.com/office/officeart/2005/8/layout/bList2"/>
    <dgm:cxn modelId="{5D3A4B2E-FCCE-4C30-9941-EACDEDC918A3}" type="presOf" srcId="{3A2EEBBF-B1A1-48B4-8730-513A406D9D31}" destId="{00F3211B-000C-4CA7-805B-CB5C4DFD0BE8}" srcOrd="0" destOrd="0" presId="urn:microsoft.com/office/officeart/2005/8/layout/bList2"/>
    <dgm:cxn modelId="{C1581F40-7F48-4A85-A7B5-2A17639723A3}" type="presOf" srcId="{ECEF79F4-6014-4A53-9B6D-58966DE235D2}" destId="{05AB5641-E3C0-4363-A5E9-8A0B43247A17}" srcOrd="0" destOrd="0" presId="urn:microsoft.com/office/officeart/2005/8/layout/bList2"/>
    <dgm:cxn modelId="{A26B6819-DC00-41D7-A76D-C16197525AAB}" type="presOf" srcId="{E2CAFF22-C1CC-4306-9458-643F4CA0D90E}" destId="{383A8D5C-8FE5-4351-BD14-E6DB26E81209}" srcOrd="0" destOrd="0" presId="urn:microsoft.com/office/officeart/2005/8/layout/bList2"/>
    <dgm:cxn modelId="{1C06AEAD-D1F0-4554-89F8-5FA54E840DAF}" type="presParOf" srcId="{003870B8-591E-4D2B-9696-A7D1F2D17E6B}" destId="{4DF1BA13-34BA-4D7F-B0A6-777195188164}" srcOrd="0" destOrd="0" presId="urn:microsoft.com/office/officeart/2005/8/layout/bList2"/>
    <dgm:cxn modelId="{182BAF31-7542-42D2-962C-EA9D23298C01}" type="presParOf" srcId="{4DF1BA13-34BA-4D7F-B0A6-777195188164}" destId="{383A8D5C-8FE5-4351-BD14-E6DB26E81209}" srcOrd="0" destOrd="0" presId="urn:microsoft.com/office/officeart/2005/8/layout/bList2"/>
    <dgm:cxn modelId="{4CD22E69-9EA0-4DF9-85C0-D08C095A4CED}" type="presParOf" srcId="{4DF1BA13-34BA-4D7F-B0A6-777195188164}" destId="{EFBD821D-E6D9-40FB-A663-5B2801BCA2BB}" srcOrd="1" destOrd="0" presId="urn:microsoft.com/office/officeart/2005/8/layout/bList2"/>
    <dgm:cxn modelId="{9C0D4FBF-CC32-4B53-9B46-B91E6E16DB11}" type="presParOf" srcId="{4DF1BA13-34BA-4D7F-B0A6-777195188164}" destId="{873D3196-3D3C-49A9-96D7-2C6C31C56C34}" srcOrd="2" destOrd="0" presId="urn:microsoft.com/office/officeart/2005/8/layout/bList2"/>
    <dgm:cxn modelId="{52E7CE22-01E5-4001-832A-136EFDCD7DE9}" type="presParOf" srcId="{4DF1BA13-34BA-4D7F-B0A6-777195188164}" destId="{684878E4-D976-4342-B886-05521637D4F4}" srcOrd="3" destOrd="0" presId="urn:microsoft.com/office/officeart/2005/8/layout/bList2"/>
    <dgm:cxn modelId="{163E9109-765A-48F4-9BB2-46322A2BC74E}" type="presParOf" srcId="{003870B8-591E-4D2B-9696-A7D1F2D17E6B}" destId="{05AB5641-E3C0-4363-A5E9-8A0B43247A17}" srcOrd="1" destOrd="0" presId="urn:microsoft.com/office/officeart/2005/8/layout/bList2"/>
    <dgm:cxn modelId="{B66616E1-6A19-4134-8E02-E9E83564DE38}" type="presParOf" srcId="{003870B8-591E-4D2B-9696-A7D1F2D17E6B}" destId="{C264BB00-093B-4834-AE9B-020470191E8A}" srcOrd="2" destOrd="0" presId="urn:microsoft.com/office/officeart/2005/8/layout/bList2"/>
    <dgm:cxn modelId="{0355EAB3-7665-4050-9F14-619BD4E66D2B}" type="presParOf" srcId="{C264BB00-093B-4834-AE9B-020470191E8A}" destId="{00F3211B-000C-4CA7-805B-CB5C4DFD0BE8}" srcOrd="0" destOrd="0" presId="urn:microsoft.com/office/officeart/2005/8/layout/bList2"/>
    <dgm:cxn modelId="{ECB63DDA-D894-4CB6-BC3C-9E54B0B050AA}" type="presParOf" srcId="{C264BB00-093B-4834-AE9B-020470191E8A}" destId="{C9CFD7E9-2940-4F98-B394-BF1D3E36C042}" srcOrd="1" destOrd="0" presId="urn:microsoft.com/office/officeart/2005/8/layout/bList2"/>
    <dgm:cxn modelId="{D74D83E5-C30E-42AF-9B1E-7A32A79E7E9E}" type="presParOf" srcId="{C264BB00-093B-4834-AE9B-020470191E8A}" destId="{415471C2-005C-496F-BD32-26174F8CA22B}" srcOrd="2" destOrd="0" presId="urn:microsoft.com/office/officeart/2005/8/layout/bList2"/>
    <dgm:cxn modelId="{DFCB4F1A-EDA0-419E-AB53-1B6F6F7CFA74}" type="presParOf" srcId="{C264BB00-093B-4834-AE9B-020470191E8A}" destId="{643C41B3-91B0-48C5-A799-25EF04F24E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6B0D86-8BBB-4816-9DBE-BA4DE702D530}" type="doc">
      <dgm:prSet loTypeId="urn:microsoft.com/office/officeart/2005/8/layout/hList3" loCatId="list" qsTypeId="urn:microsoft.com/office/officeart/2005/8/quickstyle/3d7" qsCatId="3D" csTypeId="urn:microsoft.com/office/officeart/2005/8/colors/accent1_4" csCatId="accent1" phldr="1"/>
      <dgm:spPr/>
      <dgm:t>
        <a:bodyPr/>
        <a:lstStyle/>
        <a:p>
          <a:pPr rtl="1"/>
          <a:endParaRPr lang="he-IL"/>
        </a:p>
      </dgm:t>
    </dgm:pt>
    <dgm:pt modelId="{1A4F1358-8FE9-469A-B83F-3E59A31F5743}">
      <dgm:prSet phldrT="[טקסט]"/>
      <dgm:spPr/>
      <dgm:t>
        <a:bodyPr/>
        <a:lstStyle/>
        <a:p>
          <a:pPr rtl="1"/>
          <a:r>
            <a:rPr lang="he-IL" b="1" dirty="0" smtClean="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אסור לגעת באדם מחושמל!</a:t>
          </a:r>
          <a:endParaRPr lang="he-IL" b="1"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endParaRPr>
        </a:p>
      </dgm:t>
    </dgm:pt>
    <dgm:pt modelId="{D26F7F32-A6C2-40BB-8C2E-2F3A2689C6FF}" type="parTrans" cxnId="{9A6F651E-54F5-4D44-B724-2F3C03E1518A}">
      <dgm:prSet/>
      <dgm:spPr/>
      <dgm:t>
        <a:bodyPr/>
        <a:lstStyle/>
        <a:p>
          <a:pPr rtl="1"/>
          <a:endParaRPr lang="he-IL"/>
        </a:p>
      </dgm:t>
    </dgm:pt>
    <dgm:pt modelId="{AC5FFBE4-B81A-438C-836D-BEA251C46ED5}" type="sibTrans" cxnId="{9A6F651E-54F5-4D44-B724-2F3C03E1518A}">
      <dgm:prSet/>
      <dgm:spPr/>
      <dgm:t>
        <a:bodyPr/>
        <a:lstStyle/>
        <a:p>
          <a:pPr rtl="1"/>
          <a:endParaRPr lang="he-IL"/>
        </a:p>
      </dgm:t>
    </dgm:pt>
    <dgm:pt modelId="{612C14A0-CA49-41F8-9703-4FD2028737A2}">
      <dgm:prSet phldrT="[טקסט]"/>
      <dgm:spPr/>
      <dgm:t>
        <a:bodyPr/>
        <a:lstStyle/>
        <a:p>
          <a:pPr rtl="1"/>
          <a:r>
            <a:rPr lang="he-IL" b="1"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לאחר שהנפגע הורחק ממקור המתח, יש להגיש לו עזרה ראשונה ולהזעיק 101.</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CF9444EC-1647-4D54-9384-E5EDD89D20A2}" type="parTrans" cxnId="{4CE9ED81-31A6-440D-BF8C-BBBB49281EE2}">
      <dgm:prSet/>
      <dgm:spPr/>
      <dgm:t>
        <a:bodyPr/>
        <a:lstStyle/>
        <a:p>
          <a:pPr rtl="1"/>
          <a:endParaRPr lang="he-IL"/>
        </a:p>
      </dgm:t>
    </dgm:pt>
    <dgm:pt modelId="{3AD59095-9235-4298-BEC7-1D8B466F1A7D}" type="sibTrans" cxnId="{4CE9ED81-31A6-440D-BF8C-BBBB49281EE2}">
      <dgm:prSet/>
      <dgm:spPr/>
      <dgm:t>
        <a:bodyPr/>
        <a:lstStyle/>
        <a:p>
          <a:pPr rtl="1"/>
          <a:endParaRPr lang="he-IL"/>
        </a:p>
      </dgm:t>
    </dgm:pt>
    <dgm:pt modelId="{5B95DDF3-57FB-4080-BB81-4559148FDF4B}">
      <dgm:prSet phldrT="[טקסט]"/>
      <dgm:spPr/>
      <dgm:t>
        <a:bodyPr/>
        <a:lstStyle/>
        <a:p>
          <a:pPr rtl="1"/>
          <a:r>
            <a:rPr lang="he-IL" b="1"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בזהירות ובמהירות יש לבקש ממבוגר לנתק את הזרם (לוח חשמל, תקע ומפסק).</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84CF0BD6-1118-4179-8AD3-1C88A49AC287}" type="parTrans" cxnId="{2E9FC287-5A8F-4C03-84B8-D9C5806663E9}">
      <dgm:prSet/>
      <dgm:spPr/>
      <dgm:t>
        <a:bodyPr/>
        <a:lstStyle/>
        <a:p>
          <a:pPr rtl="1"/>
          <a:endParaRPr lang="he-IL"/>
        </a:p>
      </dgm:t>
    </dgm:pt>
    <dgm:pt modelId="{26A9E6D0-5DE6-48F8-A93A-632FE964887D}" type="sibTrans" cxnId="{2E9FC287-5A8F-4C03-84B8-D9C5806663E9}">
      <dgm:prSet/>
      <dgm:spPr/>
      <dgm:t>
        <a:bodyPr/>
        <a:lstStyle/>
        <a:p>
          <a:pPr rtl="1"/>
          <a:endParaRPr lang="he-IL"/>
        </a:p>
      </dgm:t>
    </dgm:pt>
    <dgm:pt modelId="{9E135653-9F50-4745-8514-72FC36885478}">
      <dgm:prSet phldrT="[טקסט]"/>
      <dgm:spPr/>
      <dgm:t>
        <a:bodyPr/>
        <a:lstStyle/>
        <a:p>
          <a:pPr rtl="1"/>
          <a:r>
            <a:rPr lang="he-IL" b="1"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חשוב לנתק את המגע בין הנפגע לבין מקור הזרם בלי לגעת בו, יש להשתמש בחפץ מחומר מבודד.</a:t>
          </a:r>
          <a:endParaRPr lang="he-IL"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gm:t>
    </dgm:pt>
    <dgm:pt modelId="{AD29BCAF-6683-4A66-817B-004EE6DFC545}" type="parTrans" cxnId="{28E30B1C-432C-434B-A49A-AF66F3EDB2DA}">
      <dgm:prSet/>
      <dgm:spPr/>
      <dgm:t>
        <a:bodyPr/>
        <a:lstStyle/>
        <a:p>
          <a:pPr rtl="1"/>
          <a:endParaRPr lang="he-IL"/>
        </a:p>
      </dgm:t>
    </dgm:pt>
    <dgm:pt modelId="{5211AE50-764A-482B-992C-C65245D7C5EB}" type="sibTrans" cxnId="{28E30B1C-432C-434B-A49A-AF66F3EDB2DA}">
      <dgm:prSet/>
      <dgm:spPr/>
      <dgm:t>
        <a:bodyPr/>
        <a:lstStyle/>
        <a:p>
          <a:pPr rtl="1"/>
          <a:endParaRPr lang="he-IL"/>
        </a:p>
      </dgm:t>
    </dgm:pt>
    <dgm:pt modelId="{0B5CFAAC-89F3-4F8B-AD14-9E708FD7DC7E}" type="pres">
      <dgm:prSet presAssocID="{986B0D86-8BBB-4816-9DBE-BA4DE702D530}" presName="composite" presStyleCnt="0">
        <dgm:presLayoutVars>
          <dgm:chMax val="1"/>
          <dgm:dir/>
          <dgm:resizeHandles val="exact"/>
        </dgm:presLayoutVars>
      </dgm:prSet>
      <dgm:spPr/>
      <dgm:t>
        <a:bodyPr/>
        <a:lstStyle/>
        <a:p>
          <a:pPr rtl="1"/>
          <a:endParaRPr lang="he-IL"/>
        </a:p>
      </dgm:t>
    </dgm:pt>
    <dgm:pt modelId="{1BFCBE6A-4747-4E5E-BF7F-0D84CF218EF2}" type="pres">
      <dgm:prSet presAssocID="{1A4F1358-8FE9-469A-B83F-3E59A31F5743}" presName="roof" presStyleLbl="dkBgShp" presStyleIdx="0" presStyleCnt="2"/>
      <dgm:spPr/>
      <dgm:t>
        <a:bodyPr/>
        <a:lstStyle/>
        <a:p>
          <a:pPr rtl="1"/>
          <a:endParaRPr lang="he-IL"/>
        </a:p>
      </dgm:t>
    </dgm:pt>
    <dgm:pt modelId="{313D1107-F855-499B-AF73-E3BD32E979B7}" type="pres">
      <dgm:prSet presAssocID="{1A4F1358-8FE9-469A-B83F-3E59A31F5743}" presName="pillars" presStyleCnt="0"/>
      <dgm:spPr/>
      <dgm:t>
        <a:bodyPr/>
        <a:lstStyle/>
        <a:p>
          <a:pPr rtl="1"/>
          <a:endParaRPr lang="he-IL"/>
        </a:p>
      </dgm:t>
    </dgm:pt>
    <dgm:pt modelId="{EEF81E9F-13A9-41CE-A4E7-9E65B0C6D720}" type="pres">
      <dgm:prSet presAssocID="{1A4F1358-8FE9-469A-B83F-3E59A31F5743}" presName="pillar1" presStyleLbl="node1" presStyleIdx="0" presStyleCnt="3">
        <dgm:presLayoutVars>
          <dgm:bulletEnabled val="1"/>
        </dgm:presLayoutVars>
      </dgm:prSet>
      <dgm:spPr/>
      <dgm:t>
        <a:bodyPr/>
        <a:lstStyle/>
        <a:p>
          <a:pPr rtl="1"/>
          <a:endParaRPr lang="he-IL"/>
        </a:p>
      </dgm:t>
    </dgm:pt>
    <dgm:pt modelId="{6E8E934E-20BA-4ECD-8D12-F0EE15D9BD88}" type="pres">
      <dgm:prSet presAssocID="{5B95DDF3-57FB-4080-BB81-4559148FDF4B}" presName="pillarX" presStyleLbl="node1" presStyleIdx="1" presStyleCnt="3">
        <dgm:presLayoutVars>
          <dgm:bulletEnabled val="1"/>
        </dgm:presLayoutVars>
      </dgm:prSet>
      <dgm:spPr/>
      <dgm:t>
        <a:bodyPr/>
        <a:lstStyle/>
        <a:p>
          <a:pPr rtl="1"/>
          <a:endParaRPr lang="he-IL"/>
        </a:p>
      </dgm:t>
    </dgm:pt>
    <dgm:pt modelId="{E64249C1-23ED-4853-82FB-7A1463627608}" type="pres">
      <dgm:prSet presAssocID="{9E135653-9F50-4745-8514-72FC36885478}" presName="pillarX" presStyleLbl="node1" presStyleIdx="2" presStyleCnt="3">
        <dgm:presLayoutVars>
          <dgm:bulletEnabled val="1"/>
        </dgm:presLayoutVars>
      </dgm:prSet>
      <dgm:spPr/>
      <dgm:t>
        <a:bodyPr/>
        <a:lstStyle/>
        <a:p>
          <a:pPr rtl="1"/>
          <a:endParaRPr lang="he-IL"/>
        </a:p>
      </dgm:t>
    </dgm:pt>
    <dgm:pt modelId="{48DB74B5-7D33-4F21-9060-3A6B63676166}" type="pres">
      <dgm:prSet presAssocID="{1A4F1358-8FE9-469A-B83F-3E59A31F5743}" presName="base" presStyleLbl="dkBgShp" presStyleIdx="1" presStyleCnt="2"/>
      <dgm:spPr/>
      <dgm:t>
        <a:bodyPr/>
        <a:lstStyle/>
        <a:p>
          <a:pPr rtl="1"/>
          <a:endParaRPr lang="he-IL"/>
        </a:p>
      </dgm:t>
    </dgm:pt>
  </dgm:ptLst>
  <dgm:cxnLst>
    <dgm:cxn modelId="{A021C985-08AE-4DA7-8F54-B5FFEA532EC0}" type="presOf" srcId="{1A4F1358-8FE9-469A-B83F-3E59A31F5743}" destId="{1BFCBE6A-4747-4E5E-BF7F-0D84CF218EF2}" srcOrd="0" destOrd="0" presId="urn:microsoft.com/office/officeart/2005/8/layout/hList3"/>
    <dgm:cxn modelId="{35B8A573-DF4F-44F2-8A18-3CD24D70F509}" type="presOf" srcId="{9E135653-9F50-4745-8514-72FC36885478}" destId="{E64249C1-23ED-4853-82FB-7A1463627608}" srcOrd="0" destOrd="0" presId="urn:microsoft.com/office/officeart/2005/8/layout/hList3"/>
    <dgm:cxn modelId="{2E9FC287-5A8F-4C03-84B8-D9C5806663E9}" srcId="{1A4F1358-8FE9-469A-B83F-3E59A31F5743}" destId="{5B95DDF3-57FB-4080-BB81-4559148FDF4B}" srcOrd="1" destOrd="0" parTransId="{84CF0BD6-1118-4179-8AD3-1C88A49AC287}" sibTransId="{26A9E6D0-5DE6-48F8-A93A-632FE964887D}"/>
    <dgm:cxn modelId="{4CE9ED81-31A6-440D-BF8C-BBBB49281EE2}" srcId="{1A4F1358-8FE9-469A-B83F-3E59A31F5743}" destId="{612C14A0-CA49-41F8-9703-4FD2028737A2}" srcOrd="0" destOrd="0" parTransId="{CF9444EC-1647-4D54-9384-E5EDD89D20A2}" sibTransId="{3AD59095-9235-4298-BEC7-1D8B466F1A7D}"/>
    <dgm:cxn modelId="{68FF9559-746C-4A99-B661-94DFECBE4253}" type="presOf" srcId="{5B95DDF3-57FB-4080-BB81-4559148FDF4B}" destId="{6E8E934E-20BA-4ECD-8D12-F0EE15D9BD88}" srcOrd="0" destOrd="0" presId="urn:microsoft.com/office/officeart/2005/8/layout/hList3"/>
    <dgm:cxn modelId="{6E3EA8AE-442A-4229-BA4B-DF939F442CAD}" type="presOf" srcId="{612C14A0-CA49-41F8-9703-4FD2028737A2}" destId="{EEF81E9F-13A9-41CE-A4E7-9E65B0C6D720}" srcOrd="0" destOrd="0" presId="urn:microsoft.com/office/officeart/2005/8/layout/hList3"/>
    <dgm:cxn modelId="{8E764D6F-034B-46D2-B7A0-4CD85CC02950}" type="presOf" srcId="{986B0D86-8BBB-4816-9DBE-BA4DE702D530}" destId="{0B5CFAAC-89F3-4F8B-AD14-9E708FD7DC7E}" srcOrd="0" destOrd="0" presId="urn:microsoft.com/office/officeart/2005/8/layout/hList3"/>
    <dgm:cxn modelId="{9A6F651E-54F5-4D44-B724-2F3C03E1518A}" srcId="{986B0D86-8BBB-4816-9DBE-BA4DE702D530}" destId="{1A4F1358-8FE9-469A-B83F-3E59A31F5743}" srcOrd="0" destOrd="0" parTransId="{D26F7F32-A6C2-40BB-8C2E-2F3A2689C6FF}" sibTransId="{AC5FFBE4-B81A-438C-836D-BEA251C46ED5}"/>
    <dgm:cxn modelId="{28E30B1C-432C-434B-A49A-AF66F3EDB2DA}" srcId="{1A4F1358-8FE9-469A-B83F-3E59A31F5743}" destId="{9E135653-9F50-4745-8514-72FC36885478}" srcOrd="2" destOrd="0" parTransId="{AD29BCAF-6683-4A66-817B-004EE6DFC545}" sibTransId="{5211AE50-764A-482B-992C-C65245D7C5EB}"/>
    <dgm:cxn modelId="{6116D434-14FA-4073-955F-A02086FCE184}" type="presParOf" srcId="{0B5CFAAC-89F3-4F8B-AD14-9E708FD7DC7E}" destId="{1BFCBE6A-4747-4E5E-BF7F-0D84CF218EF2}" srcOrd="0" destOrd="0" presId="urn:microsoft.com/office/officeart/2005/8/layout/hList3"/>
    <dgm:cxn modelId="{95C4011D-A016-40F7-87D0-474E12DDE1AD}" type="presParOf" srcId="{0B5CFAAC-89F3-4F8B-AD14-9E708FD7DC7E}" destId="{313D1107-F855-499B-AF73-E3BD32E979B7}" srcOrd="1" destOrd="0" presId="urn:microsoft.com/office/officeart/2005/8/layout/hList3"/>
    <dgm:cxn modelId="{2EC7EF1F-5133-4148-B306-19CA1B59A34F}" type="presParOf" srcId="{313D1107-F855-499B-AF73-E3BD32E979B7}" destId="{EEF81E9F-13A9-41CE-A4E7-9E65B0C6D720}" srcOrd="0" destOrd="0" presId="urn:microsoft.com/office/officeart/2005/8/layout/hList3"/>
    <dgm:cxn modelId="{106D9E3D-6EA7-4178-971F-CA2D5FE8E07F}" type="presParOf" srcId="{313D1107-F855-499B-AF73-E3BD32E979B7}" destId="{6E8E934E-20BA-4ECD-8D12-F0EE15D9BD88}" srcOrd="1" destOrd="0" presId="urn:microsoft.com/office/officeart/2005/8/layout/hList3"/>
    <dgm:cxn modelId="{99480E88-45D5-4E6D-86FE-1C5C46CF71AB}" type="presParOf" srcId="{313D1107-F855-499B-AF73-E3BD32E979B7}" destId="{E64249C1-23ED-4853-82FB-7A1463627608}" srcOrd="2" destOrd="0" presId="urn:microsoft.com/office/officeart/2005/8/layout/hList3"/>
    <dgm:cxn modelId="{E2C60DE9-447E-4F3E-A6E6-B7247AF697BE}" type="presParOf" srcId="{0B5CFAAC-89F3-4F8B-AD14-9E708FD7DC7E}" destId="{48DB74B5-7D33-4F21-9060-3A6B6367616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4BCD0-E860-42B1-9289-275E3FC8A671}" type="doc">
      <dgm:prSet loTypeId="urn:microsoft.com/office/officeart/2005/8/layout/bList2" loCatId="list" qsTypeId="urn:microsoft.com/office/officeart/2005/8/quickstyle/simple1" qsCatId="simple" csTypeId="urn:microsoft.com/office/officeart/2005/8/colors/colorful1" csCatId="colorful" phldr="1"/>
      <dgm:spPr/>
      <dgm:t>
        <a:bodyPr/>
        <a:lstStyle/>
        <a:p>
          <a:pPr rtl="1"/>
          <a:endParaRPr lang="he-IL"/>
        </a:p>
      </dgm:t>
    </dgm:pt>
    <dgm:pt modelId="{53739F3C-9317-4594-BD62-143D9C14BA30}">
      <dgm:prSet/>
      <dgm:spPr/>
      <dgm:t>
        <a:bodyPr/>
        <a:lstStyle/>
        <a:p>
          <a:pPr rtl="1"/>
          <a:r>
            <a:rPr lang="he-IL" dirty="0" smtClean="0">
              <a:effectLst>
                <a:outerShdw blurRad="38100" dist="38100" dir="2700000" algn="tl">
                  <a:srgbClr val="000000">
                    <a:alpha val="43137"/>
                  </a:srgbClr>
                </a:outerShdw>
              </a:effectLst>
            </a:rPr>
            <a:t>חומר מוליך</a:t>
          </a:r>
          <a:endParaRPr lang="he-IL" dirty="0">
            <a:effectLst>
              <a:outerShdw blurRad="38100" dist="38100" dir="2700000" algn="tl">
                <a:srgbClr val="000000">
                  <a:alpha val="43137"/>
                </a:srgbClr>
              </a:outerShdw>
            </a:effectLst>
          </a:endParaRPr>
        </a:p>
      </dgm:t>
    </dgm:pt>
    <dgm:pt modelId="{F9CCD85B-F77C-44EE-B17B-338FAA7FF491}" type="parTrans" cxnId="{036D6D30-0CE8-4CB8-8FD9-4E4D5A4FA388}">
      <dgm:prSet/>
      <dgm:spPr/>
      <dgm:t>
        <a:bodyPr/>
        <a:lstStyle/>
        <a:p>
          <a:pPr rtl="1"/>
          <a:endParaRPr lang="he-IL"/>
        </a:p>
      </dgm:t>
    </dgm:pt>
    <dgm:pt modelId="{BBA800F3-8070-4735-BF66-8475AD91757A}" type="sibTrans" cxnId="{036D6D30-0CE8-4CB8-8FD9-4E4D5A4FA388}">
      <dgm:prSet/>
      <dgm:spPr/>
      <dgm:t>
        <a:bodyPr/>
        <a:lstStyle/>
        <a:p>
          <a:pPr rtl="1"/>
          <a:endParaRPr lang="he-IL"/>
        </a:p>
      </dgm:t>
    </dgm:pt>
    <dgm:pt modelId="{46502E6B-0D03-44CE-8914-FF6571D81B6D}">
      <dgm:prSet/>
      <dgm:spPr/>
      <dgm:t>
        <a:bodyPr/>
        <a:lstStyle/>
        <a:p>
          <a:pPr algn="ctr" rtl="1"/>
          <a:r>
            <a:rPr lang="he-IL" dirty="0" smtClean="0">
              <a:effectLst>
                <a:outerShdw blurRad="38100" dist="38100" dir="2700000" algn="tl">
                  <a:srgbClr val="000000">
                    <a:alpha val="43137"/>
                  </a:srgbClr>
                </a:outerShdw>
              </a:effectLst>
            </a:rPr>
            <a:t>מפסק מגן </a:t>
          </a:r>
          <a:endParaRPr lang="he-IL" dirty="0">
            <a:effectLst>
              <a:outerShdw blurRad="38100" dist="38100" dir="2700000" algn="tl">
                <a:srgbClr val="000000">
                  <a:alpha val="43137"/>
                </a:srgbClr>
              </a:outerShdw>
            </a:effectLst>
          </a:endParaRPr>
        </a:p>
      </dgm:t>
    </dgm:pt>
    <dgm:pt modelId="{77E57878-4AD1-4693-97BA-C6059A4A9F48}" type="parTrans" cxnId="{BA67B406-2828-4DC0-86B4-A10FA77F69D6}">
      <dgm:prSet/>
      <dgm:spPr/>
      <dgm:t>
        <a:bodyPr/>
        <a:lstStyle/>
        <a:p>
          <a:pPr rtl="1"/>
          <a:endParaRPr lang="he-IL"/>
        </a:p>
      </dgm:t>
    </dgm:pt>
    <dgm:pt modelId="{40AC7A99-AFAD-4673-B628-545BB1326D7F}" type="sibTrans" cxnId="{BA67B406-2828-4DC0-86B4-A10FA77F69D6}">
      <dgm:prSet/>
      <dgm:spPr/>
      <dgm:t>
        <a:bodyPr/>
        <a:lstStyle/>
        <a:p>
          <a:pPr rtl="1"/>
          <a:endParaRPr lang="he-IL"/>
        </a:p>
      </dgm:t>
    </dgm:pt>
    <dgm:pt modelId="{19AF0842-E84F-4B5C-8049-3718FD8BBD36}">
      <dgm:prSet/>
      <dgm:spPr/>
      <dgm:t>
        <a:bodyPr/>
        <a:lstStyle/>
        <a:p>
          <a:pPr algn="ctr" rtl="1"/>
          <a:r>
            <a:rPr lang="he-IL" dirty="0" smtClean="0">
              <a:effectLst>
                <a:outerShdw blurRad="38100" dist="38100" dir="2700000" algn="tl">
                  <a:srgbClr val="000000">
                    <a:alpha val="43137"/>
                  </a:srgbClr>
                </a:outerShdw>
              </a:effectLst>
            </a:rPr>
            <a:t>הארקה</a:t>
          </a:r>
          <a:endParaRPr lang="he-IL" dirty="0">
            <a:effectLst>
              <a:outerShdw blurRad="38100" dist="38100" dir="2700000" algn="tl">
                <a:srgbClr val="000000">
                  <a:alpha val="43137"/>
                </a:srgbClr>
              </a:outerShdw>
            </a:effectLst>
          </a:endParaRPr>
        </a:p>
      </dgm:t>
    </dgm:pt>
    <dgm:pt modelId="{BA993F4D-7B56-4D6A-8C86-D8A73C455BC1}" type="parTrans" cxnId="{02A9A885-50C6-43EA-9784-A2D9B68C713D}">
      <dgm:prSet/>
      <dgm:spPr/>
      <dgm:t>
        <a:bodyPr/>
        <a:lstStyle/>
        <a:p>
          <a:pPr rtl="1"/>
          <a:endParaRPr lang="he-IL"/>
        </a:p>
      </dgm:t>
    </dgm:pt>
    <dgm:pt modelId="{C6805F04-8AEB-45F1-BF0C-DABAF0B751F6}" type="sibTrans" cxnId="{02A9A885-50C6-43EA-9784-A2D9B68C713D}">
      <dgm:prSet/>
      <dgm:spPr/>
      <dgm:t>
        <a:bodyPr/>
        <a:lstStyle/>
        <a:p>
          <a:pPr rtl="1"/>
          <a:endParaRPr lang="he-IL"/>
        </a:p>
      </dgm:t>
    </dgm:pt>
    <dgm:pt modelId="{5F7A198B-44AD-4998-98EA-650984A25516}">
      <dgm:prSet custT="1"/>
      <dgm:spPr/>
      <dgm:t>
        <a:bodyPr/>
        <a:lstStyle/>
        <a:p>
          <a:pPr rtl="1">
            <a:lnSpc>
              <a:spcPts val="2100"/>
            </a:lnSpc>
            <a:spcAft>
              <a:spcPts val="0"/>
            </a:spcAft>
          </a:pPr>
          <a:r>
            <a:rPr lang="he-IL" sz="2400" dirty="0" smtClean="0"/>
            <a:t>חומר המסוגל להעביר דרכו זרם חשמלי. לדוגמה:  </a:t>
          </a:r>
          <a:r>
            <a:rPr lang="he-IL" sz="2400" b="0" i="0" dirty="0" smtClean="0"/>
            <a:t>ברזל, כסף, זהב, נחושת, אלומיניום, מים מלוחים... גוף האדם...</a:t>
          </a:r>
          <a:endParaRPr lang="he-IL" sz="2400" dirty="0"/>
        </a:p>
      </dgm:t>
    </dgm:pt>
    <dgm:pt modelId="{F9C4EC2F-896E-46C9-960A-378D3D997E34}" type="parTrans" cxnId="{CAEEAD2E-7053-4A85-8390-54D0C7A079F4}">
      <dgm:prSet/>
      <dgm:spPr/>
      <dgm:t>
        <a:bodyPr/>
        <a:lstStyle/>
        <a:p>
          <a:pPr rtl="1"/>
          <a:endParaRPr lang="he-IL"/>
        </a:p>
      </dgm:t>
    </dgm:pt>
    <dgm:pt modelId="{D0742C45-38F4-429D-B330-62F7B755D45A}" type="sibTrans" cxnId="{CAEEAD2E-7053-4A85-8390-54D0C7A079F4}">
      <dgm:prSet/>
      <dgm:spPr/>
      <dgm:t>
        <a:bodyPr/>
        <a:lstStyle/>
        <a:p>
          <a:pPr rtl="1"/>
          <a:endParaRPr lang="he-IL"/>
        </a:p>
      </dgm:t>
    </dgm:pt>
    <dgm:pt modelId="{D7800E04-A690-4B5A-9B22-82676ECF7DDA}">
      <dgm:prSet custT="1"/>
      <dgm:spPr/>
      <dgm:t>
        <a:bodyPr/>
        <a:lstStyle/>
        <a:p>
          <a:pPr rtl="1"/>
          <a:r>
            <a:rPr lang="he-IL" sz="2400" dirty="0" smtClean="0"/>
            <a:t>חומר שאינו מעביר זרם חשמלי, כמו לדוגמה:</a:t>
          </a:r>
          <a:r>
            <a:rPr lang="en-US" sz="2400" dirty="0" smtClean="0"/>
            <a:t/>
          </a:r>
          <a:br>
            <a:rPr lang="en-US" sz="2400" dirty="0" smtClean="0"/>
          </a:br>
          <a:r>
            <a:rPr lang="he-IL" sz="2400" dirty="0" smtClean="0"/>
            <a:t>עץ, פלסטיק, גומי, זכוכית, בד, אוויר...</a:t>
          </a:r>
          <a:endParaRPr lang="he-IL" sz="2400" dirty="0"/>
        </a:p>
      </dgm:t>
    </dgm:pt>
    <dgm:pt modelId="{CB2F861B-B1F4-401C-882B-BAE3A4DF4D4A}" type="parTrans" cxnId="{0F3268C1-0432-47FB-AD47-3717BC21458D}">
      <dgm:prSet/>
      <dgm:spPr/>
      <dgm:t>
        <a:bodyPr/>
        <a:lstStyle/>
        <a:p>
          <a:pPr rtl="1"/>
          <a:endParaRPr lang="he-IL"/>
        </a:p>
      </dgm:t>
    </dgm:pt>
    <dgm:pt modelId="{C1ED9777-8082-4B6B-B370-EBDA1015A64B}" type="sibTrans" cxnId="{0F3268C1-0432-47FB-AD47-3717BC21458D}">
      <dgm:prSet/>
      <dgm:spPr/>
      <dgm:t>
        <a:bodyPr/>
        <a:lstStyle/>
        <a:p>
          <a:pPr rtl="1"/>
          <a:endParaRPr lang="he-IL"/>
        </a:p>
      </dgm:t>
    </dgm:pt>
    <dgm:pt modelId="{7297C37D-5964-443C-9782-B06AF6D5A3EF}">
      <dgm:prSet custT="1"/>
      <dgm:spPr/>
      <dgm:t>
        <a:bodyPr/>
        <a:lstStyle/>
        <a:p>
          <a:pPr rtl="1">
            <a:lnSpc>
              <a:spcPts val="2300"/>
            </a:lnSpc>
            <a:spcAft>
              <a:spcPts val="0"/>
            </a:spcAft>
          </a:pPr>
          <a:r>
            <a:rPr lang="he-IL" sz="2400" dirty="0" smtClean="0"/>
            <a:t>חיבור חשמלי בין הגוף המוליך חשמל לבין כדור הארץ, כדי להעביר את החשמל ישירות לאדמה. זהו אמצעי להגנה מהתחשמלות.</a:t>
          </a:r>
          <a:endParaRPr lang="he-IL" sz="2400" dirty="0"/>
        </a:p>
      </dgm:t>
    </dgm:pt>
    <dgm:pt modelId="{D9290848-024B-466B-8E3F-8B88B9AFAD1C}" type="parTrans" cxnId="{72C7CB58-84A7-4958-BE44-140E5D4D5BAA}">
      <dgm:prSet/>
      <dgm:spPr/>
      <dgm:t>
        <a:bodyPr/>
        <a:lstStyle/>
        <a:p>
          <a:pPr rtl="1"/>
          <a:endParaRPr lang="he-IL"/>
        </a:p>
      </dgm:t>
    </dgm:pt>
    <dgm:pt modelId="{67940AE4-B44E-4A1D-8814-A6A004EB04A6}" type="sibTrans" cxnId="{72C7CB58-84A7-4958-BE44-140E5D4D5BAA}">
      <dgm:prSet/>
      <dgm:spPr/>
      <dgm:t>
        <a:bodyPr/>
        <a:lstStyle/>
        <a:p>
          <a:pPr rtl="1"/>
          <a:endParaRPr lang="he-IL"/>
        </a:p>
      </dgm:t>
    </dgm:pt>
    <dgm:pt modelId="{F20D961A-0EE9-419D-A0E8-F9122E1B6285}">
      <dgm:prSet custT="1"/>
      <dgm:spPr/>
      <dgm:t>
        <a:bodyPr/>
        <a:lstStyle/>
        <a:p>
          <a:pPr rtl="1">
            <a:lnSpc>
              <a:spcPts val="2000"/>
            </a:lnSpc>
          </a:pPr>
          <a:r>
            <a:rPr lang="he-IL" sz="2400" dirty="0" smtClean="0"/>
            <a:t>מפסק פחת הוא </a:t>
          </a:r>
          <a:r>
            <a:rPr lang="he-IL" sz="2400" b="0" i="0" dirty="0" smtClean="0"/>
            <a:t>אביזר חשמלי המורכב בלוח החשמל שתפקידו להגן על חיי אדם. המפסק מנתק אוטומטית את הזנת החשמל, במקרה של הופעת זרם זליגה. </a:t>
          </a:r>
          <a:r>
            <a:rPr lang="he-IL" sz="2400" dirty="0" smtClean="0"/>
            <a:t> </a:t>
          </a:r>
          <a:endParaRPr lang="he-IL" sz="2400" dirty="0"/>
        </a:p>
      </dgm:t>
    </dgm:pt>
    <dgm:pt modelId="{C48AF5CA-C961-467E-854D-049281871C6C}" type="parTrans" cxnId="{946E6903-0398-43E3-9AB2-BE98A05D5402}">
      <dgm:prSet/>
      <dgm:spPr/>
      <dgm:t>
        <a:bodyPr/>
        <a:lstStyle/>
        <a:p>
          <a:pPr rtl="1"/>
          <a:endParaRPr lang="he-IL"/>
        </a:p>
      </dgm:t>
    </dgm:pt>
    <dgm:pt modelId="{EB123EFD-FAB7-449C-9CD6-F39533465B0B}" type="sibTrans" cxnId="{946E6903-0398-43E3-9AB2-BE98A05D5402}">
      <dgm:prSet/>
      <dgm:spPr/>
      <dgm:t>
        <a:bodyPr/>
        <a:lstStyle/>
        <a:p>
          <a:pPr rtl="1"/>
          <a:endParaRPr lang="he-IL"/>
        </a:p>
      </dgm:t>
    </dgm:pt>
    <dgm:pt modelId="{948606F0-5DAC-49C6-A4DE-D811E87B82C3}">
      <dgm:prSet phldrT="[טקסט]"/>
      <dgm:spPr/>
      <dgm:t>
        <a:bodyPr/>
        <a:lstStyle/>
        <a:p>
          <a:pPr algn="ctr" rtl="1"/>
          <a:r>
            <a:rPr lang="he-IL" dirty="0" smtClean="0">
              <a:effectLst>
                <a:outerShdw blurRad="38100" dist="38100" dir="2700000" algn="tl">
                  <a:srgbClr val="000000">
                    <a:alpha val="43137"/>
                  </a:srgbClr>
                </a:outerShdw>
              </a:effectLst>
            </a:rPr>
            <a:t>חומר מבודד</a:t>
          </a:r>
          <a:endParaRPr lang="he-IL" dirty="0">
            <a:effectLst>
              <a:outerShdw blurRad="38100" dist="38100" dir="2700000" algn="tl">
                <a:srgbClr val="000000">
                  <a:alpha val="43137"/>
                </a:srgbClr>
              </a:outerShdw>
            </a:effectLst>
          </a:endParaRPr>
        </a:p>
      </dgm:t>
    </dgm:pt>
    <dgm:pt modelId="{9A6D1802-548D-4E14-89FA-9B8151A9C2BA}" type="parTrans" cxnId="{DA750F75-ECFD-4AEF-AFD6-A7F19D9A66D9}">
      <dgm:prSet/>
      <dgm:spPr/>
      <dgm:t>
        <a:bodyPr/>
        <a:lstStyle/>
        <a:p>
          <a:pPr rtl="1"/>
          <a:endParaRPr lang="he-IL"/>
        </a:p>
      </dgm:t>
    </dgm:pt>
    <dgm:pt modelId="{1037DE98-20F3-4447-809F-B6E5786B8E7B}" type="sibTrans" cxnId="{DA750F75-ECFD-4AEF-AFD6-A7F19D9A66D9}">
      <dgm:prSet/>
      <dgm:spPr/>
      <dgm:t>
        <a:bodyPr/>
        <a:lstStyle/>
        <a:p>
          <a:pPr rtl="1"/>
          <a:endParaRPr lang="he-IL"/>
        </a:p>
      </dgm:t>
    </dgm:pt>
    <dgm:pt modelId="{003870B8-591E-4D2B-9696-A7D1F2D17E6B}" type="pres">
      <dgm:prSet presAssocID="{52A4BCD0-E860-42B1-9289-275E3FC8A671}" presName="diagram" presStyleCnt="0">
        <dgm:presLayoutVars>
          <dgm:dir/>
          <dgm:animLvl val="lvl"/>
          <dgm:resizeHandles val="exact"/>
        </dgm:presLayoutVars>
      </dgm:prSet>
      <dgm:spPr/>
      <dgm:t>
        <a:bodyPr/>
        <a:lstStyle/>
        <a:p>
          <a:pPr rtl="1"/>
          <a:endParaRPr lang="he-IL"/>
        </a:p>
      </dgm:t>
    </dgm:pt>
    <dgm:pt modelId="{254A5D96-8744-4477-9E09-411F51C1EEC9}" type="pres">
      <dgm:prSet presAssocID="{948606F0-5DAC-49C6-A4DE-D811E87B82C3}" presName="compNode" presStyleCnt="0"/>
      <dgm:spPr/>
    </dgm:pt>
    <dgm:pt modelId="{E67AEAF6-D7EE-49B4-94B6-4AED93963EC3}" type="pres">
      <dgm:prSet presAssocID="{948606F0-5DAC-49C6-A4DE-D811E87B82C3}" presName="childRect" presStyleLbl="bgAcc1" presStyleIdx="0" presStyleCnt="4" custScaleX="144623">
        <dgm:presLayoutVars>
          <dgm:bulletEnabled val="1"/>
        </dgm:presLayoutVars>
      </dgm:prSet>
      <dgm:spPr/>
      <dgm:t>
        <a:bodyPr/>
        <a:lstStyle/>
        <a:p>
          <a:pPr rtl="1"/>
          <a:endParaRPr lang="he-IL"/>
        </a:p>
      </dgm:t>
    </dgm:pt>
    <dgm:pt modelId="{1DCD371C-7E70-44D9-BAAC-C94CCBD1D2D4}" type="pres">
      <dgm:prSet presAssocID="{948606F0-5DAC-49C6-A4DE-D811E87B82C3}" presName="parentText" presStyleLbl="node1" presStyleIdx="0" presStyleCnt="0">
        <dgm:presLayoutVars>
          <dgm:chMax val="0"/>
          <dgm:bulletEnabled val="1"/>
        </dgm:presLayoutVars>
      </dgm:prSet>
      <dgm:spPr/>
      <dgm:t>
        <a:bodyPr/>
        <a:lstStyle/>
        <a:p>
          <a:pPr rtl="1"/>
          <a:endParaRPr lang="he-IL"/>
        </a:p>
      </dgm:t>
    </dgm:pt>
    <dgm:pt modelId="{996D4C1F-6902-4354-83B8-B853361B10F7}" type="pres">
      <dgm:prSet presAssocID="{948606F0-5DAC-49C6-A4DE-D811E87B82C3}" presName="parentRect" presStyleLbl="alignNode1" presStyleIdx="0" presStyleCnt="4" custScaleX="145774"/>
      <dgm:spPr/>
      <dgm:t>
        <a:bodyPr/>
        <a:lstStyle/>
        <a:p>
          <a:pPr rtl="1"/>
          <a:endParaRPr lang="he-IL"/>
        </a:p>
      </dgm:t>
    </dgm:pt>
    <dgm:pt modelId="{8D82FDBE-6F11-47B2-A46E-6684028F4D9C}" type="pres">
      <dgm:prSet presAssocID="{948606F0-5DAC-49C6-A4DE-D811E87B82C3}" presName="adorn" presStyleLbl="fgAccFollowNode1" presStyleIdx="0" presStyleCnt="4" custScaleX="136504" custScaleY="146321" custLinFactNeighborX="234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4792D78-9B20-4A51-912F-3C1095D0C7F4}" type="pres">
      <dgm:prSet presAssocID="{1037DE98-20F3-4447-809F-B6E5786B8E7B}" presName="sibTrans" presStyleLbl="sibTrans2D1" presStyleIdx="0" presStyleCnt="0"/>
      <dgm:spPr/>
      <dgm:t>
        <a:bodyPr/>
        <a:lstStyle/>
        <a:p>
          <a:pPr rtl="1"/>
          <a:endParaRPr lang="he-IL"/>
        </a:p>
      </dgm:t>
    </dgm:pt>
    <dgm:pt modelId="{AD079833-1929-4125-AB88-318790BABF94}" type="pres">
      <dgm:prSet presAssocID="{53739F3C-9317-4594-BD62-143D9C14BA30}" presName="compNode" presStyleCnt="0"/>
      <dgm:spPr/>
    </dgm:pt>
    <dgm:pt modelId="{F5201067-14EF-41F0-BA76-467DD9EEE951}" type="pres">
      <dgm:prSet presAssocID="{53739F3C-9317-4594-BD62-143D9C14BA30}" presName="childRect" presStyleLbl="bgAcc1" presStyleIdx="1" presStyleCnt="4" custScaleX="131631">
        <dgm:presLayoutVars>
          <dgm:bulletEnabled val="1"/>
        </dgm:presLayoutVars>
      </dgm:prSet>
      <dgm:spPr/>
      <dgm:t>
        <a:bodyPr/>
        <a:lstStyle/>
        <a:p>
          <a:pPr rtl="1"/>
          <a:endParaRPr lang="he-IL"/>
        </a:p>
      </dgm:t>
    </dgm:pt>
    <dgm:pt modelId="{E2123257-29DD-4FE6-9FE9-0D9BDBB74F2E}" type="pres">
      <dgm:prSet presAssocID="{53739F3C-9317-4594-BD62-143D9C14BA30}" presName="parentText" presStyleLbl="node1" presStyleIdx="0" presStyleCnt="0">
        <dgm:presLayoutVars>
          <dgm:chMax val="0"/>
          <dgm:bulletEnabled val="1"/>
        </dgm:presLayoutVars>
      </dgm:prSet>
      <dgm:spPr/>
      <dgm:t>
        <a:bodyPr/>
        <a:lstStyle/>
        <a:p>
          <a:pPr rtl="1"/>
          <a:endParaRPr lang="he-IL"/>
        </a:p>
      </dgm:t>
    </dgm:pt>
    <dgm:pt modelId="{16DB6A26-9128-4C56-9A8F-354446A1B4DE}" type="pres">
      <dgm:prSet presAssocID="{53739F3C-9317-4594-BD62-143D9C14BA30}" presName="parentRect" presStyleLbl="alignNode1" presStyleIdx="1" presStyleCnt="4" custScaleX="131630"/>
      <dgm:spPr/>
      <dgm:t>
        <a:bodyPr/>
        <a:lstStyle/>
        <a:p>
          <a:pPr rtl="1"/>
          <a:endParaRPr lang="he-IL"/>
        </a:p>
      </dgm:t>
    </dgm:pt>
    <dgm:pt modelId="{BBA904FC-E43E-4420-BCE3-C911EFC8876C}" type="pres">
      <dgm:prSet presAssocID="{53739F3C-9317-4594-BD62-143D9C14BA30}" presName="adorn" presStyleLbl="fgAccFollowNode1" presStyleIdx="1" presStyleCnt="4" custScaleX="144396" custScaleY="132505" custLinFactNeighborX="280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69307DCE-9184-4713-987B-B9079BFE50B8}" type="pres">
      <dgm:prSet presAssocID="{BBA800F3-8070-4735-BF66-8475AD91757A}" presName="sibTrans" presStyleLbl="sibTrans2D1" presStyleIdx="0" presStyleCnt="0"/>
      <dgm:spPr/>
      <dgm:t>
        <a:bodyPr/>
        <a:lstStyle/>
        <a:p>
          <a:pPr rtl="1"/>
          <a:endParaRPr lang="he-IL"/>
        </a:p>
      </dgm:t>
    </dgm:pt>
    <dgm:pt modelId="{4C27D8F3-6BB5-43F7-9B2D-87B3065E34DE}" type="pres">
      <dgm:prSet presAssocID="{46502E6B-0D03-44CE-8914-FF6571D81B6D}" presName="compNode" presStyleCnt="0"/>
      <dgm:spPr/>
    </dgm:pt>
    <dgm:pt modelId="{2FC90BC7-8718-4825-9C97-F1CEDFE67873}" type="pres">
      <dgm:prSet presAssocID="{46502E6B-0D03-44CE-8914-FF6571D81B6D}" presName="childRect" presStyleLbl="bgAcc1" presStyleIdx="2" presStyleCnt="4" custScaleX="142578" custScaleY="113054">
        <dgm:presLayoutVars>
          <dgm:bulletEnabled val="1"/>
        </dgm:presLayoutVars>
      </dgm:prSet>
      <dgm:spPr/>
      <dgm:t>
        <a:bodyPr/>
        <a:lstStyle/>
        <a:p>
          <a:pPr rtl="1"/>
          <a:endParaRPr lang="he-IL"/>
        </a:p>
      </dgm:t>
    </dgm:pt>
    <dgm:pt modelId="{16ACCF84-6491-40EE-9177-D70DBCA27C07}" type="pres">
      <dgm:prSet presAssocID="{46502E6B-0D03-44CE-8914-FF6571D81B6D}" presName="parentText" presStyleLbl="node1" presStyleIdx="0" presStyleCnt="0">
        <dgm:presLayoutVars>
          <dgm:chMax val="0"/>
          <dgm:bulletEnabled val="1"/>
        </dgm:presLayoutVars>
      </dgm:prSet>
      <dgm:spPr/>
      <dgm:t>
        <a:bodyPr/>
        <a:lstStyle/>
        <a:p>
          <a:pPr rtl="1"/>
          <a:endParaRPr lang="he-IL"/>
        </a:p>
      </dgm:t>
    </dgm:pt>
    <dgm:pt modelId="{6E3671D0-079C-4DBE-BD14-1C96049C72C4}" type="pres">
      <dgm:prSet presAssocID="{46502E6B-0D03-44CE-8914-FF6571D81B6D}" presName="parentRect" presStyleLbl="alignNode1" presStyleIdx="2" presStyleCnt="4" custScaleX="142578"/>
      <dgm:spPr/>
      <dgm:t>
        <a:bodyPr/>
        <a:lstStyle/>
        <a:p>
          <a:pPr rtl="1"/>
          <a:endParaRPr lang="he-IL"/>
        </a:p>
      </dgm:t>
    </dgm:pt>
    <dgm:pt modelId="{8F271EE3-966D-4C61-82B8-2D30720D0AE8}" type="pres">
      <dgm:prSet presAssocID="{46502E6B-0D03-44CE-8914-FF6571D81B6D}" presName="adorn" presStyleLbl="fgAccFollowNode1" presStyleIdx="2" presStyleCnt="4" custScaleX="145232" custScaleY="129266" custLinFactNeighborX="29640" custLinFactNeighborY="-65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54607BE5-306E-4ABC-AD6E-75028FCB5815}" type="pres">
      <dgm:prSet presAssocID="{40AC7A99-AFAD-4673-B628-545BB1326D7F}" presName="sibTrans" presStyleLbl="sibTrans2D1" presStyleIdx="0" presStyleCnt="0"/>
      <dgm:spPr/>
      <dgm:t>
        <a:bodyPr/>
        <a:lstStyle/>
        <a:p>
          <a:pPr rtl="1"/>
          <a:endParaRPr lang="he-IL"/>
        </a:p>
      </dgm:t>
    </dgm:pt>
    <dgm:pt modelId="{FEA3E0FF-B217-4BB1-8640-4BA7866CFC26}" type="pres">
      <dgm:prSet presAssocID="{19AF0842-E84F-4B5C-8049-3718FD8BBD36}" presName="compNode" presStyleCnt="0"/>
      <dgm:spPr/>
    </dgm:pt>
    <dgm:pt modelId="{F209B929-C004-4506-AFFB-AB62F4503875}" type="pres">
      <dgm:prSet presAssocID="{19AF0842-E84F-4B5C-8049-3718FD8BBD36}" presName="childRect" presStyleLbl="bgAcc1" presStyleIdx="3" presStyleCnt="4" custScaleX="132729" custScaleY="107490">
        <dgm:presLayoutVars>
          <dgm:bulletEnabled val="1"/>
        </dgm:presLayoutVars>
      </dgm:prSet>
      <dgm:spPr/>
      <dgm:t>
        <a:bodyPr/>
        <a:lstStyle/>
        <a:p>
          <a:pPr rtl="1"/>
          <a:endParaRPr lang="he-IL"/>
        </a:p>
      </dgm:t>
    </dgm:pt>
    <dgm:pt modelId="{996002CE-0307-4723-8C87-FBCCBDD0CFB3}" type="pres">
      <dgm:prSet presAssocID="{19AF0842-E84F-4B5C-8049-3718FD8BBD36}" presName="parentText" presStyleLbl="node1" presStyleIdx="0" presStyleCnt="0">
        <dgm:presLayoutVars>
          <dgm:chMax val="0"/>
          <dgm:bulletEnabled val="1"/>
        </dgm:presLayoutVars>
      </dgm:prSet>
      <dgm:spPr/>
      <dgm:t>
        <a:bodyPr/>
        <a:lstStyle/>
        <a:p>
          <a:pPr rtl="1"/>
          <a:endParaRPr lang="he-IL"/>
        </a:p>
      </dgm:t>
    </dgm:pt>
    <dgm:pt modelId="{D227E8C8-C646-4712-B09D-6CED25F00A3A}" type="pres">
      <dgm:prSet presAssocID="{19AF0842-E84F-4B5C-8049-3718FD8BBD36}" presName="parentRect" presStyleLbl="alignNode1" presStyleIdx="3" presStyleCnt="4" custScaleX="132729"/>
      <dgm:spPr/>
      <dgm:t>
        <a:bodyPr/>
        <a:lstStyle/>
        <a:p>
          <a:pPr rtl="1"/>
          <a:endParaRPr lang="he-IL"/>
        </a:p>
      </dgm:t>
    </dgm:pt>
    <dgm:pt modelId="{179178A5-DB70-42FE-A196-30AD867CC029}" type="pres">
      <dgm:prSet presAssocID="{19AF0842-E84F-4B5C-8049-3718FD8BBD36}" presName="adorn" presStyleLbl="fgAccFollowNode1" presStyleIdx="3" presStyleCnt="4" custScaleX="132320" custScaleY="123054" custLinFactNeighborX="2808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dgm:spPr>
    </dgm:pt>
  </dgm:ptLst>
  <dgm:cxnLst>
    <dgm:cxn modelId="{0F3268C1-0432-47FB-AD47-3717BC21458D}" srcId="{948606F0-5DAC-49C6-A4DE-D811E87B82C3}" destId="{D7800E04-A690-4B5A-9B22-82676ECF7DDA}" srcOrd="0" destOrd="0" parTransId="{CB2F861B-B1F4-401C-882B-BAE3A4DF4D4A}" sibTransId="{C1ED9777-8082-4B6B-B370-EBDA1015A64B}"/>
    <dgm:cxn modelId="{4C2C37CB-6327-49CB-A12F-A5AB1B3B4027}" type="presOf" srcId="{F20D961A-0EE9-419D-A0E8-F9122E1B6285}" destId="{2FC90BC7-8718-4825-9C97-F1CEDFE67873}" srcOrd="0" destOrd="0" presId="urn:microsoft.com/office/officeart/2005/8/layout/bList2"/>
    <dgm:cxn modelId="{F876C704-BFA3-46AB-8FC1-32DAEB1DCA1D}" type="presOf" srcId="{40AC7A99-AFAD-4673-B628-545BB1326D7F}" destId="{54607BE5-306E-4ABC-AD6E-75028FCB5815}" srcOrd="0" destOrd="0" presId="urn:microsoft.com/office/officeart/2005/8/layout/bList2"/>
    <dgm:cxn modelId="{ECC391A5-8279-457B-A4B7-9152600D5F2C}" type="presOf" srcId="{1037DE98-20F3-4447-809F-B6E5786B8E7B}" destId="{04792D78-9B20-4A51-912F-3C1095D0C7F4}" srcOrd="0" destOrd="0" presId="urn:microsoft.com/office/officeart/2005/8/layout/bList2"/>
    <dgm:cxn modelId="{B1701244-6A67-47FD-A67A-806AAB256298}" type="presOf" srcId="{46502E6B-0D03-44CE-8914-FF6571D81B6D}" destId="{16ACCF84-6491-40EE-9177-D70DBCA27C07}" srcOrd="0" destOrd="0" presId="urn:microsoft.com/office/officeart/2005/8/layout/bList2"/>
    <dgm:cxn modelId="{946E6903-0398-43E3-9AB2-BE98A05D5402}" srcId="{46502E6B-0D03-44CE-8914-FF6571D81B6D}" destId="{F20D961A-0EE9-419D-A0E8-F9122E1B6285}" srcOrd="0" destOrd="0" parTransId="{C48AF5CA-C961-467E-854D-049281871C6C}" sibTransId="{EB123EFD-FAB7-449C-9CD6-F39533465B0B}"/>
    <dgm:cxn modelId="{B9ABC146-09D3-4ACC-B28A-8B2FE57D9787}" type="presOf" srcId="{D7800E04-A690-4B5A-9B22-82676ECF7DDA}" destId="{E67AEAF6-D7EE-49B4-94B6-4AED93963EC3}" srcOrd="0" destOrd="0" presId="urn:microsoft.com/office/officeart/2005/8/layout/bList2"/>
    <dgm:cxn modelId="{5DEBB10B-5F61-4C8D-9895-9F0D5C2F5AFA}" type="presOf" srcId="{5F7A198B-44AD-4998-98EA-650984A25516}" destId="{F5201067-14EF-41F0-BA76-467DD9EEE951}" srcOrd="0" destOrd="0" presId="urn:microsoft.com/office/officeart/2005/8/layout/bList2"/>
    <dgm:cxn modelId="{EDCF47CF-1EBA-4EB9-9535-3AD2FC53834E}" type="presOf" srcId="{948606F0-5DAC-49C6-A4DE-D811E87B82C3}" destId="{1DCD371C-7E70-44D9-BAAC-C94CCBD1D2D4}" srcOrd="0" destOrd="0" presId="urn:microsoft.com/office/officeart/2005/8/layout/bList2"/>
    <dgm:cxn modelId="{420BA73B-70D3-4A5A-8F99-C9F40990CA1B}" type="presOf" srcId="{52A4BCD0-E860-42B1-9289-275E3FC8A671}" destId="{003870B8-591E-4D2B-9696-A7D1F2D17E6B}" srcOrd="0" destOrd="0" presId="urn:microsoft.com/office/officeart/2005/8/layout/bList2"/>
    <dgm:cxn modelId="{738BCA9E-898B-489D-B879-27D9BACEFCC0}" type="presOf" srcId="{948606F0-5DAC-49C6-A4DE-D811E87B82C3}" destId="{996D4C1F-6902-4354-83B8-B853361B10F7}" srcOrd="1" destOrd="0" presId="urn:microsoft.com/office/officeart/2005/8/layout/bList2"/>
    <dgm:cxn modelId="{96F6D5AF-286B-40AA-B15D-63A0DEC2828D}" type="presOf" srcId="{BBA800F3-8070-4735-BF66-8475AD91757A}" destId="{69307DCE-9184-4713-987B-B9079BFE50B8}" srcOrd="0" destOrd="0" presId="urn:microsoft.com/office/officeart/2005/8/layout/bList2"/>
    <dgm:cxn modelId="{BA67B406-2828-4DC0-86B4-A10FA77F69D6}" srcId="{52A4BCD0-E860-42B1-9289-275E3FC8A671}" destId="{46502E6B-0D03-44CE-8914-FF6571D81B6D}" srcOrd="2" destOrd="0" parTransId="{77E57878-4AD1-4693-97BA-C6059A4A9F48}" sibTransId="{40AC7A99-AFAD-4673-B628-545BB1326D7F}"/>
    <dgm:cxn modelId="{02A9A885-50C6-43EA-9784-A2D9B68C713D}" srcId="{52A4BCD0-E860-42B1-9289-275E3FC8A671}" destId="{19AF0842-E84F-4B5C-8049-3718FD8BBD36}" srcOrd="3" destOrd="0" parTransId="{BA993F4D-7B56-4D6A-8C86-D8A73C455BC1}" sibTransId="{C6805F04-8AEB-45F1-BF0C-DABAF0B751F6}"/>
    <dgm:cxn modelId="{CAEEAD2E-7053-4A85-8390-54D0C7A079F4}" srcId="{53739F3C-9317-4594-BD62-143D9C14BA30}" destId="{5F7A198B-44AD-4998-98EA-650984A25516}" srcOrd="0" destOrd="0" parTransId="{F9C4EC2F-896E-46C9-960A-378D3D997E34}" sibTransId="{D0742C45-38F4-429D-B330-62F7B755D45A}"/>
    <dgm:cxn modelId="{2C4C81A1-34D2-4266-A66F-95525287DECA}" type="presOf" srcId="{7297C37D-5964-443C-9782-B06AF6D5A3EF}" destId="{F209B929-C004-4506-AFFB-AB62F4503875}" srcOrd="0" destOrd="0" presId="urn:microsoft.com/office/officeart/2005/8/layout/bList2"/>
    <dgm:cxn modelId="{C839C022-C232-4A58-8526-831C6AF052FC}" type="presOf" srcId="{46502E6B-0D03-44CE-8914-FF6571D81B6D}" destId="{6E3671D0-079C-4DBE-BD14-1C96049C72C4}" srcOrd="1" destOrd="0" presId="urn:microsoft.com/office/officeart/2005/8/layout/bList2"/>
    <dgm:cxn modelId="{FA5655E5-BEED-459F-A0FE-EF340E83AA4C}" type="presOf" srcId="{19AF0842-E84F-4B5C-8049-3718FD8BBD36}" destId="{996002CE-0307-4723-8C87-FBCCBDD0CFB3}" srcOrd="0" destOrd="0" presId="urn:microsoft.com/office/officeart/2005/8/layout/bList2"/>
    <dgm:cxn modelId="{58E6C38B-174A-4C9F-9B79-A6D1224F56C6}" type="presOf" srcId="{53739F3C-9317-4594-BD62-143D9C14BA30}" destId="{16DB6A26-9128-4C56-9A8F-354446A1B4DE}" srcOrd="1" destOrd="0" presId="urn:microsoft.com/office/officeart/2005/8/layout/bList2"/>
    <dgm:cxn modelId="{72C7CB58-84A7-4958-BE44-140E5D4D5BAA}" srcId="{19AF0842-E84F-4B5C-8049-3718FD8BBD36}" destId="{7297C37D-5964-443C-9782-B06AF6D5A3EF}" srcOrd="0" destOrd="0" parTransId="{D9290848-024B-466B-8E3F-8B88B9AFAD1C}" sibTransId="{67940AE4-B44E-4A1D-8814-A6A004EB04A6}"/>
    <dgm:cxn modelId="{036D6D30-0CE8-4CB8-8FD9-4E4D5A4FA388}" srcId="{52A4BCD0-E860-42B1-9289-275E3FC8A671}" destId="{53739F3C-9317-4594-BD62-143D9C14BA30}" srcOrd="1" destOrd="0" parTransId="{F9CCD85B-F77C-44EE-B17B-338FAA7FF491}" sibTransId="{BBA800F3-8070-4735-BF66-8475AD91757A}"/>
    <dgm:cxn modelId="{DA750F75-ECFD-4AEF-AFD6-A7F19D9A66D9}" srcId="{52A4BCD0-E860-42B1-9289-275E3FC8A671}" destId="{948606F0-5DAC-49C6-A4DE-D811E87B82C3}" srcOrd="0" destOrd="0" parTransId="{9A6D1802-548D-4E14-89FA-9B8151A9C2BA}" sibTransId="{1037DE98-20F3-4447-809F-B6E5786B8E7B}"/>
    <dgm:cxn modelId="{2CD22031-FA70-4C1C-BDAE-DD9E6D36DCE3}" type="presOf" srcId="{53739F3C-9317-4594-BD62-143D9C14BA30}" destId="{E2123257-29DD-4FE6-9FE9-0D9BDBB74F2E}" srcOrd="0" destOrd="0" presId="urn:microsoft.com/office/officeart/2005/8/layout/bList2"/>
    <dgm:cxn modelId="{8BA64AB9-D205-40F0-964B-E3087DCAD907}" type="presOf" srcId="{19AF0842-E84F-4B5C-8049-3718FD8BBD36}" destId="{D227E8C8-C646-4712-B09D-6CED25F00A3A}" srcOrd="1" destOrd="0" presId="urn:microsoft.com/office/officeart/2005/8/layout/bList2"/>
    <dgm:cxn modelId="{3E57E56F-0BD2-4937-BC0A-13E5A5B32FB2}" type="presParOf" srcId="{003870B8-591E-4D2B-9696-A7D1F2D17E6B}" destId="{254A5D96-8744-4477-9E09-411F51C1EEC9}" srcOrd="0" destOrd="0" presId="urn:microsoft.com/office/officeart/2005/8/layout/bList2"/>
    <dgm:cxn modelId="{C0914FF4-4DD4-4906-BAD5-19D7B8AF64C2}" type="presParOf" srcId="{254A5D96-8744-4477-9E09-411F51C1EEC9}" destId="{E67AEAF6-D7EE-49B4-94B6-4AED93963EC3}" srcOrd="0" destOrd="0" presId="urn:microsoft.com/office/officeart/2005/8/layout/bList2"/>
    <dgm:cxn modelId="{BE67417C-CE70-4BC9-905B-5DDB88946B08}" type="presParOf" srcId="{254A5D96-8744-4477-9E09-411F51C1EEC9}" destId="{1DCD371C-7E70-44D9-BAAC-C94CCBD1D2D4}" srcOrd="1" destOrd="0" presId="urn:microsoft.com/office/officeart/2005/8/layout/bList2"/>
    <dgm:cxn modelId="{D5079C43-9C52-4865-AD00-3DAE6C185B7B}" type="presParOf" srcId="{254A5D96-8744-4477-9E09-411F51C1EEC9}" destId="{996D4C1F-6902-4354-83B8-B853361B10F7}" srcOrd="2" destOrd="0" presId="urn:microsoft.com/office/officeart/2005/8/layout/bList2"/>
    <dgm:cxn modelId="{F4669EBF-93F6-4F1F-93DB-620F2BC2DB0B}" type="presParOf" srcId="{254A5D96-8744-4477-9E09-411F51C1EEC9}" destId="{8D82FDBE-6F11-47B2-A46E-6684028F4D9C}" srcOrd="3" destOrd="0" presId="urn:microsoft.com/office/officeart/2005/8/layout/bList2"/>
    <dgm:cxn modelId="{2CFDC45C-B88C-45C3-B3FA-391984DF6962}" type="presParOf" srcId="{003870B8-591E-4D2B-9696-A7D1F2D17E6B}" destId="{04792D78-9B20-4A51-912F-3C1095D0C7F4}" srcOrd="1" destOrd="0" presId="urn:microsoft.com/office/officeart/2005/8/layout/bList2"/>
    <dgm:cxn modelId="{1DEF12A1-7837-4540-A136-E2780294E850}" type="presParOf" srcId="{003870B8-591E-4D2B-9696-A7D1F2D17E6B}" destId="{AD079833-1929-4125-AB88-318790BABF94}" srcOrd="2" destOrd="0" presId="urn:microsoft.com/office/officeart/2005/8/layout/bList2"/>
    <dgm:cxn modelId="{827825B6-393E-4E1E-991C-7F747B1FA73A}" type="presParOf" srcId="{AD079833-1929-4125-AB88-318790BABF94}" destId="{F5201067-14EF-41F0-BA76-467DD9EEE951}" srcOrd="0" destOrd="0" presId="urn:microsoft.com/office/officeart/2005/8/layout/bList2"/>
    <dgm:cxn modelId="{CC14AFC6-E246-472C-B095-3F110FDA47E1}" type="presParOf" srcId="{AD079833-1929-4125-AB88-318790BABF94}" destId="{E2123257-29DD-4FE6-9FE9-0D9BDBB74F2E}" srcOrd="1" destOrd="0" presId="urn:microsoft.com/office/officeart/2005/8/layout/bList2"/>
    <dgm:cxn modelId="{00A5163D-DEBB-493C-AC16-2C305778DF44}" type="presParOf" srcId="{AD079833-1929-4125-AB88-318790BABF94}" destId="{16DB6A26-9128-4C56-9A8F-354446A1B4DE}" srcOrd="2" destOrd="0" presId="urn:microsoft.com/office/officeart/2005/8/layout/bList2"/>
    <dgm:cxn modelId="{95619B1E-2C01-451A-BE66-6163AA92BDC6}" type="presParOf" srcId="{AD079833-1929-4125-AB88-318790BABF94}" destId="{BBA904FC-E43E-4420-BCE3-C911EFC8876C}" srcOrd="3" destOrd="0" presId="urn:microsoft.com/office/officeart/2005/8/layout/bList2"/>
    <dgm:cxn modelId="{FE826691-3D6F-4DEA-82A4-13AFA1EE0FB0}" type="presParOf" srcId="{003870B8-591E-4D2B-9696-A7D1F2D17E6B}" destId="{69307DCE-9184-4713-987B-B9079BFE50B8}" srcOrd="3" destOrd="0" presId="urn:microsoft.com/office/officeart/2005/8/layout/bList2"/>
    <dgm:cxn modelId="{281DDCCA-CC38-4150-BE7D-C1B79DE59438}" type="presParOf" srcId="{003870B8-591E-4D2B-9696-A7D1F2D17E6B}" destId="{4C27D8F3-6BB5-43F7-9B2D-87B3065E34DE}" srcOrd="4" destOrd="0" presId="urn:microsoft.com/office/officeart/2005/8/layout/bList2"/>
    <dgm:cxn modelId="{70973DAA-EDEA-4DC2-A32B-C8143FEE12A1}" type="presParOf" srcId="{4C27D8F3-6BB5-43F7-9B2D-87B3065E34DE}" destId="{2FC90BC7-8718-4825-9C97-F1CEDFE67873}" srcOrd="0" destOrd="0" presId="urn:microsoft.com/office/officeart/2005/8/layout/bList2"/>
    <dgm:cxn modelId="{9837DA28-F064-4724-8BA4-01E2859AFF12}" type="presParOf" srcId="{4C27D8F3-6BB5-43F7-9B2D-87B3065E34DE}" destId="{16ACCF84-6491-40EE-9177-D70DBCA27C07}" srcOrd="1" destOrd="0" presId="urn:microsoft.com/office/officeart/2005/8/layout/bList2"/>
    <dgm:cxn modelId="{0FCF5AA1-9CAC-4D83-AA4C-9B0F1F1BC4D5}" type="presParOf" srcId="{4C27D8F3-6BB5-43F7-9B2D-87B3065E34DE}" destId="{6E3671D0-079C-4DBE-BD14-1C96049C72C4}" srcOrd="2" destOrd="0" presId="urn:microsoft.com/office/officeart/2005/8/layout/bList2"/>
    <dgm:cxn modelId="{5609DB5B-0BFE-487A-B5F1-6FD7F08E1DF5}" type="presParOf" srcId="{4C27D8F3-6BB5-43F7-9B2D-87B3065E34DE}" destId="{8F271EE3-966D-4C61-82B8-2D30720D0AE8}" srcOrd="3" destOrd="0" presId="urn:microsoft.com/office/officeart/2005/8/layout/bList2"/>
    <dgm:cxn modelId="{2EEA9D73-53A5-4309-AFD0-70532F55269C}" type="presParOf" srcId="{003870B8-591E-4D2B-9696-A7D1F2D17E6B}" destId="{54607BE5-306E-4ABC-AD6E-75028FCB5815}" srcOrd="5" destOrd="0" presId="urn:microsoft.com/office/officeart/2005/8/layout/bList2"/>
    <dgm:cxn modelId="{3BC47940-DA01-44A2-82BF-3DDBEB828C58}" type="presParOf" srcId="{003870B8-591E-4D2B-9696-A7D1F2D17E6B}" destId="{FEA3E0FF-B217-4BB1-8640-4BA7866CFC26}" srcOrd="6" destOrd="0" presId="urn:microsoft.com/office/officeart/2005/8/layout/bList2"/>
    <dgm:cxn modelId="{71AA8318-B9D3-417E-A4A5-FD27AF40FFC4}" type="presParOf" srcId="{FEA3E0FF-B217-4BB1-8640-4BA7866CFC26}" destId="{F209B929-C004-4506-AFFB-AB62F4503875}" srcOrd="0" destOrd="0" presId="urn:microsoft.com/office/officeart/2005/8/layout/bList2"/>
    <dgm:cxn modelId="{2CE13463-25C8-4129-9E76-93093CD30F32}" type="presParOf" srcId="{FEA3E0FF-B217-4BB1-8640-4BA7866CFC26}" destId="{996002CE-0307-4723-8C87-FBCCBDD0CFB3}" srcOrd="1" destOrd="0" presId="urn:microsoft.com/office/officeart/2005/8/layout/bList2"/>
    <dgm:cxn modelId="{C327D42B-371B-4A1C-873C-31CAB52D0536}" type="presParOf" srcId="{FEA3E0FF-B217-4BB1-8640-4BA7866CFC26}" destId="{D227E8C8-C646-4712-B09D-6CED25F00A3A}" srcOrd="2" destOrd="0" presId="urn:microsoft.com/office/officeart/2005/8/layout/bList2"/>
    <dgm:cxn modelId="{666EE1B0-B865-49C7-AEA5-A192F4A71651}" type="presParOf" srcId="{FEA3E0FF-B217-4BB1-8640-4BA7866CFC26}" destId="{179178A5-DB70-42FE-A196-30AD867CC02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dgm:spPr/>
      <dgm:t>
        <a:bodyPr/>
        <a:lstStyle/>
        <a:p>
          <a:pPr rtl="1"/>
          <a:r>
            <a:rPr lang="he-IL" dirty="0" smtClean="0">
              <a:effectLst>
                <a:outerShdw blurRad="38100" dist="38100" dir="2700000" algn="tl">
                  <a:srgbClr val="000000">
                    <a:alpha val="43137"/>
                  </a:srgbClr>
                </a:outerShdw>
              </a:effectLst>
            </a:rPr>
            <a:t>אין להשאיר בשקע חוט חשמל שאינו מחובר למכשיר.</a:t>
          </a:r>
          <a:endParaRPr lang="he-IL"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dgm:spPr/>
      <dgm:t>
        <a:bodyPr/>
        <a:lstStyle/>
        <a:p>
          <a:pPr rtl="1"/>
          <a:r>
            <a:rPr lang="he-IL" dirty="0" smtClean="0">
              <a:effectLst>
                <a:outerShdw blurRad="38100" dist="38100" dir="2700000" algn="tl">
                  <a:srgbClr val="000000">
                    <a:alpha val="43137"/>
                  </a:srgbClr>
                </a:outerShdw>
              </a:effectLst>
            </a:rPr>
            <a:t>אסור להתקרב לחוט חשמל קרוע. הוא מהווה סכנת חיים.</a:t>
          </a:r>
          <a:endParaRPr lang="he-IL"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he-IL" dirty="0" smtClean="0">
              <a:effectLst>
                <a:outerShdw blurRad="38100" dist="38100" dir="2700000" algn="tl">
                  <a:srgbClr val="000000">
                    <a:alpha val="43137"/>
                  </a:srgbClr>
                </a:outerShdw>
              </a:effectLst>
            </a:rPr>
            <a:t>מים וחשמל יחד – אסור!</a:t>
          </a:r>
          <a:endParaRPr lang="he-IL"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rotWithShape="1">
          <a:blip xmlns:r="http://schemas.openxmlformats.org/officeDocument/2006/relationships" r:embed="rId3"/>
          <a:stretch>
            <a:fillRect/>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5" csCatId="colorful" phldr="1"/>
      <dgm:spPr/>
      <dgm:t>
        <a:bodyPr/>
        <a:lstStyle/>
        <a:p>
          <a:pPr rtl="1"/>
          <a:endParaRPr lang="he-IL"/>
        </a:p>
      </dgm:t>
    </dgm:pt>
    <dgm:pt modelId="{73FD555E-A9C1-475F-ABEC-10EA10C98A05}">
      <dgm:prSet phldrT="[טקסט]" custT="1"/>
      <dgm:spPr/>
      <dgm:t>
        <a:bodyPr/>
        <a:lstStyle/>
        <a:p>
          <a:pPr rtl="1"/>
          <a:r>
            <a:rPr lang="he-IL" sz="3200" dirty="0" smtClean="0">
              <a:effectLst>
                <a:outerShdw blurRad="38100" dist="38100" dir="2700000" algn="tl">
                  <a:srgbClr val="000000">
                    <a:alpha val="43137"/>
                  </a:srgbClr>
                </a:outerShdw>
              </a:effectLst>
            </a:rPr>
            <a:t>חדרי חשמל, מתקני חשמל וארונות חשמל הם מחוץ לתחום: לא נכנסים, לא נוגעים ולא מטפסים.</a:t>
          </a:r>
          <a:endParaRPr lang="he-IL" sz="32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3200" dirty="0" smtClean="0">
              <a:effectLst>
                <a:outerShdw blurRad="38100" dist="38100" dir="2700000" algn="tl">
                  <a:srgbClr val="000000">
                    <a:alpha val="43137"/>
                  </a:srgbClr>
                </a:outerShdw>
              </a:effectLst>
            </a:rPr>
            <a:t>מתחת לחוטי חשמל לא משחקים בכדור, עפיפון או חפץ אחר, שעלול להסתבך או לפגוע בחוטים.</a:t>
          </a:r>
          <a:endParaRPr lang="he-IL" sz="32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he-IL" dirty="0" smtClean="0">
              <a:effectLst>
                <a:outerShdw blurRad="38100" dist="38100" dir="2700000" algn="tl">
                  <a:srgbClr val="000000">
                    <a:alpha val="43137"/>
                  </a:srgbClr>
                </a:outerShdw>
              </a:effectLst>
            </a:rPr>
            <a:t>אסור לשחק ליד עמודי חשמל.</a:t>
          </a:r>
          <a:endParaRPr lang="he-IL"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2" csCatId="colorful" phldr="1"/>
      <dgm:spPr/>
      <dgm:t>
        <a:bodyPr/>
        <a:lstStyle/>
        <a:p>
          <a:pPr rtl="1"/>
          <a:endParaRPr lang="he-IL"/>
        </a:p>
      </dgm:t>
    </dgm:pt>
    <dgm:pt modelId="{73FD555E-A9C1-475F-ABEC-10EA10C98A05}">
      <dgm:prSet phldrT="[טקסט]" custT="1"/>
      <dgm:spPr/>
      <dgm:t>
        <a:bodyPr/>
        <a:lstStyle/>
        <a:p>
          <a:pPr rtl="1"/>
          <a:r>
            <a:rPr lang="he-IL" sz="4400" dirty="0" smtClean="0">
              <a:effectLst>
                <a:outerShdw blurRad="38100" dist="38100" dir="2700000" algn="tl">
                  <a:srgbClr val="000000">
                    <a:alpha val="43137"/>
                  </a:srgbClr>
                </a:outerShdw>
              </a:effectLst>
            </a:rPr>
            <a:t>אסור לטפס על עמודי חשמל.</a:t>
          </a:r>
          <a:endParaRPr lang="he-IL" sz="4400" dirty="0">
            <a:effectLst>
              <a:outerShdw blurRad="38100" dist="38100" dir="2700000" algn="tl">
                <a:srgbClr val="000000">
                  <a:alpha val="43137"/>
                </a:srgbClr>
              </a:outerShdw>
            </a:effectLst>
          </a:endParaRP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3600" dirty="0" smtClean="0">
              <a:effectLst>
                <a:outerShdw blurRad="38100" dist="38100" dir="2700000" algn="tl">
                  <a:srgbClr val="000000">
                    <a:alpha val="43137"/>
                  </a:srgbClr>
                </a:outerShdw>
              </a:effectLst>
            </a:rPr>
            <a:t>אין לטפס על עצים וגגות, שחוטי חשמל עוברים בקרבתם.</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dgm:spPr/>
      <dgm:t>
        <a:bodyPr/>
        <a:lstStyle/>
        <a:p>
          <a:pPr rtl="1"/>
          <a:r>
            <a:rPr lang="he-IL" dirty="0" smtClean="0">
              <a:effectLst>
                <a:outerShdw blurRad="38100" dist="38100" dir="2700000" algn="tl">
                  <a:srgbClr val="000000">
                    <a:alpha val="43137"/>
                  </a:srgbClr>
                </a:outerShdw>
              </a:effectLst>
            </a:rPr>
            <a:t>אין לגעת באנטנה שעל הגג; היא עלולה להיות מחושמלת.</a:t>
          </a:r>
          <a:endParaRPr lang="he-IL"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custT="1"/>
      <dgm:spPr/>
      <dgm:t>
        <a:bodyPr/>
        <a:lstStyle/>
        <a:p>
          <a:pPr rtl="1"/>
          <a:r>
            <a:rPr lang="he-IL" sz="3000" dirty="0" smtClean="0">
              <a:effectLst>
                <a:outerShdw blurRad="38100" dist="38100" dir="2700000" algn="tl">
                  <a:srgbClr val="000000">
                    <a:alpha val="43137"/>
                  </a:srgbClr>
                </a:outerShdw>
              </a:effectLst>
            </a:rPr>
            <a:t>אסור לנסות לחלץ, בעזרת חפץ מתכתי, פריטים ממצנם, מכונת כביסה, מדיח כלים וכד', כאשר הם מחוברים לחשמל.</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4100" dirty="0" smtClean="0">
              <a:effectLst>
                <a:outerShdw blurRad="38100" dist="38100" dir="2700000" algn="tl">
                  <a:srgbClr val="000000">
                    <a:alpha val="43137"/>
                  </a:srgbClr>
                </a:outerShdw>
              </a:effectLst>
            </a:rPr>
            <a:t>לא נוגעים במכשיר חשמלי ברגלים יחפות.</a:t>
          </a:r>
          <a:endParaRPr lang="he-IL" sz="41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he-IL" sz="3100" dirty="0" smtClean="0">
              <a:effectLst>
                <a:outerShdw blurRad="38100" dist="38100" dir="2700000" algn="tl">
                  <a:srgbClr val="000000">
                    <a:alpha val="43137"/>
                  </a:srgbClr>
                </a:outerShdw>
              </a:effectLst>
            </a:rPr>
            <a:t>אין לגעת במכשיר חשמלי בידיים רטובות, או כאשר ישנה רטיבות סביב המתקן או המכשיר.</a:t>
          </a:r>
          <a:endParaRPr lang="he-IL" sz="31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rotWithShape="1">
          <a:blip xmlns:r="http://schemas.openxmlformats.org/officeDocument/2006/relationships" r:embed="rId3"/>
          <a:stretch>
            <a:fillRect/>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accent6_5" csCatId="accent6" phldr="1"/>
      <dgm:spPr/>
      <dgm:t>
        <a:bodyPr/>
        <a:lstStyle/>
        <a:p>
          <a:pPr rtl="1"/>
          <a:endParaRPr lang="he-IL"/>
        </a:p>
      </dgm:t>
    </dgm:pt>
    <dgm:pt modelId="{73FD555E-A9C1-475F-ABEC-10EA10C98A05}">
      <dgm:prSet phldrT="[טקסט]" custT="1"/>
      <dgm:spPr/>
      <dgm:t>
        <a:bodyPr/>
        <a:lstStyle/>
        <a:p>
          <a:pPr rtl="1"/>
          <a:r>
            <a:rPr lang="he-IL" sz="2800" dirty="0" smtClean="0">
              <a:effectLst>
                <a:outerShdw blurRad="38100" dist="38100" dir="2700000" algn="tl">
                  <a:srgbClr val="000000">
                    <a:alpha val="43137"/>
                  </a:srgbClr>
                </a:outerShdw>
              </a:effectLst>
            </a:rPr>
            <a:t>בזמן סערת ברקים כדאי לא להיות בחוץ, ואם אין ברירה לנסות להיצמד למשהו גבוה יותר ולא להסתובב בשטח פתוח.</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3600" dirty="0" smtClean="0">
              <a:effectLst>
                <a:outerShdw blurRad="38100" dist="38100" dir="2700000" algn="tl">
                  <a:srgbClr val="000000">
                    <a:alpha val="43137"/>
                  </a:srgbClr>
                </a:outerShdw>
              </a:effectLst>
            </a:rPr>
            <a:t>אסור לנסות לתקן מכשירי חשמל לבד; יש לקרוא לאיש מקצוע.</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he-IL" sz="3600" dirty="0" smtClean="0">
              <a:effectLst>
                <a:outerShdw blurRad="38100" dist="38100" dir="2700000" algn="tl">
                  <a:srgbClr val="000000">
                    <a:alpha val="43137"/>
                  </a:srgbClr>
                </a:outerShdw>
              </a:effectLst>
            </a:rPr>
            <a:t>אסור להשתמש במכשירי חשמל פגומים.</a:t>
          </a:r>
          <a:endParaRPr lang="he-IL" sz="36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accent4_3" csCatId="accent4" phldr="1"/>
      <dgm:spPr/>
      <dgm:t>
        <a:bodyPr/>
        <a:lstStyle/>
        <a:p>
          <a:pPr rtl="1"/>
          <a:endParaRPr lang="he-IL"/>
        </a:p>
      </dgm:t>
    </dgm:pt>
    <dgm:pt modelId="{73FD555E-A9C1-475F-ABEC-10EA10C98A05}">
      <dgm:prSet phldrT="[טקסט]" custT="1"/>
      <dgm:spPr/>
      <dgm:t>
        <a:bodyPr/>
        <a:lstStyle/>
        <a:p>
          <a:pPr rtl="1"/>
          <a:r>
            <a:rPr lang="he-IL" sz="3600" dirty="0" smtClean="0">
              <a:effectLst>
                <a:outerShdw blurRad="38100" dist="38100" dir="2700000" algn="tl">
                  <a:srgbClr val="000000">
                    <a:alpha val="43137"/>
                  </a:srgbClr>
                </a:outerShdw>
              </a:effectLst>
            </a:rPr>
            <a:t>אסור לתחוב חפצים לשקעי החשמל.</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3600" dirty="0" smtClean="0">
              <a:effectLst>
                <a:outerShdw blurRad="38100" dist="38100" dir="2700000" algn="tl">
                  <a:srgbClr val="000000">
                    <a:alpha val="43137"/>
                  </a:srgbClr>
                </a:outerShdw>
              </a:effectLst>
            </a:rPr>
            <a:t>אסור להשתמש בתקעים או שקעים ששינו את צבעם.</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he-IL" sz="3400" dirty="0" smtClean="0">
              <a:effectLst>
                <a:outerShdw blurRad="38100" dist="38100" dir="2700000" algn="tl">
                  <a:srgbClr val="000000">
                    <a:alpha val="43137"/>
                  </a:srgbClr>
                </a:outerShdw>
              </a:effectLst>
            </a:rPr>
            <a:t>יש לנתק מהחשמל מכשירים חשמליים שפולטים עשן או מעלים ניצוצות.</a:t>
          </a:r>
          <a:endParaRPr lang="he-IL" sz="34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8509B1-1858-44AC-B800-D69B4829ABDD}" type="doc">
      <dgm:prSet loTypeId="urn:microsoft.com/office/officeart/2005/8/layout/vList3" loCatId="picture" qsTypeId="urn:microsoft.com/office/officeart/2005/8/quickstyle/simple5" qsCatId="simple" csTypeId="urn:microsoft.com/office/officeart/2005/8/colors/colorful4" csCatId="colorful" phldr="1"/>
      <dgm:spPr/>
      <dgm:t>
        <a:bodyPr/>
        <a:lstStyle/>
        <a:p>
          <a:pPr rtl="1"/>
          <a:endParaRPr lang="he-IL"/>
        </a:p>
      </dgm:t>
    </dgm:pt>
    <dgm:pt modelId="{73FD555E-A9C1-475F-ABEC-10EA10C98A05}">
      <dgm:prSet phldrT="[טקסט]" custT="1"/>
      <dgm:spPr/>
      <dgm:t>
        <a:bodyPr/>
        <a:lstStyle/>
        <a:p>
          <a:pPr rtl="1"/>
          <a:r>
            <a:rPr lang="he-IL" sz="3600" dirty="0" smtClean="0">
              <a:effectLst>
                <a:outerShdw blurRad="38100" dist="38100" dir="2700000" algn="tl">
                  <a:srgbClr val="000000">
                    <a:alpha val="43137"/>
                  </a:srgbClr>
                </a:outerShdw>
              </a:effectLst>
            </a:rPr>
            <a:t>יש לבדוק את תקינות ההארקה בבית – על ידי מבוגר.</a:t>
          </a:r>
        </a:p>
      </dgm:t>
    </dgm:pt>
    <dgm:pt modelId="{91B20F06-33C3-4F2A-A28E-DD93A1BC57E8}" type="parTrans" cxnId="{772A2E3F-9CED-4D5D-885C-AC567007E5D2}">
      <dgm:prSet/>
      <dgm:spPr/>
      <dgm:t>
        <a:bodyPr/>
        <a:lstStyle/>
        <a:p>
          <a:pPr rtl="1"/>
          <a:endParaRPr lang="he-IL"/>
        </a:p>
      </dgm:t>
    </dgm:pt>
    <dgm:pt modelId="{8FBC8033-9907-4008-83B3-1979899EB827}" type="sibTrans" cxnId="{772A2E3F-9CED-4D5D-885C-AC567007E5D2}">
      <dgm:prSet/>
      <dgm:spPr/>
      <dgm:t>
        <a:bodyPr/>
        <a:lstStyle/>
        <a:p>
          <a:pPr rtl="1"/>
          <a:endParaRPr lang="he-IL"/>
        </a:p>
      </dgm:t>
    </dgm:pt>
    <dgm:pt modelId="{84AEC140-FF9D-4AF5-9D24-B0C0A73C77B3}">
      <dgm:prSet phldrT="[טקסט]" custT="1"/>
      <dgm:spPr/>
      <dgm:t>
        <a:bodyPr/>
        <a:lstStyle/>
        <a:p>
          <a:pPr rtl="1"/>
          <a:r>
            <a:rPr lang="he-IL" sz="3600" dirty="0" smtClean="0">
              <a:effectLst>
                <a:outerShdw blurRad="38100" dist="38100" dir="2700000" algn="tl">
                  <a:srgbClr val="000000">
                    <a:alpha val="43137"/>
                  </a:srgbClr>
                </a:outerShdw>
              </a:effectLst>
            </a:rPr>
            <a:t>יש לבדוק מדי חודשיים את מפסק המגן (מפסק הפחת) – על ידי מבוגר.</a:t>
          </a:r>
          <a:endParaRPr lang="he-IL" sz="3600" dirty="0">
            <a:effectLst>
              <a:outerShdw blurRad="38100" dist="38100" dir="2700000" algn="tl">
                <a:srgbClr val="000000">
                  <a:alpha val="43137"/>
                </a:srgbClr>
              </a:outerShdw>
            </a:effectLst>
          </a:endParaRPr>
        </a:p>
      </dgm:t>
    </dgm:pt>
    <dgm:pt modelId="{03F1B411-6DF6-454A-B37C-F7124A6B44C7}" type="parTrans" cxnId="{211F4C48-04CF-49DA-8F60-B2E3A477531C}">
      <dgm:prSet/>
      <dgm:spPr/>
      <dgm:t>
        <a:bodyPr/>
        <a:lstStyle/>
        <a:p>
          <a:pPr rtl="1"/>
          <a:endParaRPr lang="he-IL"/>
        </a:p>
      </dgm:t>
    </dgm:pt>
    <dgm:pt modelId="{A25F22E9-8939-43E1-B8A8-87FFDFE91112}" type="sibTrans" cxnId="{211F4C48-04CF-49DA-8F60-B2E3A477531C}">
      <dgm:prSet/>
      <dgm:spPr/>
      <dgm:t>
        <a:bodyPr/>
        <a:lstStyle/>
        <a:p>
          <a:pPr rtl="1"/>
          <a:endParaRPr lang="he-IL"/>
        </a:p>
      </dgm:t>
    </dgm:pt>
    <dgm:pt modelId="{2BFECD1C-DA99-40D3-8312-9A1927E75677}">
      <dgm:prSet custT="1"/>
      <dgm:spPr/>
      <dgm:t>
        <a:bodyPr/>
        <a:lstStyle/>
        <a:p>
          <a:pPr rtl="1"/>
          <a:r>
            <a:rPr lang="he-IL" sz="3200" dirty="0" smtClean="0">
              <a:effectLst>
                <a:outerShdw blurRad="38100" dist="38100" dir="2700000" algn="tl">
                  <a:srgbClr val="000000">
                    <a:alpha val="43137"/>
                  </a:srgbClr>
                </a:outerShdw>
              </a:effectLst>
            </a:rPr>
            <a:t>הימנעו משימוש בכבלי חשמל ארוכים! ואל תשתמשו בכבל מאריך שבידודו קרוע!</a:t>
          </a:r>
          <a:endParaRPr lang="he-IL" sz="3200" dirty="0">
            <a:effectLst>
              <a:outerShdw blurRad="38100" dist="38100" dir="2700000" algn="tl">
                <a:srgbClr val="000000">
                  <a:alpha val="43137"/>
                </a:srgbClr>
              </a:outerShdw>
            </a:effectLst>
          </a:endParaRPr>
        </a:p>
      </dgm:t>
    </dgm:pt>
    <dgm:pt modelId="{F4135DD0-06CD-4140-8A86-AB8CCFA11459}" type="parTrans" cxnId="{FA9A4E16-3149-4682-8DDF-873422AAEE42}">
      <dgm:prSet/>
      <dgm:spPr/>
      <dgm:t>
        <a:bodyPr/>
        <a:lstStyle/>
        <a:p>
          <a:pPr rtl="1"/>
          <a:endParaRPr lang="he-IL"/>
        </a:p>
      </dgm:t>
    </dgm:pt>
    <dgm:pt modelId="{2D822B76-DD27-45A8-8CA6-8C0A53AD1904}" type="sibTrans" cxnId="{FA9A4E16-3149-4682-8DDF-873422AAEE42}">
      <dgm:prSet/>
      <dgm:spPr/>
      <dgm:t>
        <a:bodyPr/>
        <a:lstStyle/>
        <a:p>
          <a:pPr rtl="1"/>
          <a:endParaRPr lang="he-IL"/>
        </a:p>
      </dgm:t>
    </dgm:pt>
    <dgm:pt modelId="{128AD24C-FC5A-4C4C-A2DA-2C73DA1E5C44}" type="pres">
      <dgm:prSet presAssocID="{A58509B1-1858-44AC-B800-D69B4829ABDD}" presName="linearFlow" presStyleCnt="0">
        <dgm:presLayoutVars>
          <dgm:dir/>
          <dgm:resizeHandles val="exact"/>
        </dgm:presLayoutVars>
      </dgm:prSet>
      <dgm:spPr/>
      <dgm:t>
        <a:bodyPr/>
        <a:lstStyle/>
        <a:p>
          <a:pPr rtl="1"/>
          <a:endParaRPr lang="he-IL"/>
        </a:p>
      </dgm:t>
    </dgm:pt>
    <dgm:pt modelId="{4168977C-10EB-4559-9A53-BAA5ED6FDE5D}" type="pres">
      <dgm:prSet presAssocID="{73FD555E-A9C1-475F-ABEC-10EA10C98A05}" presName="composite" presStyleCnt="0"/>
      <dgm:spPr/>
    </dgm:pt>
    <dgm:pt modelId="{F1049514-3859-4F0E-B30E-C1A3D62FB589}" type="pres">
      <dgm:prSet presAssocID="{73FD555E-A9C1-475F-ABEC-10EA10C98A0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pPr rtl="1"/>
          <a:endParaRPr lang="he-IL"/>
        </a:p>
      </dgm:t>
    </dgm:pt>
    <dgm:pt modelId="{F2264C24-FFCE-44F6-A2E5-7949986CF388}" type="pres">
      <dgm:prSet presAssocID="{73FD555E-A9C1-475F-ABEC-10EA10C98A05}" presName="txShp" presStyleLbl="node1" presStyleIdx="0" presStyleCnt="3">
        <dgm:presLayoutVars>
          <dgm:bulletEnabled val="1"/>
        </dgm:presLayoutVars>
      </dgm:prSet>
      <dgm:spPr/>
      <dgm:t>
        <a:bodyPr/>
        <a:lstStyle/>
        <a:p>
          <a:pPr rtl="1"/>
          <a:endParaRPr lang="he-IL"/>
        </a:p>
      </dgm:t>
    </dgm:pt>
    <dgm:pt modelId="{CA41588B-D602-4E33-99BE-B0D31AADC099}" type="pres">
      <dgm:prSet presAssocID="{8FBC8033-9907-4008-83B3-1979899EB827}" presName="spacing" presStyleCnt="0"/>
      <dgm:spPr/>
    </dgm:pt>
    <dgm:pt modelId="{F4B17F52-E28A-4852-85CE-FA640278941D}" type="pres">
      <dgm:prSet presAssocID="{84AEC140-FF9D-4AF5-9D24-B0C0A73C77B3}" presName="composite" presStyleCnt="0"/>
      <dgm:spPr/>
    </dgm:pt>
    <dgm:pt modelId="{A218BEEF-30E5-4137-9692-EA58CCC3FEAF}" type="pres">
      <dgm:prSet presAssocID="{84AEC140-FF9D-4AF5-9D24-B0C0A73C77B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pPr rtl="1"/>
          <a:endParaRPr lang="he-IL"/>
        </a:p>
      </dgm:t>
    </dgm:pt>
    <dgm:pt modelId="{5D19E6FC-1A39-4111-8E3E-A3F38D51D18B}" type="pres">
      <dgm:prSet presAssocID="{84AEC140-FF9D-4AF5-9D24-B0C0A73C77B3}" presName="txShp" presStyleLbl="node1" presStyleIdx="1" presStyleCnt="3">
        <dgm:presLayoutVars>
          <dgm:bulletEnabled val="1"/>
        </dgm:presLayoutVars>
      </dgm:prSet>
      <dgm:spPr/>
      <dgm:t>
        <a:bodyPr/>
        <a:lstStyle/>
        <a:p>
          <a:pPr rtl="1"/>
          <a:endParaRPr lang="he-IL"/>
        </a:p>
      </dgm:t>
    </dgm:pt>
    <dgm:pt modelId="{3C53036F-1C36-4411-A396-E524DB3C8808}" type="pres">
      <dgm:prSet presAssocID="{A25F22E9-8939-43E1-B8A8-87FFDFE91112}" presName="spacing" presStyleCnt="0"/>
      <dgm:spPr/>
    </dgm:pt>
    <dgm:pt modelId="{2401DE27-6C78-432D-9A2E-98C72FDB81BD}" type="pres">
      <dgm:prSet presAssocID="{2BFECD1C-DA99-40D3-8312-9A1927E75677}" presName="composite" presStyleCnt="0"/>
      <dgm:spPr/>
    </dgm:pt>
    <dgm:pt modelId="{7A98429E-EB90-41FE-8404-575CAA5B6A8F}" type="pres">
      <dgm:prSet presAssocID="{2BFECD1C-DA99-40D3-8312-9A1927E75677}"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pPr rtl="1"/>
          <a:endParaRPr lang="he-IL"/>
        </a:p>
      </dgm:t>
    </dgm:pt>
    <dgm:pt modelId="{835F9F72-1B8A-4149-80A4-EEB19BC7AA87}" type="pres">
      <dgm:prSet presAssocID="{2BFECD1C-DA99-40D3-8312-9A1927E75677}" presName="txShp" presStyleLbl="node1" presStyleIdx="2" presStyleCnt="3">
        <dgm:presLayoutVars>
          <dgm:bulletEnabled val="1"/>
        </dgm:presLayoutVars>
      </dgm:prSet>
      <dgm:spPr/>
      <dgm:t>
        <a:bodyPr/>
        <a:lstStyle/>
        <a:p>
          <a:pPr rtl="1"/>
          <a:endParaRPr lang="he-IL"/>
        </a:p>
      </dgm:t>
    </dgm:pt>
  </dgm:ptLst>
  <dgm:cxnLst>
    <dgm:cxn modelId="{A91FC622-4D3F-4024-9151-1B0A3EA9824A}" type="presOf" srcId="{A58509B1-1858-44AC-B800-D69B4829ABDD}" destId="{128AD24C-FC5A-4C4C-A2DA-2C73DA1E5C44}" srcOrd="0" destOrd="0" presId="urn:microsoft.com/office/officeart/2005/8/layout/vList3"/>
    <dgm:cxn modelId="{63AECEFD-53E0-4CC2-B9A3-3460A658A88E}" type="presOf" srcId="{2BFECD1C-DA99-40D3-8312-9A1927E75677}" destId="{835F9F72-1B8A-4149-80A4-EEB19BC7AA87}" srcOrd="0" destOrd="0" presId="urn:microsoft.com/office/officeart/2005/8/layout/vList3"/>
    <dgm:cxn modelId="{772A2E3F-9CED-4D5D-885C-AC567007E5D2}" srcId="{A58509B1-1858-44AC-B800-D69B4829ABDD}" destId="{73FD555E-A9C1-475F-ABEC-10EA10C98A05}" srcOrd="0" destOrd="0" parTransId="{91B20F06-33C3-4F2A-A28E-DD93A1BC57E8}" sibTransId="{8FBC8033-9907-4008-83B3-1979899EB827}"/>
    <dgm:cxn modelId="{12286950-8D4B-4225-8C7D-2DFEF513870F}" type="presOf" srcId="{73FD555E-A9C1-475F-ABEC-10EA10C98A05}" destId="{F2264C24-FFCE-44F6-A2E5-7949986CF388}" srcOrd="0" destOrd="0" presId="urn:microsoft.com/office/officeart/2005/8/layout/vList3"/>
    <dgm:cxn modelId="{59DEA68B-BF42-47D3-A85E-CA93FCC249B1}" type="presOf" srcId="{84AEC140-FF9D-4AF5-9D24-B0C0A73C77B3}" destId="{5D19E6FC-1A39-4111-8E3E-A3F38D51D18B}" srcOrd="0" destOrd="0" presId="urn:microsoft.com/office/officeart/2005/8/layout/vList3"/>
    <dgm:cxn modelId="{FA9A4E16-3149-4682-8DDF-873422AAEE42}" srcId="{A58509B1-1858-44AC-B800-D69B4829ABDD}" destId="{2BFECD1C-DA99-40D3-8312-9A1927E75677}" srcOrd="2" destOrd="0" parTransId="{F4135DD0-06CD-4140-8A86-AB8CCFA11459}" sibTransId="{2D822B76-DD27-45A8-8CA6-8C0A53AD1904}"/>
    <dgm:cxn modelId="{211F4C48-04CF-49DA-8F60-B2E3A477531C}" srcId="{A58509B1-1858-44AC-B800-D69B4829ABDD}" destId="{84AEC140-FF9D-4AF5-9D24-B0C0A73C77B3}" srcOrd="1" destOrd="0" parTransId="{03F1B411-6DF6-454A-B37C-F7124A6B44C7}" sibTransId="{A25F22E9-8939-43E1-B8A8-87FFDFE91112}"/>
    <dgm:cxn modelId="{4A68F856-72D4-4348-A52A-B975CADF3A5D}" type="presParOf" srcId="{128AD24C-FC5A-4C4C-A2DA-2C73DA1E5C44}" destId="{4168977C-10EB-4559-9A53-BAA5ED6FDE5D}" srcOrd="0" destOrd="0" presId="urn:microsoft.com/office/officeart/2005/8/layout/vList3"/>
    <dgm:cxn modelId="{0F935816-C1EF-48A0-B025-DCD715DA659F}" type="presParOf" srcId="{4168977C-10EB-4559-9A53-BAA5ED6FDE5D}" destId="{F1049514-3859-4F0E-B30E-C1A3D62FB589}" srcOrd="0" destOrd="0" presId="urn:microsoft.com/office/officeart/2005/8/layout/vList3"/>
    <dgm:cxn modelId="{2448D950-73F3-49A6-AC03-47267E91DF0E}" type="presParOf" srcId="{4168977C-10EB-4559-9A53-BAA5ED6FDE5D}" destId="{F2264C24-FFCE-44F6-A2E5-7949986CF388}" srcOrd="1" destOrd="0" presId="urn:microsoft.com/office/officeart/2005/8/layout/vList3"/>
    <dgm:cxn modelId="{0AA9753C-50A0-4BD3-83FD-6CCCB5324D03}" type="presParOf" srcId="{128AD24C-FC5A-4C4C-A2DA-2C73DA1E5C44}" destId="{CA41588B-D602-4E33-99BE-B0D31AADC099}" srcOrd="1" destOrd="0" presId="urn:microsoft.com/office/officeart/2005/8/layout/vList3"/>
    <dgm:cxn modelId="{3F49F23F-1E3C-4A63-9FC9-20625F330A4E}" type="presParOf" srcId="{128AD24C-FC5A-4C4C-A2DA-2C73DA1E5C44}" destId="{F4B17F52-E28A-4852-85CE-FA640278941D}" srcOrd="2" destOrd="0" presId="urn:microsoft.com/office/officeart/2005/8/layout/vList3"/>
    <dgm:cxn modelId="{070DC33D-A6A9-4D76-8DC9-E32FAD1AB68B}" type="presParOf" srcId="{F4B17F52-E28A-4852-85CE-FA640278941D}" destId="{A218BEEF-30E5-4137-9692-EA58CCC3FEAF}" srcOrd="0" destOrd="0" presId="urn:microsoft.com/office/officeart/2005/8/layout/vList3"/>
    <dgm:cxn modelId="{703D14F8-04C3-4D8F-8CB6-AFD9134E5054}" type="presParOf" srcId="{F4B17F52-E28A-4852-85CE-FA640278941D}" destId="{5D19E6FC-1A39-4111-8E3E-A3F38D51D18B}" srcOrd="1" destOrd="0" presId="urn:microsoft.com/office/officeart/2005/8/layout/vList3"/>
    <dgm:cxn modelId="{06019AEC-50CD-4624-AFEA-BADE4116B568}" type="presParOf" srcId="{128AD24C-FC5A-4C4C-A2DA-2C73DA1E5C44}" destId="{3C53036F-1C36-4411-A396-E524DB3C8808}" srcOrd="3" destOrd="0" presId="urn:microsoft.com/office/officeart/2005/8/layout/vList3"/>
    <dgm:cxn modelId="{6A71FDC2-7CE3-463C-8E29-C7FE061130D2}" type="presParOf" srcId="{128AD24C-FC5A-4C4C-A2DA-2C73DA1E5C44}" destId="{2401DE27-6C78-432D-9A2E-98C72FDB81BD}" srcOrd="4" destOrd="0" presId="urn:microsoft.com/office/officeart/2005/8/layout/vList3"/>
    <dgm:cxn modelId="{689532D9-2D5B-4485-9D9A-6D2A69401439}" type="presParOf" srcId="{2401DE27-6C78-432D-9A2E-98C72FDB81BD}" destId="{7A98429E-EB90-41FE-8404-575CAA5B6A8F}" srcOrd="0" destOrd="0" presId="urn:microsoft.com/office/officeart/2005/8/layout/vList3"/>
    <dgm:cxn modelId="{027CBCDB-0A72-4489-8F5C-5B1851BD8460}" type="presParOf" srcId="{2401DE27-6C78-432D-9A2E-98C72FDB81BD}" destId="{835F9F72-1B8A-4149-80A4-EEB19BC7AA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A8D5C-8FE5-4351-BD14-E6DB26E81209}">
      <dsp:nvSpPr>
        <dsp:cNvPr id="0" name=""/>
        <dsp:cNvSpPr/>
      </dsp:nvSpPr>
      <dsp:spPr>
        <a:xfrm>
          <a:off x="1276462" y="4119"/>
          <a:ext cx="3115393" cy="262173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smtClean="0"/>
            <a:t>תנועת אלקטרונים לאורך או דרך מוליך. ניתן למדוד את עוצמת הזרם. התנועה הזו יוצרת אנרגיה שמאפשרת הפעלת מכשירים חשמליים.</a:t>
          </a:r>
          <a:endParaRPr lang="he-IL" sz="2500" kern="1200" dirty="0"/>
        </a:p>
      </dsp:txBody>
      <dsp:txXfrm>
        <a:off x="1337892" y="65549"/>
        <a:ext cx="2992533" cy="2560307"/>
      </dsp:txXfrm>
    </dsp:sp>
    <dsp:sp modelId="{873D3196-3D3C-49A9-96D7-2C6C31C56C34}">
      <dsp:nvSpPr>
        <dsp:cNvPr id="0" name=""/>
        <dsp:cNvSpPr/>
      </dsp:nvSpPr>
      <dsp:spPr>
        <a:xfrm>
          <a:off x="1255973" y="2601494"/>
          <a:ext cx="3156372" cy="81145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ctr" defTabSz="1511300" rtl="1">
            <a:lnSpc>
              <a:spcPct val="90000"/>
            </a:lnSpc>
            <a:spcBef>
              <a:spcPct val="0"/>
            </a:spcBef>
            <a:spcAft>
              <a:spcPct val="35000"/>
            </a:spcAft>
          </a:pPr>
          <a:r>
            <a:rPr lang="he-IL" sz="3400" kern="1200" dirty="0" smtClean="0">
              <a:effectLst>
                <a:outerShdw blurRad="38100" dist="38100" dir="2700000" algn="tl">
                  <a:srgbClr val="000000">
                    <a:alpha val="43137"/>
                  </a:srgbClr>
                </a:outerShdw>
              </a:effectLst>
            </a:rPr>
            <a:t>זרם  חשמלי </a:t>
          </a:r>
          <a:endParaRPr lang="he-IL" sz="3400" kern="1200" dirty="0">
            <a:effectLst>
              <a:outerShdw blurRad="38100" dist="38100" dir="2700000" algn="tl">
                <a:srgbClr val="000000">
                  <a:alpha val="43137"/>
                </a:srgbClr>
              </a:outerShdw>
            </a:effectLst>
          </a:endParaRPr>
        </a:p>
      </dsp:txBody>
      <dsp:txXfrm>
        <a:off x="1255973" y="2601494"/>
        <a:ext cx="2222797" cy="811455"/>
      </dsp:txXfrm>
    </dsp:sp>
    <dsp:sp modelId="{684878E4-D976-4342-B886-05521637D4F4}">
      <dsp:nvSpPr>
        <dsp:cNvPr id="0" name=""/>
        <dsp:cNvSpPr/>
      </dsp:nvSpPr>
      <dsp:spPr>
        <a:xfrm>
          <a:off x="3812659" y="2720960"/>
          <a:ext cx="884803" cy="8848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3211B-000C-4CA7-805B-CB5C4DFD0BE8}">
      <dsp:nvSpPr>
        <dsp:cNvPr id="0" name=""/>
        <dsp:cNvSpPr/>
      </dsp:nvSpPr>
      <dsp:spPr>
        <a:xfrm>
          <a:off x="1247858" y="3710461"/>
          <a:ext cx="3172601" cy="188710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smtClean="0"/>
            <a:t>האזור שסביב גוף טעון שבו לטעינה החשמלית ישנה השפעה על הסביבה.</a:t>
          </a:r>
          <a:r>
            <a:rPr lang="en-US" sz="2500" kern="1200" dirty="0" smtClean="0"/>
            <a:t/>
          </a:r>
          <a:br>
            <a:rPr lang="en-US" sz="2500" kern="1200" dirty="0" smtClean="0"/>
          </a:br>
          <a:endParaRPr lang="he-IL" sz="2500" kern="1200" dirty="0"/>
        </a:p>
      </dsp:txBody>
      <dsp:txXfrm>
        <a:off x="1292075" y="3754678"/>
        <a:ext cx="3084167" cy="1842889"/>
      </dsp:txXfrm>
    </dsp:sp>
    <dsp:sp modelId="{415471C2-005C-496F-BD32-26174F8CA22B}">
      <dsp:nvSpPr>
        <dsp:cNvPr id="0" name=""/>
        <dsp:cNvSpPr/>
      </dsp:nvSpPr>
      <dsp:spPr>
        <a:xfrm>
          <a:off x="1246442" y="5597567"/>
          <a:ext cx="3175433" cy="81145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0" rIns="43180" bIns="0" numCol="1" spcCol="1270" anchor="ctr" anchorCtr="0">
          <a:noAutofit/>
        </a:bodyPr>
        <a:lstStyle/>
        <a:p>
          <a:pPr lvl="0" algn="ctr" defTabSz="1511300" rtl="1">
            <a:lnSpc>
              <a:spcPct val="90000"/>
            </a:lnSpc>
            <a:spcBef>
              <a:spcPct val="0"/>
            </a:spcBef>
            <a:spcAft>
              <a:spcPct val="35000"/>
            </a:spcAft>
          </a:pPr>
          <a:r>
            <a:rPr lang="he-IL" sz="3400" kern="1200" dirty="0" smtClean="0">
              <a:effectLst>
                <a:outerShdw blurRad="38100" dist="38100" dir="2700000" algn="tl">
                  <a:srgbClr val="000000">
                    <a:alpha val="43137"/>
                  </a:srgbClr>
                </a:outerShdw>
              </a:effectLst>
            </a:rPr>
            <a:t>שדה חשמלי </a:t>
          </a:r>
          <a:endParaRPr lang="he-IL" sz="3400" kern="1200" dirty="0">
            <a:effectLst>
              <a:outerShdw blurRad="38100" dist="38100" dir="2700000" algn="tl">
                <a:srgbClr val="000000">
                  <a:alpha val="43137"/>
                </a:srgbClr>
              </a:outerShdw>
            </a:effectLst>
          </a:endParaRPr>
        </a:p>
      </dsp:txBody>
      <dsp:txXfrm>
        <a:off x="1246442" y="5597567"/>
        <a:ext cx="2236220" cy="811455"/>
      </dsp:txXfrm>
    </dsp:sp>
    <dsp:sp modelId="{643C41B3-91B0-48C5-A799-25EF04F24EC8}">
      <dsp:nvSpPr>
        <dsp:cNvPr id="0" name=""/>
        <dsp:cNvSpPr/>
      </dsp:nvSpPr>
      <dsp:spPr>
        <a:xfrm>
          <a:off x="3812659" y="5726460"/>
          <a:ext cx="884803" cy="8848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3000" r="-113000"/>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BE6A-4747-4E5E-BF7F-0D84CF218EF2}">
      <dsp:nvSpPr>
        <dsp:cNvPr id="0" name=""/>
        <dsp:cNvSpPr/>
      </dsp:nvSpPr>
      <dsp:spPr>
        <a:xfrm>
          <a:off x="0" y="0"/>
          <a:ext cx="8496944" cy="1555372"/>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rtl="1">
            <a:lnSpc>
              <a:spcPct val="90000"/>
            </a:lnSpc>
            <a:spcBef>
              <a:spcPct val="0"/>
            </a:spcBef>
            <a:spcAft>
              <a:spcPct val="35000"/>
            </a:spcAft>
          </a:pPr>
          <a:r>
            <a:rPr lang="he-IL" sz="5300" b="1" kern="1200" dirty="0" smtClean="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אסור לגעת באדם מחושמל!</a:t>
          </a:r>
          <a:endParaRPr lang="he-IL" sz="5300" b="1" kern="1200"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endParaRPr>
        </a:p>
      </dsp:txBody>
      <dsp:txXfrm>
        <a:off x="0" y="0"/>
        <a:ext cx="8496944" cy="1555372"/>
      </dsp:txXfrm>
    </dsp:sp>
    <dsp:sp modelId="{EEF81E9F-13A9-41CE-A4E7-9E65B0C6D720}">
      <dsp:nvSpPr>
        <dsp:cNvPr id="0" name=""/>
        <dsp:cNvSpPr/>
      </dsp:nvSpPr>
      <dsp:spPr>
        <a:xfrm>
          <a:off x="4148" y="1555372"/>
          <a:ext cx="2829548" cy="3266282"/>
        </a:xfrm>
        <a:prstGeom prst="rect">
          <a:avLst/>
        </a:prstGeom>
        <a:solidFill>
          <a:schemeClr val="accent1">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לאחר שהנפגע הורחק ממקור המתח, יש להגיש לו עזרה ראשונה ולהזעיק 101.</a:t>
          </a:r>
          <a:endParaRPr lang="he-IL" sz="28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4148" y="1555372"/>
        <a:ext cx="2829548" cy="3266282"/>
      </dsp:txXfrm>
    </dsp:sp>
    <dsp:sp modelId="{6E8E934E-20BA-4ECD-8D12-F0EE15D9BD88}">
      <dsp:nvSpPr>
        <dsp:cNvPr id="0" name=""/>
        <dsp:cNvSpPr/>
      </dsp:nvSpPr>
      <dsp:spPr>
        <a:xfrm>
          <a:off x="2833697" y="1555372"/>
          <a:ext cx="2829548" cy="3266282"/>
        </a:xfrm>
        <a:prstGeom prst="rect">
          <a:avLst/>
        </a:prstGeom>
        <a:solidFill>
          <a:schemeClr val="accent1">
            <a:shade val="50000"/>
            <a:hueOff val="511557"/>
            <a:satOff val="-32241"/>
            <a:lumOff val="3329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בזהירות ובמהירות יש לבקש ממבוגר לנתק את הזרם (לוח חשמל, תקע ומפסק).</a:t>
          </a:r>
          <a:endParaRPr lang="he-IL" sz="28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2833697" y="1555372"/>
        <a:ext cx="2829548" cy="3266282"/>
      </dsp:txXfrm>
    </dsp:sp>
    <dsp:sp modelId="{E64249C1-23ED-4853-82FB-7A1463627608}">
      <dsp:nvSpPr>
        <dsp:cNvPr id="0" name=""/>
        <dsp:cNvSpPr/>
      </dsp:nvSpPr>
      <dsp:spPr>
        <a:xfrm>
          <a:off x="5663246" y="1555372"/>
          <a:ext cx="2829548" cy="3266282"/>
        </a:xfrm>
        <a:prstGeom prst="rect">
          <a:avLst/>
        </a:prstGeom>
        <a:solidFill>
          <a:schemeClr val="accent1">
            <a:shade val="50000"/>
            <a:hueOff val="511557"/>
            <a:satOff val="-32241"/>
            <a:lumOff val="3329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he-IL" sz="2800" b="1" kern="1200" dirty="0" smtClean="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חשוב לנתק את המגע בין הנפגע לבין מקור הזרם בלי לגעת בו, יש להשתמש בחפץ מחומר מבודד.</a:t>
          </a:r>
          <a:endParaRPr lang="he-IL" sz="2800" kern="12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dsp:txBody>
      <dsp:txXfrm>
        <a:off x="5663246" y="1555372"/>
        <a:ext cx="2829548" cy="3266282"/>
      </dsp:txXfrm>
    </dsp:sp>
    <dsp:sp modelId="{48DB74B5-7D33-4F21-9060-3A6B63676166}">
      <dsp:nvSpPr>
        <dsp:cNvPr id="0" name=""/>
        <dsp:cNvSpPr/>
      </dsp:nvSpPr>
      <dsp:spPr>
        <a:xfrm>
          <a:off x="0" y="4821655"/>
          <a:ext cx="8496944" cy="362920"/>
        </a:xfrm>
        <a:prstGeom prst="rect">
          <a:avLst/>
        </a:prstGeom>
        <a:solidFill>
          <a:schemeClr val="accent1">
            <a:shade val="9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AEAF6-D7EE-49B4-94B6-4AED93963EC3}">
      <dsp:nvSpPr>
        <dsp:cNvPr id="0" name=""/>
        <dsp:cNvSpPr/>
      </dsp:nvSpPr>
      <dsp:spPr>
        <a:xfrm>
          <a:off x="975085" y="2936"/>
          <a:ext cx="3474646" cy="179345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ct val="90000"/>
            </a:lnSpc>
            <a:spcBef>
              <a:spcPct val="0"/>
            </a:spcBef>
            <a:spcAft>
              <a:spcPct val="15000"/>
            </a:spcAft>
            <a:buChar char="••"/>
          </a:pPr>
          <a:r>
            <a:rPr lang="he-IL" sz="2400" kern="1200" dirty="0" smtClean="0"/>
            <a:t>חומר שאינו מעביר זרם חשמלי, כמו לדוגמה:</a:t>
          </a:r>
          <a:r>
            <a:rPr lang="en-US" sz="2400" kern="1200" dirty="0" smtClean="0"/>
            <a:t/>
          </a:r>
          <a:br>
            <a:rPr lang="en-US" sz="2400" kern="1200" dirty="0" smtClean="0"/>
          </a:br>
          <a:r>
            <a:rPr lang="he-IL" sz="2400" kern="1200" dirty="0" smtClean="0"/>
            <a:t>עץ, פלסטיק, גומי, זכוכית, בד, אוויר...</a:t>
          </a:r>
          <a:endParaRPr lang="he-IL" sz="2400" kern="1200" dirty="0"/>
        </a:p>
      </dsp:txBody>
      <dsp:txXfrm>
        <a:off x="1017108" y="44959"/>
        <a:ext cx="3390600" cy="1751433"/>
      </dsp:txXfrm>
    </dsp:sp>
    <dsp:sp modelId="{996D4C1F-6902-4354-83B8-B853361B10F7}">
      <dsp:nvSpPr>
        <dsp:cNvPr id="0" name=""/>
        <dsp:cNvSpPr/>
      </dsp:nvSpPr>
      <dsp:spPr>
        <a:xfrm>
          <a:off x="961259" y="1796392"/>
          <a:ext cx="3502299" cy="77118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ctr" defTabSz="1644650" rtl="1">
            <a:lnSpc>
              <a:spcPct val="90000"/>
            </a:lnSpc>
            <a:spcBef>
              <a:spcPct val="0"/>
            </a:spcBef>
            <a:spcAft>
              <a:spcPct val="35000"/>
            </a:spcAft>
          </a:pPr>
          <a:r>
            <a:rPr lang="he-IL" sz="3700" kern="1200" dirty="0" smtClean="0">
              <a:effectLst>
                <a:outerShdw blurRad="38100" dist="38100" dir="2700000" algn="tl">
                  <a:srgbClr val="000000">
                    <a:alpha val="43137"/>
                  </a:srgbClr>
                </a:outerShdw>
              </a:effectLst>
            </a:rPr>
            <a:t>חומר מבודד</a:t>
          </a:r>
          <a:endParaRPr lang="he-IL" sz="3700" kern="1200" dirty="0">
            <a:effectLst>
              <a:outerShdw blurRad="38100" dist="38100" dir="2700000" algn="tl">
                <a:srgbClr val="000000">
                  <a:alpha val="43137"/>
                </a:srgbClr>
              </a:outerShdw>
            </a:effectLst>
          </a:endParaRPr>
        </a:p>
      </dsp:txBody>
      <dsp:txXfrm>
        <a:off x="961259" y="1796392"/>
        <a:ext cx="2466408" cy="771186"/>
      </dsp:txXfrm>
    </dsp:sp>
    <dsp:sp modelId="{8D82FDBE-6F11-47B2-A46E-6684028F4D9C}">
      <dsp:nvSpPr>
        <dsp:cNvPr id="0" name=""/>
        <dsp:cNvSpPr/>
      </dsp:nvSpPr>
      <dsp:spPr>
        <a:xfrm>
          <a:off x="3314325" y="1724133"/>
          <a:ext cx="1147853" cy="12304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01067-14EF-41F0-BA76-467DD9EEE951}">
      <dsp:nvSpPr>
        <dsp:cNvPr id="0" name=""/>
        <dsp:cNvSpPr/>
      </dsp:nvSpPr>
      <dsp:spPr>
        <a:xfrm>
          <a:off x="4671885" y="31981"/>
          <a:ext cx="3162506" cy="179345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100"/>
            </a:lnSpc>
            <a:spcBef>
              <a:spcPct val="0"/>
            </a:spcBef>
            <a:spcAft>
              <a:spcPts val="0"/>
            </a:spcAft>
            <a:buChar char="••"/>
          </a:pPr>
          <a:r>
            <a:rPr lang="he-IL" sz="2400" kern="1200" dirty="0" smtClean="0"/>
            <a:t>חומר המסוגל להעביר דרכו זרם חשמלי. לדוגמה:  </a:t>
          </a:r>
          <a:r>
            <a:rPr lang="he-IL" sz="2400" b="0" i="0" kern="1200" dirty="0" smtClean="0"/>
            <a:t>ברזל, כסף, זהב, נחושת, אלומיניום, מים מלוחים... גוף האדם...</a:t>
          </a:r>
          <a:endParaRPr lang="he-IL" sz="2400" kern="1200" dirty="0"/>
        </a:p>
      </dsp:txBody>
      <dsp:txXfrm>
        <a:off x="4713908" y="74004"/>
        <a:ext cx="3078460" cy="1751433"/>
      </dsp:txXfrm>
    </dsp:sp>
    <dsp:sp modelId="{16DB6A26-9128-4C56-9A8F-354446A1B4DE}">
      <dsp:nvSpPr>
        <dsp:cNvPr id="0" name=""/>
        <dsp:cNvSpPr/>
      </dsp:nvSpPr>
      <dsp:spPr>
        <a:xfrm>
          <a:off x="4671897" y="1825437"/>
          <a:ext cx="3162482" cy="77118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l" defTabSz="1644650" rtl="1">
            <a:lnSpc>
              <a:spcPct val="90000"/>
            </a:lnSpc>
            <a:spcBef>
              <a:spcPct val="0"/>
            </a:spcBef>
            <a:spcAft>
              <a:spcPct val="35000"/>
            </a:spcAft>
          </a:pPr>
          <a:r>
            <a:rPr lang="he-IL" sz="3700" kern="1200" dirty="0" smtClean="0">
              <a:effectLst>
                <a:outerShdw blurRad="38100" dist="38100" dir="2700000" algn="tl">
                  <a:srgbClr val="000000">
                    <a:alpha val="43137"/>
                  </a:srgbClr>
                </a:outerShdw>
              </a:effectLst>
            </a:rPr>
            <a:t>חומר מוליך</a:t>
          </a:r>
          <a:endParaRPr lang="he-IL" sz="3700" kern="1200" dirty="0">
            <a:effectLst>
              <a:outerShdw blurRad="38100" dist="38100" dir="2700000" algn="tl">
                <a:srgbClr val="000000">
                  <a:alpha val="43137"/>
                </a:srgbClr>
              </a:outerShdw>
            </a:effectLst>
          </a:endParaRPr>
        </a:p>
      </dsp:txBody>
      <dsp:txXfrm>
        <a:off x="4671897" y="1825437"/>
        <a:ext cx="2227100" cy="771186"/>
      </dsp:txXfrm>
    </dsp:sp>
    <dsp:sp modelId="{BBA904FC-E43E-4420-BCE3-C911EFC8876C}">
      <dsp:nvSpPr>
        <dsp:cNvPr id="0" name=""/>
        <dsp:cNvSpPr/>
      </dsp:nvSpPr>
      <dsp:spPr>
        <a:xfrm>
          <a:off x="6861226" y="1811266"/>
          <a:ext cx="1214217" cy="111422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90BC7-8718-4825-9C97-F1CEDFE67873}">
      <dsp:nvSpPr>
        <dsp:cNvPr id="0" name=""/>
        <dsp:cNvSpPr/>
      </dsp:nvSpPr>
      <dsp:spPr>
        <a:xfrm>
          <a:off x="988926" y="3371015"/>
          <a:ext cx="3425513" cy="2027573"/>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000"/>
            </a:lnSpc>
            <a:spcBef>
              <a:spcPct val="0"/>
            </a:spcBef>
            <a:spcAft>
              <a:spcPct val="15000"/>
            </a:spcAft>
            <a:buChar char="••"/>
          </a:pPr>
          <a:r>
            <a:rPr lang="he-IL" sz="2400" kern="1200" dirty="0" smtClean="0"/>
            <a:t>מפסק פחת הוא </a:t>
          </a:r>
          <a:r>
            <a:rPr lang="he-IL" sz="2400" b="0" i="0" kern="1200" dirty="0" smtClean="0"/>
            <a:t>אביזר חשמלי המורכב בלוח החשמל שתפקידו להגן על חיי אדם. המפסק מנתק אוטומטית את הזנת החשמל, במקרה של הופעת זרם זליגה. </a:t>
          </a:r>
          <a:r>
            <a:rPr lang="he-IL" sz="2400" kern="1200" dirty="0" smtClean="0"/>
            <a:t> </a:t>
          </a:r>
          <a:endParaRPr lang="he-IL" sz="2400" kern="1200" dirty="0"/>
        </a:p>
      </dsp:txBody>
      <dsp:txXfrm>
        <a:off x="1036434" y="3418523"/>
        <a:ext cx="3330497" cy="1980065"/>
      </dsp:txXfrm>
    </dsp:sp>
    <dsp:sp modelId="{6E3671D0-079C-4DBE-BD14-1C96049C72C4}">
      <dsp:nvSpPr>
        <dsp:cNvPr id="0" name=""/>
        <dsp:cNvSpPr/>
      </dsp:nvSpPr>
      <dsp:spPr>
        <a:xfrm>
          <a:off x="988926" y="5281530"/>
          <a:ext cx="3425513" cy="77118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ctr" defTabSz="1644650" rtl="1">
            <a:lnSpc>
              <a:spcPct val="90000"/>
            </a:lnSpc>
            <a:spcBef>
              <a:spcPct val="0"/>
            </a:spcBef>
            <a:spcAft>
              <a:spcPct val="35000"/>
            </a:spcAft>
          </a:pPr>
          <a:r>
            <a:rPr lang="he-IL" sz="3700" kern="1200" dirty="0" smtClean="0">
              <a:effectLst>
                <a:outerShdw blurRad="38100" dist="38100" dir="2700000" algn="tl">
                  <a:srgbClr val="000000">
                    <a:alpha val="43137"/>
                  </a:srgbClr>
                </a:outerShdw>
              </a:effectLst>
            </a:rPr>
            <a:t>מפסק מגן </a:t>
          </a:r>
          <a:endParaRPr lang="he-IL" sz="3700" kern="1200" dirty="0">
            <a:effectLst>
              <a:outerShdw blurRad="38100" dist="38100" dir="2700000" algn="tl">
                <a:srgbClr val="000000">
                  <a:alpha val="43137"/>
                </a:srgbClr>
              </a:outerShdw>
            </a:effectLst>
          </a:endParaRPr>
        </a:p>
      </dsp:txBody>
      <dsp:txXfrm>
        <a:off x="988926" y="5281530"/>
        <a:ext cx="2412333" cy="771186"/>
      </dsp:txXfrm>
    </dsp:sp>
    <dsp:sp modelId="{8F271EE3-966D-4C61-82B8-2D30720D0AE8}">
      <dsp:nvSpPr>
        <dsp:cNvPr id="0" name=""/>
        <dsp:cNvSpPr/>
      </dsp:nvSpPr>
      <dsp:spPr>
        <a:xfrm>
          <a:off x="3319374" y="5225983"/>
          <a:ext cx="1221247" cy="10869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9B929-C004-4506-AFFB-AB62F4503875}">
      <dsp:nvSpPr>
        <dsp:cNvPr id="0" name=""/>
        <dsp:cNvSpPr/>
      </dsp:nvSpPr>
      <dsp:spPr>
        <a:xfrm>
          <a:off x="4622766" y="3409021"/>
          <a:ext cx="3188886" cy="1927785"/>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r" defTabSz="1066800" rtl="1">
            <a:lnSpc>
              <a:spcPts val="2300"/>
            </a:lnSpc>
            <a:spcBef>
              <a:spcPct val="0"/>
            </a:spcBef>
            <a:spcAft>
              <a:spcPts val="0"/>
            </a:spcAft>
            <a:buChar char="••"/>
          </a:pPr>
          <a:r>
            <a:rPr lang="he-IL" sz="2400" kern="1200" dirty="0" smtClean="0"/>
            <a:t>חיבור חשמלי בין הגוף המוליך חשמל לבין כדור הארץ, כדי להעביר את החשמל ישירות לאדמה. זהו אמצעי להגנה מהתחשמלות.</a:t>
          </a:r>
          <a:endParaRPr lang="he-IL" sz="2400" kern="1200" dirty="0"/>
        </a:p>
      </dsp:txBody>
      <dsp:txXfrm>
        <a:off x="4667936" y="3454191"/>
        <a:ext cx="3098546" cy="1882615"/>
      </dsp:txXfrm>
    </dsp:sp>
    <dsp:sp modelId="{D227E8C8-C646-4712-B09D-6CED25F00A3A}">
      <dsp:nvSpPr>
        <dsp:cNvPr id="0" name=""/>
        <dsp:cNvSpPr/>
      </dsp:nvSpPr>
      <dsp:spPr>
        <a:xfrm>
          <a:off x="4622766" y="5269642"/>
          <a:ext cx="3188886" cy="771186"/>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0" rIns="46990" bIns="0" numCol="1" spcCol="1270" anchor="ctr" anchorCtr="0">
          <a:noAutofit/>
        </a:bodyPr>
        <a:lstStyle/>
        <a:p>
          <a:pPr lvl="0" algn="ctr" defTabSz="1644650" rtl="1">
            <a:lnSpc>
              <a:spcPct val="90000"/>
            </a:lnSpc>
            <a:spcBef>
              <a:spcPct val="0"/>
            </a:spcBef>
            <a:spcAft>
              <a:spcPct val="35000"/>
            </a:spcAft>
          </a:pPr>
          <a:r>
            <a:rPr lang="he-IL" sz="3700" kern="1200" dirty="0" smtClean="0">
              <a:effectLst>
                <a:outerShdw blurRad="38100" dist="38100" dir="2700000" algn="tl">
                  <a:srgbClr val="000000">
                    <a:alpha val="43137"/>
                  </a:srgbClr>
                </a:outerShdw>
              </a:effectLst>
            </a:rPr>
            <a:t>הארקה</a:t>
          </a:r>
          <a:endParaRPr lang="he-IL" sz="3700" kern="1200" dirty="0">
            <a:effectLst>
              <a:outerShdw blurRad="38100" dist="38100" dir="2700000" algn="tl">
                <a:srgbClr val="000000">
                  <a:alpha val="43137"/>
                </a:srgbClr>
              </a:outerShdw>
            </a:effectLst>
          </a:endParaRPr>
        </a:p>
      </dsp:txBody>
      <dsp:txXfrm>
        <a:off x="4622766" y="5269642"/>
        <a:ext cx="2245694" cy="771186"/>
      </dsp:txXfrm>
    </dsp:sp>
    <dsp:sp modelId="{179178A5-DB70-42FE-A196-30AD867CC029}">
      <dsp:nvSpPr>
        <dsp:cNvPr id="0" name=""/>
        <dsp:cNvSpPr/>
      </dsp:nvSpPr>
      <dsp:spPr>
        <a:xfrm>
          <a:off x="6876071" y="5295208"/>
          <a:ext cx="1112670" cy="103475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44780" rIns="270256" bIns="144780" numCol="1" spcCol="1270" anchor="ctr" anchorCtr="0">
          <a:noAutofit/>
        </a:bodyPr>
        <a:lstStyle/>
        <a:p>
          <a:pPr lvl="0" algn="ctr" defTabSz="1689100" rtl="1">
            <a:lnSpc>
              <a:spcPct val="90000"/>
            </a:lnSpc>
            <a:spcBef>
              <a:spcPct val="0"/>
            </a:spcBef>
            <a:spcAft>
              <a:spcPct val="35000"/>
            </a:spcAft>
          </a:pPr>
          <a:r>
            <a:rPr lang="he-IL" sz="3800" kern="1200" dirty="0" smtClean="0">
              <a:effectLst>
                <a:outerShdw blurRad="38100" dist="38100" dir="2700000" algn="tl">
                  <a:srgbClr val="000000">
                    <a:alpha val="43137"/>
                  </a:srgbClr>
                </a:outerShdw>
              </a:effectLst>
            </a:rPr>
            <a:t>אין להשאיר בשקע חוט חשמל שאינו מחובר למכשיר.</a:t>
          </a:r>
          <a:endParaRPr lang="he-IL" sz="3800" kern="1200" dirty="0">
            <a:effectLst>
              <a:outerShdw blurRad="38100" dist="38100" dir="2700000" algn="tl">
                <a:srgbClr val="000000">
                  <a:alpha val="43137"/>
                </a:srgbClr>
              </a:outerShdw>
            </a:effectLst>
          </a:endParaRP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44780" rIns="270256" bIns="144780" numCol="1" spcCol="1270" anchor="ctr" anchorCtr="0">
          <a:noAutofit/>
        </a:bodyPr>
        <a:lstStyle/>
        <a:p>
          <a:pPr lvl="0" algn="ctr" defTabSz="1689100" rtl="1">
            <a:lnSpc>
              <a:spcPct val="90000"/>
            </a:lnSpc>
            <a:spcBef>
              <a:spcPct val="0"/>
            </a:spcBef>
            <a:spcAft>
              <a:spcPct val="35000"/>
            </a:spcAft>
          </a:pPr>
          <a:r>
            <a:rPr lang="he-IL" sz="3800" kern="1200" dirty="0" smtClean="0">
              <a:effectLst>
                <a:outerShdw blurRad="38100" dist="38100" dir="2700000" algn="tl">
                  <a:srgbClr val="000000">
                    <a:alpha val="43137"/>
                  </a:srgbClr>
                </a:outerShdw>
              </a:effectLst>
            </a:rPr>
            <a:t>אסור להתקרב לחוט חשמל קרוע. הוא מהווה סכנת חיים.</a:t>
          </a:r>
          <a:endParaRPr lang="he-IL" sz="38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44780" rIns="270256" bIns="144780" numCol="1" spcCol="1270" anchor="ctr" anchorCtr="0">
          <a:noAutofit/>
        </a:bodyPr>
        <a:lstStyle/>
        <a:p>
          <a:pPr lvl="0" algn="ctr" defTabSz="1689100" rtl="1">
            <a:lnSpc>
              <a:spcPct val="90000"/>
            </a:lnSpc>
            <a:spcBef>
              <a:spcPct val="0"/>
            </a:spcBef>
            <a:spcAft>
              <a:spcPct val="35000"/>
            </a:spcAft>
          </a:pPr>
          <a:r>
            <a:rPr lang="he-IL" sz="3800" kern="1200" dirty="0" smtClean="0">
              <a:effectLst>
                <a:outerShdw blurRad="38100" dist="38100" dir="2700000" algn="tl">
                  <a:srgbClr val="000000">
                    <a:alpha val="43137"/>
                  </a:srgbClr>
                </a:outerShdw>
              </a:effectLst>
            </a:rPr>
            <a:t>מים וחשמל יחד – אסור!</a:t>
          </a:r>
          <a:endParaRPr lang="he-IL" sz="38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rotWithShape="1">
          <a:blip xmlns:r="http://schemas.openxmlformats.org/officeDocument/2006/relationships" r:embed="rId3"/>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21920" rIns="227584" bIns="121920" numCol="1" spcCol="1270" anchor="ctr" anchorCtr="0">
          <a:noAutofit/>
        </a:bodyPr>
        <a:lstStyle/>
        <a:p>
          <a:pPr lvl="0" algn="ctr" defTabSz="1422400" rtl="1">
            <a:lnSpc>
              <a:spcPct val="90000"/>
            </a:lnSpc>
            <a:spcBef>
              <a:spcPct val="0"/>
            </a:spcBef>
            <a:spcAft>
              <a:spcPct val="35000"/>
            </a:spcAft>
          </a:pPr>
          <a:r>
            <a:rPr lang="he-IL" sz="3200" kern="1200" dirty="0" smtClean="0">
              <a:effectLst>
                <a:outerShdw blurRad="38100" dist="38100" dir="2700000" algn="tl">
                  <a:srgbClr val="000000">
                    <a:alpha val="43137"/>
                  </a:srgbClr>
                </a:outerShdw>
              </a:effectLst>
            </a:rPr>
            <a:t>חדרי חשמל, מתקני חשמל וארונות חשמל הם מחוץ לתחום: לא נכנסים, לא נוגעים ולא מטפסים.</a:t>
          </a:r>
          <a:endParaRPr lang="he-IL" sz="3200" kern="1200" dirty="0">
            <a:effectLst>
              <a:outerShdw blurRad="38100" dist="38100" dir="2700000" algn="tl">
                <a:srgbClr val="000000">
                  <a:alpha val="43137"/>
                </a:srgbClr>
              </a:outerShdw>
            </a:effectLst>
          </a:endParaRP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5">
                <a:hueOff val="462952"/>
                <a:satOff val="3523"/>
                <a:lumOff val="2549"/>
                <a:alphaOff val="0"/>
                <a:tint val="98000"/>
                <a:satMod val="110000"/>
                <a:lumMod val="104000"/>
              </a:schemeClr>
            </a:gs>
            <a:gs pos="69000">
              <a:schemeClr val="accent5">
                <a:hueOff val="462952"/>
                <a:satOff val="3523"/>
                <a:lumOff val="2549"/>
                <a:alphaOff val="0"/>
                <a:shade val="84000"/>
                <a:satMod val="130000"/>
                <a:lumMod val="92000"/>
              </a:schemeClr>
            </a:gs>
            <a:gs pos="100000">
              <a:schemeClr val="accent5">
                <a:hueOff val="462952"/>
                <a:satOff val="3523"/>
                <a:lumOff val="2549"/>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21920" rIns="227584" bIns="121920" numCol="1" spcCol="1270" anchor="ctr" anchorCtr="0">
          <a:noAutofit/>
        </a:bodyPr>
        <a:lstStyle/>
        <a:p>
          <a:pPr lvl="0" algn="ctr" defTabSz="1422400" rtl="1">
            <a:lnSpc>
              <a:spcPct val="90000"/>
            </a:lnSpc>
            <a:spcBef>
              <a:spcPct val="0"/>
            </a:spcBef>
            <a:spcAft>
              <a:spcPct val="35000"/>
            </a:spcAft>
          </a:pPr>
          <a:r>
            <a:rPr lang="he-IL" sz="3200" kern="1200" dirty="0" smtClean="0">
              <a:effectLst>
                <a:outerShdw blurRad="38100" dist="38100" dir="2700000" algn="tl">
                  <a:srgbClr val="000000">
                    <a:alpha val="43137"/>
                  </a:srgbClr>
                </a:outerShdw>
              </a:effectLst>
            </a:rPr>
            <a:t>מתחת לחוטי חשמל לא משחקים בכדור, עפיפון או חפץ אחר, שעלול להסתבך או לפגוע בחוטים.</a:t>
          </a:r>
          <a:endParaRPr lang="he-IL" sz="32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5">
                <a:hueOff val="925903"/>
                <a:satOff val="7046"/>
                <a:lumOff val="5098"/>
                <a:alphaOff val="0"/>
                <a:tint val="98000"/>
                <a:satMod val="110000"/>
                <a:lumMod val="104000"/>
              </a:schemeClr>
            </a:gs>
            <a:gs pos="69000">
              <a:schemeClr val="accent5">
                <a:hueOff val="925903"/>
                <a:satOff val="7046"/>
                <a:lumOff val="5098"/>
                <a:alphaOff val="0"/>
                <a:shade val="84000"/>
                <a:satMod val="130000"/>
                <a:lumMod val="92000"/>
              </a:schemeClr>
            </a:gs>
            <a:gs pos="100000">
              <a:schemeClr val="accent5">
                <a:hueOff val="925903"/>
                <a:satOff val="7046"/>
                <a:lumOff val="5098"/>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201930" rIns="376936" bIns="201930" numCol="1" spcCol="1270" anchor="ctr" anchorCtr="0">
          <a:noAutofit/>
        </a:bodyPr>
        <a:lstStyle/>
        <a:p>
          <a:pPr lvl="0" algn="ctr" defTabSz="2355850" rtl="1">
            <a:lnSpc>
              <a:spcPct val="90000"/>
            </a:lnSpc>
            <a:spcBef>
              <a:spcPct val="0"/>
            </a:spcBef>
            <a:spcAft>
              <a:spcPct val="35000"/>
            </a:spcAft>
          </a:pPr>
          <a:r>
            <a:rPr lang="he-IL" sz="5300" kern="1200" dirty="0" smtClean="0">
              <a:effectLst>
                <a:outerShdw blurRad="38100" dist="38100" dir="2700000" algn="tl">
                  <a:srgbClr val="000000">
                    <a:alpha val="43137"/>
                  </a:srgbClr>
                </a:outerShdw>
              </a:effectLst>
            </a:rPr>
            <a:t>אסור לשחק ליד עמודי חשמל.</a:t>
          </a:r>
          <a:endParaRPr lang="he-IL" sz="53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2000" r="-7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67640" rIns="312928" bIns="167640" numCol="1" spcCol="1270" anchor="ctr" anchorCtr="0">
          <a:noAutofit/>
        </a:bodyPr>
        <a:lstStyle/>
        <a:p>
          <a:pPr lvl="0" algn="ctr" defTabSz="1955800" rtl="1">
            <a:lnSpc>
              <a:spcPct val="90000"/>
            </a:lnSpc>
            <a:spcBef>
              <a:spcPct val="0"/>
            </a:spcBef>
            <a:spcAft>
              <a:spcPct val="35000"/>
            </a:spcAft>
          </a:pPr>
          <a:r>
            <a:rPr lang="he-IL" sz="4400" kern="1200" dirty="0" smtClean="0">
              <a:effectLst>
                <a:outerShdw blurRad="38100" dist="38100" dir="2700000" algn="tl">
                  <a:srgbClr val="000000">
                    <a:alpha val="43137"/>
                  </a:srgbClr>
                </a:outerShdw>
              </a:effectLst>
            </a:rPr>
            <a:t>אסור לטפס על עמודי חשמל.</a:t>
          </a:r>
          <a:endParaRPr lang="he-IL" sz="4400" kern="1200" dirty="0">
            <a:effectLst>
              <a:outerShdw blurRad="38100" dist="38100" dir="2700000" algn="tl">
                <a:srgbClr val="000000">
                  <a:alpha val="43137"/>
                </a:srgbClr>
              </a:outerShdw>
            </a:effectLst>
          </a:endParaRP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2">
                <a:hueOff val="854290"/>
                <a:satOff val="-7114"/>
                <a:lumOff val="9020"/>
                <a:alphaOff val="0"/>
                <a:tint val="98000"/>
                <a:satMod val="110000"/>
                <a:lumMod val="104000"/>
              </a:schemeClr>
            </a:gs>
            <a:gs pos="69000">
              <a:schemeClr val="accent2">
                <a:hueOff val="854290"/>
                <a:satOff val="-7114"/>
                <a:lumOff val="9020"/>
                <a:alphaOff val="0"/>
                <a:shade val="84000"/>
                <a:satMod val="130000"/>
                <a:lumMod val="92000"/>
              </a:schemeClr>
            </a:gs>
            <a:gs pos="100000">
              <a:schemeClr val="accent2">
                <a:hueOff val="854290"/>
                <a:satOff val="-7114"/>
                <a:lumOff val="902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אין לטפס על עצים וגגות, שחוטי חשמל עוברים בקרבתם.</a:t>
          </a:r>
          <a:endParaRPr lang="he-IL" sz="36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9000" b="-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2">
                <a:hueOff val="1708579"/>
                <a:satOff val="-14228"/>
                <a:lumOff val="18040"/>
                <a:alphaOff val="0"/>
                <a:tint val="98000"/>
                <a:satMod val="110000"/>
                <a:lumMod val="104000"/>
              </a:schemeClr>
            </a:gs>
            <a:gs pos="69000">
              <a:schemeClr val="accent2">
                <a:hueOff val="1708579"/>
                <a:satOff val="-14228"/>
                <a:lumOff val="18040"/>
                <a:alphaOff val="0"/>
                <a:shade val="84000"/>
                <a:satMod val="130000"/>
                <a:lumMod val="92000"/>
              </a:schemeClr>
            </a:gs>
            <a:gs pos="100000">
              <a:schemeClr val="accent2">
                <a:hueOff val="1708579"/>
                <a:satOff val="-14228"/>
                <a:lumOff val="1804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44780" rIns="270256" bIns="144780" numCol="1" spcCol="1270" anchor="ctr" anchorCtr="0">
          <a:noAutofit/>
        </a:bodyPr>
        <a:lstStyle/>
        <a:p>
          <a:pPr lvl="0" algn="ctr" defTabSz="1689100" rtl="1">
            <a:lnSpc>
              <a:spcPct val="90000"/>
            </a:lnSpc>
            <a:spcBef>
              <a:spcPct val="0"/>
            </a:spcBef>
            <a:spcAft>
              <a:spcPct val="35000"/>
            </a:spcAft>
          </a:pPr>
          <a:r>
            <a:rPr lang="he-IL" sz="3800" kern="1200" dirty="0" smtClean="0">
              <a:effectLst>
                <a:outerShdw blurRad="38100" dist="38100" dir="2700000" algn="tl">
                  <a:srgbClr val="000000">
                    <a:alpha val="43137"/>
                  </a:srgbClr>
                </a:outerShdw>
              </a:effectLst>
            </a:rPr>
            <a:t>אין לגעת באנטנה שעל הגג; היא עלולה להיות מחושמלת.</a:t>
          </a:r>
          <a:endParaRPr lang="he-IL" sz="38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14300" rIns="213360" bIns="114300" numCol="1" spcCol="1270" anchor="ctr" anchorCtr="0">
          <a:noAutofit/>
        </a:bodyPr>
        <a:lstStyle/>
        <a:p>
          <a:pPr lvl="0" algn="ctr" defTabSz="1333500" rtl="1">
            <a:lnSpc>
              <a:spcPct val="90000"/>
            </a:lnSpc>
            <a:spcBef>
              <a:spcPct val="0"/>
            </a:spcBef>
            <a:spcAft>
              <a:spcPct val="35000"/>
            </a:spcAft>
          </a:pPr>
          <a:r>
            <a:rPr lang="he-IL" sz="3000" kern="1200" dirty="0" smtClean="0">
              <a:effectLst>
                <a:outerShdw blurRad="38100" dist="38100" dir="2700000" algn="tl">
                  <a:srgbClr val="000000">
                    <a:alpha val="43137"/>
                  </a:srgbClr>
                </a:outerShdw>
              </a:effectLst>
            </a:rPr>
            <a:t>אסור לנסות לחלץ, בעזרת חפץ מתכתי, פריטים ממצנם, מכונת כביסה, מדיח כלים וכד', כאשר הם מחוברים לחשמל.</a:t>
          </a: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56210" rIns="291592" bIns="156210" numCol="1" spcCol="1270" anchor="ctr" anchorCtr="0">
          <a:noAutofit/>
        </a:bodyPr>
        <a:lstStyle/>
        <a:p>
          <a:pPr lvl="0" algn="ctr" defTabSz="1822450" rtl="1">
            <a:lnSpc>
              <a:spcPct val="90000"/>
            </a:lnSpc>
            <a:spcBef>
              <a:spcPct val="0"/>
            </a:spcBef>
            <a:spcAft>
              <a:spcPct val="35000"/>
            </a:spcAft>
          </a:pPr>
          <a:r>
            <a:rPr lang="he-IL" sz="4100" kern="1200" dirty="0" smtClean="0">
              <a:effectLst>
                <a:outerShdw blurRad="38100" dist="38100" dir="2700000" algn="tl">
                  <a:srgbClr val="000000">
                    <a:alpha val="43137"/>
                  </a:srgbClr>
                </a:outerShdw>
              </a:effectLst>
            </a:rPr>
            <a:t>לא נוגעים במכשיר חשמלי ברגלים יחפות.</a:t>
          </a:r>
          <a:endParaRPr lang="he-IL" sz="41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18110" rIns="220472" bIns="118110" numCol="1" spcCol="1270" anchor="ctr" anchorCtr="0">
          <a:noAutofit/>
        </a:bodyPr>
        <a:lstStyle/>
        <a:p>
          <a:pPr lvl="0" algn="ctr" defTabSz="1377950" rtl="1">
            <a:lnSpc>
              <a:spcPct val="90000"/>
            </a:lnSpc>
            <a:spcBef>
              <a:spcPct val="0"/>
            </a:spcBef>
            <a:spcAft>
              <a:spcPct val="35000"/>
            </a:spcAft>
          </a:pPr>
          <a:r>
            <a:rPr lang="he-IL" sz="3100" kern="1200" dirty="0" smtClean="0">
              <a:effectLst>
                <a:outerShdw blurRad="38100" dist="38100" dir="2700000" algn="tl">
                  <a:srgbClr val="000000">
                    <a:alpha val="43137"/>
                  </a:srgbClr>
                </a:outerShdw>
              </a:effectLst>
            </a:rPr>
            <a:t>אין לגעת במכשיר חשמלי בידיים רטובות, או כאשר ישנה רטיבות סביב המתקן או המכשיר.</a:t>
          </a:r>
          <a:endParaRPr lang="he-IL" sz="31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rotWithShape="1">
          <a:blip xmlns:r="http://schemas.openxmlformats.org/officeDocument/2006/relationships" r:embed="rId3"/>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6">
                <a:alpha val="90000"/>
                <a:hueOff val="0"/>
                <a:satOff val="0"/>
                <a:lumOff val="0"/>
                <a:alphaOff val="0"/>
                <a:tint val="98000"/>
                <a:satMod val="110000"/>
                <a:lumMod val="104000"/>
              </a:schemeClr>
            </a:gs>
            <a:gs pos="69000">
              <a:schemeClr val="accent6">
                <a:alpha val="90000"/>
                <a:hueOff val="0"/>
                <a:satOff val="0"/>
                <a:lumOff val="0"/>
                <a:alphaOff val="0"/>
                <a:shade val="84000"/>
                <a:satMod val="130000"/>
                <a:lumMod val="92000"/>
              </a:schemeClr>
            </a:gs>
            <a:gs pos="100000">
              <a:schemeClr val="accent6">
                <a:alpha val="9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06680" rIns="199136" bIns="106680" numCol="1" spcCol="1270" anchor="ctr" anchorCtr="0">
          <a:noAutofit/>
        </a:bodyPr>
        <a:lstStyle/>
        <a:p>
          <a:pPr lvl="0" algn="ctr" defTabSz="1244600" rtl="1">
            <a:lnSpc>
              <a:spcPct val="90000"/>
            </a:lnSpc>
            <a:spcBef>
              <a:spcPct val="0"/>
            </a:spcBef>
            <a:spcAft>
              <a:spcPct val="35000"/>
            </a:spcAft>
          </a:pPr>
          <a:r>
            <a:rPr lang="he-IL" sz="2800" kern="1200" dirty="0" smtClean="0">
              <a:effectLst>
                <a:outerShdw blurRad="38100" dist="38100" dir="2700000" algn="tl">
                  <a:srgbClr val="000000">
                    <a:alpha val="43137"/>
                  </a:srgbClr>
                </a:outerShdw>
              </a:effectLst>
            </a:rPr>
            <a:t>בזמן סערת ברקים כדאי לא להיות בחוץ, ואם אין ברירה לנסות להיצמד למשהו גבוה יותר ולא להסתובב בשטח פתוח.</a:t>
          </a: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6">
                <a:alpha val="90000"/>
                <a:hueOff val="0"/>
                <a:satOff val="0"/>
                <a:lumOff val="0"/>
                <a:alphaOff val="-20000"/>
                <a:tint val="98000"/>
                <a:satMod val="110000"/>
                <a:lumMod val="104000"/>
              </a:schemeClr>
            </a:gs>
            <a:gs pos="69000">
              <a:schemeClr val="accent6">
                <a:alpha val="90000"/>
                <a:hueOff val="0"/>
                <a:satOff val="0"/>
                <a:lumOff val="0"/>
                <a:alphaOff val="-20000"/>
                <a:shade val="84000"/>
                <a:satMod val="130000"/>
                <a:lumMod val="92000"/>
              </a:schemeClr>
            </a:gs>
            <a:gs pos="100000">
              <a:schemeClr val="accent6">
                <a:alpha val="90000"/>
                <a:hueOff val="0"/>
                <a:satOff val="0"/>
                <a:lumOff val="0"/>
                <a:alphaOff val="-2000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אסור לנסות לתקן מכשירי חשמל לבד; יש לקרוא לאיש מקצוע.</a:t>
          </a:r>
          <a:endParaRPr lang="he-IL" sz="36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6">
                <a:alpha val="90000"/>
                <a:hueOff val="0"/>
                <a:satOff val="0"/>
                <a:lumOff val="0"/>
                <a:alphaOff val="-40000"/>
                <a:tint val="98000"/>
                <a:satMod val="110000"/>
                <a:lumMod val="104000"/>
              </a:schemeClr>
            </a:gs>
            <a:gs pos="69000">
              <a:schemeClr val="accent6">
                <a:alpha val="90000"/>
                <a:hueOff val="0"/>
                <a:satOff val="0"/>
                <a:lumOff val="0"/>
                <a:alphaOff val="-40000"/>
                <a:shade val="84000"/>
                <a:satMod val="130000"/>
                <a:lumMod val="92000"/>
              </a:schemeClr>
            </a:gs>
            <a:gs pos="100000">
              <a:schemeClr val="accent6">
                <a:alpha val="90000"/>
                <a:hueOff val="0"/>
                <a:satOff val="0"/>
                <a:lumOff val="0"/>
                <a:alphaOff val="-4000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אסור להשתמש במכשירי חשמל פגומים.</a:t>
          </a:r>
          <a:endParaRPr lang="he-IL" sz="36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4">
                <a:shade val="80000"/>
                <a:hueOff val="0"/>
                <a:satOff val="0"/>
                <a:lumOff val="0"/>
                <a:alphaOff val="0"/>
                <a:tint val="98000"/>
                <a:satMod val="110000"/>
                <a:lumMod val="104000"/>
              </a:schemeClr>
            </a:gs>
            <a:gs pos="69000">
              <a:schemeClr val="accent4">
                <a:shade val="80000"/>
                <a:hueOff val="0"/>
                <a:satOff val="0"/>
                <a:lumOff val="0"/>
                <a:alphaOff val="0"/>
                <a:shade val="84000"/>
                <a:satMod val="130000"/>
                <a:lumMod val="92000"/>
              </a:schemeClr>
            </a:gs>
            <a:gs pos="100000">
              <a:schemeClr val="accent4">
                <a:shade val="80000"/>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אסור לתחוב חפצים לשקעי החשמל.</a:t>
          </a: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4">
                <a:shade val="80000"/>
                <a:hueOff val="263338"/>
                <a:satOff val="-8316"/>
                <a:lumOff val="15858"/>
                <a:alphaOff val="0"/>
                <a:tint val="98000"/>
                <a:satMod val="110000"/>
                <a:lumMod val="104000"/>
              </a:schemeClr>
            </a:gs>
            <a:gs pos="69000">
              <a:schemeClr val="accent4">
                <a:shade val="80000"/>
                <a:hueOff val="263338"/>
                <a:satOff val="-8316"/>
                <a:lumOff val="15858"/>
                <a:alphaOff val="0"/>
                <a:shade val="84000"/>
                <a:satMod val="130000"/>
                <a:lumMod val="92000"/>
              </a:schemeClr>
            </a:gs>
            <a:gs pos="100000">
              <a:schemeClr val="accent4">
                <a:shade val="80000"/>
                <a:hueOff val="263338"/>
                <a:satOff val="-8316"/>
                <a:lumOff val="15858"/>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אסור להשתמש בתקעים או שקעים ששינו את צבעם.</a:t>
          </a:r>
          <a:endParaRPr lang="he-IL" sz="36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4">
                <a:shade val="80000"/>
                <a:hueOff val="526675"/>
                <a:satOff val="-16633"/>
                <a:lumOff val="31717"/>
                <a:alphaOff val="0"/>
                <a:tint val="98000"/>
                <a:satMod val="110000"/>
                <a:lumMod val="104000"/>
              </a:schemeClr>
            </a:gs>
            <a:gs pos="69000">
              <a:schemeClr val="accent4">
                <a:shade val="80000"/>
                <a:hueOff val="526675"/>
                <a:satOff val="-16633"/>
                <a:lumOff val="31717"/>
                <a:alphaOff val="0"/>
                <a:shade val="84000"/>
                <a:satMod val="130000"/>
                <a:lumMod val="92000"/>
              </a:schemeClr>
            </a:gs>
            <a:gs pos="100000">
              <a:schemeClr val="accent4">
                <a:shade val="80000"/>
                <a:hueOff val="526675"/>
                <a:satOff val="-16633"/>
                <a:lumOff val="3171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29540" rIns="241808" bIns="129540" numCol="1" spcCol="1270" anchor="ctr" anchorCtr="0">
          <a:noAutofit/>
        </a:bodyPr>
        <a:lstStyle/>
        <a:p>
          <a:pPr lvl="0" algn="ctr" defTabSz="1511300" rtl="1">
            <a:lnSpc>
              <a:spcPct val="90000"/>
            </a:lnSpc>
            <a:spcBef>
              <a:spcPct val="0"/>
            </a:spcBef>
            <a:spcAft>
              <a:spcPct val="35000"/>
            </a:spcAft>
          </a:pPr>
          <a:r>
            <a:rPr lang="he-IL" sz="3400" kern="1200" dirty="0" smtClean="0">
              <a:effectLst>
                <a:outerShdw blurRad="38100" dist="38100" dir="2700000" algn="tl">
                  <a:srgbClr val="000000">
                    <a:alpha val="43137"/>
                  </a:srgbClr>
                </a:outerShdw>
              </a:effectLst>
            </a:rPr>
            <a:t>יש לנתק מהחשמל מכשירים חשמליים שפולטים עשן או מעלים ניצוצות.</a:t>
          </a:r>
          <a:endParaRPr lang="he-IL" sz="34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64C24-FFCE-44F6-A2E5-7949986CF388}">
      <dsp:nvSpPr>
        <dsp:cNvPr id="0" name=""/>
        <dsp:cNvSpPr/>
      </dsp:nvSpPr>
      <dsp:spPr>
        <a:xfrm rot="10800000">
          <a:off x="1954782" y="314"/>
          <a:ext cx="5970727" cy="1803511"/>
        </a:xfrm>
        <a:prstGeom prst="homePlat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יש לבדוק את תקינות ההארקה בבית – על ידי מבוגר.</a:t>
          </a:r>
        </a:p>
      </dsp:txBody>
      <dsp:txXfrm rot="10800000">
        <a:off x="2405660" y="314"/>
        <a:ext cx="5519849" cy="1803511"/>
      </dsp:txXfrm>
    </dsp:sp>
    <dsp:sp modelId="{F1049514-3859-4F0E-B30E-C1A3D62FB589}">
      <dsp:nvSpPr>
        <dsp:cNvPr id="0" name=""/>
        <dsp:cNvSpPr/>
      </dsp:nvSpPr>
      <dsp:spPr>
        <a:xfrm>
          <a:off x="1053027" y="314"/>
          <a:ext cx="1803511" cy="18035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5D19E6FC-1A39-4111-8E3E-A3F38D51D18B}">
      <dsp:nvSpPr>
        <dsp:cNvPr id="0" name=""/>
        <dsp:cNvSpPr/>
      </dsp:nvSpPr>
      <dsp:spPr>
        <a:xfrm rot="10800000">
          <a:off x="1954782" y="2342186"/>
          <a:ext cx="5970727" cy="1803511"/>
        </a:xfrm>
        <a:prstGeom prst="homePlate">
          <a:avLst/>
        </a:prstGeom>
        <a:gradFill rotWithShape="0">
          <a:gsLst>
            <a:gs pos="0">
              <a:schemeClr val="accent4">
                <a:hueOff val="-5381567"/>
                <a:satOff val="2874"/>
                <a:lumOff val="97"/>
                <a:alphaOff val="0"/>
                <a:tint val="98000"/>
                <a:satMod val="110000"/>
                <a:lumMod val="104000"/>
              </a:schemeClr>
            </a:gs>
            <a:gs pos="69000">
              <a:schemeClr val="accent4">
                <a:hueOff val="-5381567"/>
                <a:satOff val="2874"/>
                <a:lumOff val="97"/>
                <a:alphaOff val="0"/>
                <a:shade val="84000"/>
                <a:satMod val="130000"/>
                <a:lumMod val="92000"/>
              </a:schemeClr>
            </a:gs>
            <a:gs pos="100000">
              <a:schemeClr val="accent4">
                <a:hueOff val="-5381567"/>
                <a:satOff val="2874"/>
                <a:lumOff val="97"/>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37160" rIns="256032" bIns="137160" numCol="1" spcCol="1270" anchor="ctr" anchorCtr="0">
          <a:noAutofit/>
        </a:bodyPr>
        <a:lstStyle/>
        <a:p>
          <a:pPr lvl="0" algn="ctr" defTabSz="1600200" rtl="1">
            <a:lnSpc>
              <a:spcPct val="90000"/>
            </a:lnSpc>
            <a:spcBef>
              <a:spcPct val="0"/>
            </a:spcBef>
            <a:spcAft>
              <a:spcPct val="35000"/>
            </a:spcAft>
          </a:pPr>
          <a:r>
            <a:rPr lang="he-IL" sz="3600" kern="1200" dirty="0" smtClean="0">
              <a:effectLst>
                <a:outerShdw blurRad="38100" dist="38100" dir="2700000" algn="tl">
                  <a:srgbClr val="000000">
                    <a:alpha val="43137"/>
                  </a:srgbClr>
                </a:outerShdw>
              </a:effectLst>
            </a:rPr>
            <a:t>יש לבדוק מדי חודשיים את מפסק המגן (מפסק הפחת) – על ידי מבוגר.</a:t>
          </a:r>
          <a:endParaRPr lang="he-IL" sz="3600" kern="1200" dirty="0">
            <a:effectLst>
              <a:outerShdw blurRad="38100" dist="38100" dir="2700000" algn="tl">
                <a:srgbClr val="000000">
                  <a:alpha val="43137"/>
                </a:srgbClr>
              </a:outerShdw>
            </a:effectLst>
          </a:endParaRPr>
        </a:p>
      </dsp:txBody>
      <dsp:txXfrm rot="10800000">
        <a:off x="2405660" y="2342186"/>
        <a:ext cx="5519849" cy="1803511"/>
      </dsp:txXfrm>
    </dsp:sp>
    <dsp:sp modelId="{A218BEEF-30E5-4137-9692-EA58CCC3FEAF}">
      <dsp:nvSpPr>
        <dsp:cNvPr id="0" name=""/>
        <dsp:cNvSpPr/>
      </dsp:nvSpPr>
      <dsp:spPr>
        <a:xfrm>
          <a:off x="1053027" y="2342186"/>
          <a:ext cx="1803511" cy="18035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 modelId="{835F9F72-1B8A-4149-80A4-EEB19BC7AA87}">
      <dsp:nvSpPr>
        <dsp:cNvPr id="0" name=""/>
        <dsp:cNvSpPr/>
      </dsp:nvSpPr>
      <dsp:spPr>
        <a:xfrm rot="10800000">
          <a:off x="1954782" y="4684059"/>
          <a:ext cx="5970727" cy="1803511"/>
        </a:xfrm>
        <a:prstGeom prst="homePlate">
          <a:avLst/>
        </a:prstGeom>
        <a:gradFill rotWithShape="0">
          <a:gsLst>
            <a:gs pos="0">
              <a:schemeClr val="accent4">
                <a:hueOff val="-10763134"/>
                <a:satOff val="5749"/>
                <a:lumOff val="195"/>
                <a:alphaOff val="0"/>
                <a:tint val="98000"/>
                <a:satMod val="110000"/>
                <a:lumMod val="104000"/>
              </a:schemeClr>
            </a:gs>
            <a:gs pos="69000">
              <a:schemeClr val="accent4">
                <a:hueOff val="-10763134"/>
                <a:satOff val="5749"/>
                <a:lumOff val="195"/>
                <a:alphaOff val="0"/>
                <a:shade val="84000"/>
                <a:satMod val="130000"/>
                <a:lumMod val="92000"/>
              </a:schemeClr>
            </a:gs>
            <a:gs pos="100000">
              <a:schemeClr val="accent4">
                <a:hueOff val="-10763134"/>
                <a:satOff val="5749"/>
                <a:lumOff val="195"/>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795298" tIns="121920" rIns="227584" bIns="121920" numCol="1" spcCol="1270" anchor="ctr" anchorCtr="0">
          <a:noAutofit/>
        </a:bodyPr>
        <a:lstStyle/>
        <a:p>
          <a:pPr lvl="0" algn="ctr" defTabSz="1422400" rtl="1">
            <a:lnSpc>
              <a:spcPct val="90000"/>
            </a:lnSpc>
            <a:spcBef>
              <a:spcPct val="0"/>
            </a:spcBef>
            <a:spcAft>
              <a:spcPct val="35000"/>
            </a:spcAft>
          </a:pPr>
          <a:r>
            <a:rPr lang="he-IL" sz="3200" kern="1200" dirty="0" smtClean="0">
              <a:effectLst>
                <a:outerShdw blurRad="38100" dist="38100" dir="2700000" algn="tl">
                  <a:srgbClr val="000000">
                    <a:alpha val="43137"/>
                  </a:srgbClr>
                </a:outerShdw>
              </a:effectLst>
            </a:rPr>
            <a:t>הימנעו משימוש בכבלי חשמל ארוכים! ואל תשתמשו בכבל מאריך שבידודו קרוע!</a:t>
          </a:r>
          <a:endParaRPr lang="he-IL" sz="3200" kern="1200" dirty="0">
            <a:effectLst>
              <a:outerShdw blurRad="38100" dist="38100" dir="2700000" algn="tl">
                <a:srgbClr val="000000">
                  <a:alpha val="43137"/>
                </a:srgbClr>
              </a:outerShdw>
            </a:effectLst>
          </a:endParaRPr>
        </a:p>
      </dsp:txBody>
      <dsp:txXfrm rot="10800000">
        <a:off x="2405660" y="4684059"/>
        <a:ext cx="5519849" cy="1803511"/>
      </dsp:txXfrm>
    </dsp:sp>
    <dsp:sp modelId="{7A98429E-EB90-41FE-8404-575CAA5B6A8F}">
      <dsp:nvSpPr>
        <dsp:cNvPr id="0" name=""/>
        <dsp:cNvSpPr/>
      </dsp:nvSpPr>
      <dsp:spPr>
        <a:xfrm>
          <a:off x="1053027" y="4684059"/>
          <a:ext cx="1803511" cy="18035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5" y="1"/>
            <a:ext cx="2982119" cy="487223"/>
          </a:xfrm>
          <a:prstGeom prst="rect">
            <a:avLst/>
          </a:prstGeom>
        </p:spPr>
        <p:txBody>
          <a:bodyPr vert="horz" lIns="94824" tIns="47413" rIns="94824" bIns="47413" rtlCol="1"/>
          <a:lstStyle>
            <a:lvl1pPr algn="r">
              <a:defRPr sz="1200"/>
            </a:lvl1pPr>
          </a:lstStyle>
          <a:p>
            <a:endParaRPr lang="he-IL"/>
          </a:p>
        </p:txBody>
      </p:sp>
      <p:sp>
        <p:nvSpPr>
          <p:cNvPr id="3" name="מציין מיקום של תאריך 2"/>
          <p:cNvSpPr>
            <a:spLocks noGrp="1"/>
          </p:cNvSpPr>
          <p:nvPr>
            <p:ph type="dt" idx="1"/>
          </p:nvPr>
        </p:nvSpPr>
        <p:spPr>
          <a:xfrm>
            <a:off x="1595" y="1"/>
            <a:ext cx="2982119" cy="487223"/>
          </a:xfrm>
          <a:prstGeom prst="rect">
            <a:avLst/>
          </a:prstGeom>
        </p:spPr>
        <p:txBody>
          <a:bodyPr vert="horz" lIns="94824" tIns="47413" rIns="94824" bIns="47413" rtlCol="1"/>
          <a:lstStyle>
            <a:lvl1pPr algn="l">
              <a:defRPr sz="1200"/>
            </a:lvl1pPr>
          </a:lstStyle>
          <a:p>
            <a:fld id="{C94EA34B-DE70-46BA-B1DF-9DFADFACEE47}" type="datetimeFigureOut">
              <a:rPr lang="he-IL" smtClean="0"/>
              <a:t>י"ט/אלול/תשפ"ג</a:t>
            </a:fld>
            <a:endParaRPr lang="he-IL"/>
          </a:p>
        </p:txBody>
      </p:sp>
      <p:sp>
        <p:nvSpPr>
          <p:cNvPr id="4" name="מציין מיקום של תמונת שקופית 3"/>
          <p:cNvSpPr>
            <a:spLocks noGrp="1" noRot="1" noChangeAspect="1"/>
          </p:cNvSpPr>
          <p:nvPr>
            <p:ph type="sldImg" idx="2"/>
          </p:nvPr>
        </p:nvSpPr>
        <p:spPr>
          <a:xfrm>
            <a:off x="1255713" y="1214438"/>
            <a:ext cx="4370387" cy="3276600"/>
          </a:xfrm>
          <a:prstGeom prst="rect">
            <a:avLst/>
          </a:prstGeom>
          <a:noFill/>
          <a:ln w="12700">
            <a:solidFill>
              <a:prstClr val="black"/>
            </a:solidFill>
          </a:ln>
        </p:spPr>
        <p:txBody>
          <a:bodyPr vert="horz" lIns="94824" tIns="47413" rIns="94824" bIns="47413" rtlCol="1" anchor="ctr"/>
          <a:lstStyle/>
          <a:p>
            <a:endParaRPr lang="he-IL"/>
          </a:p>
        </p:txBody>
      </p:sp>
      <p:sp>
        <p:nvSpPr>
          <p:cNvPr id="5" name="מציין מיקום של הערות 4"/>
          <p:cNvSpPr>
            <a:spLocks noGrp="1"/>
          </p:cNvSpPr>
          <p:nvPr>
            <p:ph type="body" sz="quarter" idx="3"/>
          </p:nvPr>
        </p:nvSpPr>
        <p:spPr>
          <a:xfrm>
            <a:off x="688182" y="4673294"/>
            <a:ext cx="5505450" cy="3823603"/>
          </a:xfrm>
          <a:prstGeom prst="rect">
            <a:avLst/>
          </a:prstGeom>
        </p:spPr>
        <p:txBody>
          <a:bodyPr vert="horz" lIns="94824" tIns="47413" rIns="94824" bIns="47413"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99695" y="9223517"/>
            <a:ext cx="2982119" cy="487222"/>
          </a:xfrm>
          <a:prstGeom prst="rect">
            <a:avLst/>
          </a:prstGeom>
        </p:spPr>
        <p:txBody>
          <a:bodyPr vert="horz" lIns="94824" tIns="47413" rIns="94824" bIns="47413"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5" y="9223517"/>
            <a:ext cx="2982119" cy="487222"/>
          </a:xfrm>
          <a:prstGeom prst="rect">
            <a:avLst/>
          </a:prstGeom>
        </p:spPr>
        <p:txBody>
          <a:bodyPr vert="horz" lIns="94824" tIns="47413" rIns="94824" bIns="47413" rtlCol="1" anchor="b"/>
          <a:lstStyle>
            <a:lvl1pPr algn="l">
              <a:defRPr sz="1200"/>
            </a:lvl1pPr>
          </a:lstStyle>
          <a:p>
            <a:fld id="{230F08F7-74BE-46E1-9478-B2CF8B20CFC0}" type="slidenum">
              <a:rPr lang="he-IL" smtClean="0"/>
              <a:t>‹#›</a:t>
            </a:fld>
            <a:endParaRPr lang="he-IL"/>
          </a:p>
        </p:txBody>
      </p:sp>
    </p:spTree>
    <p:extLst>
      <p:ext uri="{BB962C8B-B14F-4D97-AF65-F5344CB8AC3E}">
        <p14:creationId xmlns:p14="http://schemas.microsoft.com/office/powerpoint/2010/main" val="2281339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9718B7-7F68-4CC9-8291-332587FA31D3}"/>
              </a:ext>
            </a:extLst>
          </p:cNvPr>
          <p:cNvSpPr>
            <a:spLocks noGrp="1"/>
          </p:cNvSpPr>
          <p:nvPr>
            <p:ph type="ctrTitle"/>
          </p:nvPr>
        </p:nvSpPr>
        <p:spPr>
          <a:xfrm flipH="1">
            <a:off x="1143000" y="1122363"/>
            <a:ext cx="6858000" cy="2387600"/>
          </a:xfrm>
        </p:spPr>
        <p:txBody>
          <a:bodyPr rtlCol="1" anchor="b"/>
          <a:lstStyle>
            <a:lvl1pPr algn="ctr" rtl="1">
              <a:defRPr sz="45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כותרת משנה 2">
            <a:extLst>
              <a:ext uri="{FF2B5EF4-FFF2-40B4-BE49-F238E27FC236}">
                <a16:creationId xmlns:a16="http://schemas.microsoft.com/office/drawing/2014/main" id="{A181D6BB-0446-49E8-8677-EADF274E952F}"/>
              </a:ext>
            </a:extLst>
          </p:cNvPr>
          <p:cNvSpPr>
            <a:spLocks noGrp="1"/>
          </p:cNvSpPr>
          <p:nvPr>
            <p:ph type="subTitle" idx="1"/>
          </p:nvPr>
        </p:nvSpPr>
        <p:spPr>
          <a:xfrm flipH="1">
            <a:off x="1143000" y="3602038"/>
            <a:ext cx="6858000" cy="1655762"/>
          </a:xfrm>
        </p:spPr>
        <p:txBody>
          <a:bodyPr rtlCol="1"/>
          <a:lstStyle>
            <a:lvl1pPr marL="0" indent="0" algn="ctr" rtl="1">
              <a:buNone/>
              <a:defRPr sz="1800">
                <a:latin typeface="Tahoma" panose="020B0604030504040204" pitchFamily="34" charset="0"/>
                <a:ea typeface="Tahoma" panose="020B0604030504040204" pitchFamily="34" charset="0"/>
                <a:cs typeface="Tahoma" panose="020B0604030504040204" pitchFamily="34" charset="0"/>
              </a:defRPr>
            </a:lvl1pPr>
            <a:lvl2pPr marL="342900" indent="0" algn="ctr" rtl="1">
              <a:buNone/>
              <a:defRPr sz="1500"/>
            </a:lvl2pPr>
            <a:lvl3pPr marL="685800" indent="0" algn="ctr" rtl="1">
              <a:buNone/>
              <a:defRPr sz="1350"/>
            </a:lvl3pPr>
            <a:lvl4pPr marL="1028700" indent="0" algn="ctr" rtl="1">
              <a:buNone/>
              <a:defRPr sz="1200"/>
            </a:lvl4pPr>
            <a:lvl5pPr marL="1371600" indent="0" algn="ctr" rtl="1">
              <a:buNone/>
              <a:defRPr sz="1200"/>
            </a:lvl5pPr>
            <a:lvl6pPr marL="1714500" indent="0" algn="ctr" rtl="1">
              <a:buNone/>
              <a:defRPr sz="1200"/>
            </a:lvl6pPr>
            <a:lvl7pPr marL="2057400" indent="0" algn="ctr" rtl="1">
              <a:buNone/>
              <a:defRPr sz="1200"/>
            </a:lvl7pPr>
            <a:lvl8pPr marL="2400300" indent="0" algn="ctr" rtl="1">
              <a:buNone/>
              <a:defRPr sz="1200"/>
            </a:lvl8pPr>
            <a:lvl9pPr marL="2743200" indent="0" algn="ctr" rtl="1">
              <a:buNone/>
              <a:defRPr sz="1200"/>
            </a:lvl9pPr>
          </a:lstStyle>
          <a:p>
            <a:pPr rtl="1"/>
            <a:r>
              <a:rPr lang="he-IL" noProof="0"/>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35AEE24-534A-40F1-99E4-00B7D5FD9124}"/>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14D0D816-77B1-4775-B530-77B003FC2734}"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CD594011-48FF-493D-8286-F62D34552531}"/>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4880EFCD-7E72-4882-86DC-2F371D7D9516}"/>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113051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A47D73-EDDA-49A6-BA12-1CA980DA9BC0}"/>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אנכי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a:xfrm flipH="1">
            <a:off x="628650" y="1825625"/>
            <a:ext cx="7886700" cy="4351338"/>
          </a:xfrm>
        </p:spPr>
        <p:txBody>
          <a:bodyPr vert="eaVert"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938A267F-D142-4D04-9F03-6CB099E6FA32}"/>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91898CA-B1E2-4601-BB95-B3B45FA50B6C}"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705127CA-154D-4E90-B776-A2EE71F78D2E}"/>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ED5F0BA5-F4EE-4282-B111-76B869BE267D}"/>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9254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256E92A-52E0-4710-BDEF-0A1534685403}"/>
              </a:ext>
            </a:extLst>
          </p:cNvPr>
          <p:cNvSpPr>
            <a:spLocks noGrp="1"/>
          </p:cNvSpPr>
          <p:nvPr>
            <p:ph type="title" orient="vert"/>
          </p:nvPr>
        </p:nvSpPr>
        <p:spPr>
          <a:xfrm flipH="1">
            <a:off x="628651" y="365125"/>
            <a:ext cx="1971675" cy="5811838"/>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אנכי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flipH="1">
            <a:off x="2714626" y="365125"/>
            <a:ext cx="5800725" cy="5811838"/>
          </a:xfrm>
        </p:spPr>
        <p:txBody>
          <a:bodyPr vert="vert270"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A1A14243-F1E4-487A-ABEC-30516A01DF2B}"/>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7F638E4-B943-413D-8CBE-9EAB91A4D730}"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AC358244-98FD-472D-AB8C-075F71C10BF7}"/>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a:extLst>
              <a:ext uri="{FF2B5EF4-FFF2-40B4-BE49-F238E27FC236}">
                <a16:creationId xmlns:a16="http://schemas.microsoft.com/office/drawing/2014/main" id="{74998D5A-820D-4519-967F-33320971CBAB}"/>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noProof="0" smtClean="0"/>
              <a:pPr algn="l"/>
              <a:t>‹#›</a:t>
            </a:fld>
            <a:endParaRPr lang="he-IL" noProof="0"/>
          </a:p>
        </p:txBody>
      </p:sp>
    </p:spTree>
    <p:extLst>
      <p:ext uri="{BB962C8B-B14F-4D97-AF65-F5344CB8AC3E}">
        <p14:creationId xmlns:p14="http://schemas.microsoft.com/office/powerpoint/2010/main" val="53136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823014A8-F368-4DBB-A024-481D9F21A3F9}" type="datetimeFigureOut">
              <a:rPr lang="he-IL" smtClean="0"/>
              <a:t>י"ט/אלול/תשפ"ג</a:t>
            </a:fld>
            <a:endParaRPr lang="he-IL"/>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0087245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3014A8-F368-4DBB-A024-481D9F21A3F9}" type="datetimeFigureOut">
              <a:rPr lang="he-IL" smtClean="0"/>
              <a:t>י"ט/אלול/תשפ"ג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08465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a:xfrm>
            <a:off x="640080" y="320040"/>
            <a:ext cx="2743200" cy="320040"/>
          </a:xfrm>
        </p:spPr>
        <p:txBody>
          <a:bodyPr/>
          <a:lstStyle/>
          <a:p>
            <a:fld id="{823014A8-F368-4DBB-A024-481D9F21A3F9}" type="datetimeFigureOut">
              <a:rPr lang="he-IL" smtClean="0"/>
              <a:t>י"ט/אלול/תשפ"ג</a:t>
            </a:fld>
            <a:endParaRPr lang="he-IL"/>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205325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a:xfrm>
            <a:off x="640080" y="320040"/>
            <a:ext cx="2743200" cy="320040"/>
          </a:xfrm>
        </p:spPr>
        <p:txBody>
          <a:bodyPr/>
          <a:lstStyle/>
          <a:p>
            <a:fld id="{823014A8-F368-4DBB-A024-481D9F21A3F9}" type="datetimeFigureOut">
              <a:rPr lang="he-IL" smtClean="0"/>
              <a:t>י"ט/אלול/תשפ"ג</a:t>
            </a:fld>
            <a:endParaRPr lang="he-IL"/>
          </a:p>
        </p:txBody>
      </p:sp>
      <p:sp>
        <p:nvSpPr>
          <p:cNvPr id="6" name="Footer Placeholder 5"/>
          <p:cNvSpPr>
            <a:spLocks noGrp="1"/>
          </p:cNvSpPr>
          <p:nvPr>
            <p:ph type="ftr" sz="quarter" idx="11"/>
          </p:nvPr>
        </p:nvSpPr>
        <p:spPr>
          <a:xfrm>
            <a:off x="640080" y="6227064"/>
            <a:ext cx="7854696" cy="320040"/>
          </a:xfrm>
        </p:spPr>
        <p:txBody>
          <a:bodyPr/>
          <a:lstStyle/>
          <a:p>
            <a:endParaRPr lang="he-IL"/>
          </a:p>
        </p:txBody>
      </p:sp>
      <p:sp>
        <p:nvSpPr>
          <p:cNvPr id="7" name="Slide Number Placeholder 6"/>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59608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4706636" y="1487999"/>
            <a:ext cx="3804674" cy="177537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95010" y="4270332"/>
            <a:ext cx="3819675" cy="1785416"/>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a:xfrm>
            <a:off x="640080" y="320040"/>
            <a:ext cx="2743200" cy="320040"/>
          </a:xfrm>
        </p:spPr>
        <p:txBody>
          <a:bodyPr/>
          <a:lstStyle/>
          <a:p>
            <a:fld id="{823014A8-F368-4DBB-A024-481D9F21A3F9}" type="datetimeFigureOut">
              <a:rPr lang="he-IL" smtClean="0"/>
              <a:t>י"ט/אלול/תשפ"ג</a:t>
            </a:fld>
            <a:endParaRPr lang="he-IL"/>
          </a:p>
        </p:txBody>
      </p:sp>
      <p:sp>
        <p:nvSpPr>
          <p:cNvPr id="8" name="Footer Placeholder 7"/>
          <p:cNvSpPr>
            <a:spLocks noGrp="1"/>
          </p:cNvSpPr>
          <p:nvPr>
            <p:ph type="ftr" sz="quarter" idx="11"/>
          </p:nvPr>
        </p:nvSpPr>
        <p:spPr>
          <a:xfrm>
            <a:off x="640080" y="6227064"/>
            <a:ext cx="7854696" cy="320040"/>
          </a:xfrm>
        </p:spPr>
        <p:txBody>
          <a:bodyPr/>
          <a:lstStyle/>
          <a:p>
            <a:endParaRPr lang="he-IL"/>
          </a:p>
        </p:txBody>
      </p:sp>
      <p:sp>
        <p:nvSpPr>
          <p:cNvPr id="9" name="Slide Number Placeholder 8"/>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133355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23014A8-F368-4DBB-A024-481D9F21A3F9}" type="datetimeFigureOut">
              <a:rPr lang="he-IL" smtClean="0"/>
              <a:t>י"ט/אלול/תשפ"ג</a:t>
            </a:fld>
            <a:endParaRPr lang="he-IL"/>
          </a:p>
        </p:txBody>
      </p:sp>
      <p:sp>
        <p:nvSpPr>
          <p:cNvPr id="4" name="Footer Placeholder 3"/>
          <p:cNvSpPr>
            <a:spLocks noGrp="1"/>
          </p:cNvSpPr>
          <p:nvPr>
            <p:ph type="ftr" sz="quarter" idx="11"/>
          </p:nvPr>
        </p:nvSpPr>
        <p:spPr>
          <a:xfrm>
            <a:off x="640080" y="6227064"/>
            <a:ext cx="7854696" cy="320040"/>
          </a:xfrm>
        </p:spPr>
        <p:txBody>
          <a:bodyPr/>
          <a:lstStyle/>
          <a:p>
            <a:endParaRPr lang="he-IL"/>
          </a:p>
        </p:txBody>
      </p:sp>
      <p:sp>
        <p:nvSpPr>
          <p:cNvPr id="5" name="Slide Number Placeholder 4"/>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283564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823014A8-F368-4DBB-A024-481D9F21A3F9}" type="datetimeFigureOut">
              <a:rPr lang="he-IL" smtClean="0"/>
              <a:t>י"ט/אלול/תשפ"ג</a:t>
            </a:fld>
            <a:endParaRPr lang="he-IL"/>
          </a:p>
        </p:txBody>
      </p:sp>
      <p:sp>
        <p:nvSpPr>
          <p:cNvPr id="3" name="Footer Placeholder 2"/>
          <p:cNvSpPr>
            <a:spLocks noGrp="1"/>
          </p:cNvSpPr>
          <p:nvPr>
            <p:ph type="ftr" sz="quarter" idx="11"/>
          </p:nvPr>
        </p:nvSpPr>
        <p:spPr>
          <a:xfrm>
            <a:off x="640080" y="6227064"/>
            <a:ext cx="7854696" cy="320040"/>
          </a:xfrm>
        </p:spPr>
        <p:txBody>
          <a:bodyPr/>
          <a:lstStyle/>
          <a:p>
            <a:endParaRPr lang="he-IL"/>
          </a:p>
        </p:txBody>
      </p:sp>
      <p:sp>
        <p:nvSpPr>
          <p:cNvPr id="4" name="Slide Number Placeholder 3"/>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95142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23014A8-F368-4DBB-A024-481D9F21A3F9}" type="datetimeFigureOut">
              <a:rPr lang="he-IL" smtClean="0"/>
              <a:t>י"ט/אלול/תשפ"ג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14305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6334F3-0709-471B-A734-C4B404F55B8E}"/>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AF795016-AF78-4708-9C5F-21110C197B03}"/>
              </a:ext>
            </a:extLst>
          </p:cNvPr>
          <p:cNvSpPr>
            <a:spLocks noGrp="1"/>
          </p:cNvSpPr>
          <p:nvPr>
            <p:ph idx="1" hasCustomPrompt="1"/>
          </p:nvPr>
        </p:nvSpPr>
        <p:spPr>
          <a:xfrm flipH="1">
            <a:off x="628650" y="1825625"/>
            <a:ext cx="78867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2AAEA2D1-B124-4454-AFDC-EA60A14BA12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CCF912FE-8718-4353-B928-4F7E7A08D6C6}"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B4F58000-F9D7-4A53-A6C5-E5E8154226B4}"/>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6" name="מציין מיקום של מספר שקופית 5">
            <a:extLst>
              <a:ext uri="{FF2B5EF4-FFF2-40B4-BE49-F238E27FC236}">
                <a16:creationId xmlns:a16="http://schemas.microsoft.com/office/drawing/2014/main" id="{70D22AAD-0D08-4F47-8D5A-EFE29017E8DD}"/>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65433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תמונה עם כיתוב">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21024266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3014A8-F368-4DBB-A024-481D9F21A3F9}" type="datetimeFigureOut">
              <a:rPr lang="he-IL" smtClean="0"/>
              <a:t>י"ט/אלול/תשפ"ג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166542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40080" y="320040"/>
            <a:ext cx="2743200" cy="320040"/>
          </a:xfrm>
        </p:spPr>
        <p:txBody>
          <a:bodyPr/>
          <a:lstStyle/>
          <a:p>
            <a:fld id="{823014A8-F368-4DBB-A024-481D9F21A3F9}" type="datetimeFigureOut">
              <a:rPr lang="he-IL" smtClean="0"/>
              <a:t>י"ט/אלול/תשפ"ג</a:t>
            </a:fld>
            <a:endParaRPr lang="he-IL"/>
          </a:p>
        </p:txBody>
      </p:sp>
      <p:sp>
        <p:nvSpPr>
          <p:cNvPr id="5" name="Footer Placeholder 4"/>
          <p:cNvSpPr>
            <a:spLocks noGrp="1"/>
          </p:cNvSpPr>
          <p:nvPr>
            <p:ph type="ftr" sz="quarter" idx="11"/>
          </p:nvPr>
        </p:nvSpPr>
        <p:spPr>
          <a:xfrm>
            <a:off x="640080" y="6227064"/>
            <a:ext cx="7854696" cy="320040"/>
          </a:xfrm>
        </p:spPr>
        <p:txBody>
          <a:bodyPr/>
          <a:lstStyle/>
          <a:p>
            <a:endParaRPr lang="he-IL"/>
          </a:p>
        </p:txBody>
      </p:sp>
      <p:sp>
        <p:nvSpPr>
          <p:cNvPr id="6" name="Slide Number Placeholder 5"/>
          <p:cNvSpPr>
            <a:spLocks noGrp="1"/>
          </p:cNvSpPr>
          <p:nvPr>
            <p:ph type="sldNum" sz="quarter" idx="12"/>
          </p:nvPr>
        </p:nvSpPr>
        <p:spPr>
          <a:xfrm>
            <a:off x="7808976" y="320040"/>
            <a:ext cx="685800" cy="320040"/>
          </a:xfrm>
        </p:spPr>
        <p:txBody>
          <a:bodyPr/>
          <a:lstStyle/>
          <a:p>
            <a:fld id="{05EEAFE9-3607-48A5-95C2-C8D8A03F38F8}" type="slidenum">
              <a:rPr lang="he-IL" smtClean="0"/>
              <a:t>‹#›</a:t>
            </a:fld>
            <a:endParaRPr lang="he-IL"/>
          </a:p>
        </p:txBody>
      </p:sp>
    </p:spTree>
    <p:extLst>
      <p:ext uri="{BB962C8B-B14F-4D97-AF65-F5344CB8AC3E}">
        <p14:creationId xmlns:p14="http://schemas.microsoft.com/office/powerpoint/2010/main" val="311932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036159-1280-4EE9-96D3-A56BD5826612}"/>
              </a:ext>
            </a:extLst>
          </p:cNvPr>
          <p:cNvSpPr>
            <a:spLocks noGrp="1"/>
          </p:cNvSpPr>
          <p:nvPr>
            <p:ph type="title"/>
          </p:nvPr>
        </p:nvSpPr>
        <p:spPr>
          <a:xfrm flipH="1">
            <a:off x="633413" y="1709741"/>
            <a:ext cx="7886700" cy="2852737"/>
          </a:xfrm>
        </p:spPr>
        <p:txBody>
          <a:bodyPr rtlCol="1" anchor="b"/>
          <a:lstStyle>
            <a:lvl1pPr algn="r" rtl="1">
              <a:defRPr sz="4500"/>
            </a:lvl1p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3BA27A78-1874-488A-B215-7D763D338186}"/>
              </a:ext>
            </a:extLst>
          </p:cNvPr>
          <p:cNvSpPr>
            <a:spLocks noGrp="1"/>
          </p:cNvSpPr>
          <p:nvPr>
            <p:ph type="body" idx="1" hasCustomPrompt="1"/>
          </p:nvPr>
        </p:nvSpPr>
        <p:spPr>
          <a:xfrm flipH="1">
            <a:off x="633413" y="4589466"/>
            <a:ext cx="7886700" cy="1500187"/>
          </a:xfrm>
        </p:spPr>
        <p:txBody>
          <a:bodyPr rtlCol="1"/>
          <a:lstStyle>
            <a:lvl1pPr marL="0" indent="0" algn="r" rtl="1">
              <a:buNone/>
              <a:defRPr sz="1800">
                <a:solidFill>
                  <a:schemeClr val="tx1">
                    <a:tint val="75000"/>
                  </a:schemeClr>
                </a:solidFill>
              </a:defRPr>
            </a:lvl1pPr>
            <a:lvl2pPr marL="342900" indent="0" algn="r" rtl="1">
              <a:buNone/>
              <a:defRPr sz="1500">
                <a:solidFill>
                  <a:schemeClr val="tx1">
                    <a:tint val="75000"/>
                  </a:schemeClr>
                </a:solidFill>
              </a:defRPr>
            </a:lvl2pPr>
            <a:lvl3pPr marL="685800" indent="0" algn="r" rtl="1">
              <a:buNone/>
              <a:defRPr sz="1350">
                <a:solidFill>
                  <a:schemeClr val="tx1">
                    <a:tint val="75000"/>
                  </a:schemeClr>
                </a:solidFill>
              </a:defRPr>
            </a:lvl3pPr>
            <a:lvl4pPr marL="1028700" indent="0" algn="r" rtl="1">
              <a:buNone/>
              <a:defRPr sz="1200">
                <a:solidFill>
                  <a:schemeClr val="tx1">
                    <a:tint val="75000"/>
                  </a:schemeClr>
                </a:solidFill>
              </a:defRPr>
            </a:lvl4pPr>
            <a:lvl5pPr marL="1371600" indent="0" algn="r" rtl="1">
              <a:buNone/>
              <a:defRPr sz="1200">
                <a:solidFill>
                  <a:schemeClr val="tx1">
                    <a:tint val="75000"/>
                  </a:schemeClr>
                </a:solidFill>
              </a:defRPr>
            </a:lvl5pPr>
            <a:lvl6pPr marL="1714500" indent="0" algn="r" rtl="1">
              <a:buNone/>
              <a:defRPr sz="1200">
                <a:solidFill>
                  <a:schemeClr val="tx1">
                    <a:tint val="75000"/>
                  </a:schemeClr>
                </a:solidFill>
              </a:defRPr>
            </a:lvl6pPr>
            <a:lvl7pPr marL="2057400" indent="0" algn="r" rtl="1">
              <a:buNone/>
              <a:defRPr sz="1200">
                <a:solidFill>
                  <a:schemeClr val="tx1">
                    <a:tint val="75000"/>
                  </a:schemeClr>
                </a:solidFill>
              </a:defRPr>
            </a:lvl7pPr>
            <a:lvl8pPr marL="2400300" indent="0" algn="r" rtl="1">
              <a:buNone/>
              <a:defRPr sz="1200">
                <a:solidFill>
                  <a:schemeClr val="tx1">
                    <a:tint val="75000"/>
                  </a:schemeClr>
                </a:solidFill>
              </a:defRPr>
            </a:lvl8pPr>
            <a:lvl9pPr marL="2743200" indent="0" algn="r" rtl="1">
              <a:buNone/>
              <a:defRPr sz="1200">
                <a:solidFill>
                  <a:schemeClr val="tx1">
                    <a:tint val="75000"/>
                  </a:schemeClr>
                </a:solidFill>
              </a:defRPr>
            </a:lvl9pPr>
          </a:lstStyle>
          <a:p>
            <a:pPr lvl="0" rtl="1"/>
            <a:r>
              <a:rPr lang="he-IL" noProof="0"/>
              <a:t>ערוך סגנונות טקסט של תבנית בסיס</a:t>
            </a:r>
          </a:p>
        </p:txBody>
      </p:sp>
      <p:sp>
        <p:nvSpPr>
          <p:cNvPr id="4" name="מציין מיקום של תאריך 3">
            <a:extLst>
              <a:ext uri="{FF2B5EF4-FFF2-40B4-BE49-F238E27FC236}">
                <a16:creationId xmlns:a16="http://schemas.microsoft.com/office/drawing/2014/main" id="{084BB3D1-3138-4B69-BF5D-4B1A213451CA}"/>
              </a:ext>
            </a:extLst>
          </p:cNvPr>
          <p:cNvSpPr>
            <a:spLocks noGrp="1"/>
          </p:cNvSpPr>
          <p:nvPr>
            <p:ph type="dt" sz="half" idx="10"/>
          </p:nvPr>
        </p:nvSpPr>
        <p:spPr>
          <a:xfrm flipH="1">
            <a:off x="6457950" y="6356353"/>
            <a:ext cx="2057400" cy="365125"/>
          </a:xfrm>
        </p:spPr>
        <p:txBody>
          <a:bodyPr rtlCol="1"/>
          <a:lstStyle>
            <a:lvl1pPr algn="r" rtl="1">
              <a:defRPr/>
            </a:lvl1pPr>
          </a:lstStyle>
          <a:p>
            <a:pPr rtl="1"/>
            <a:fld id="{291727DA-A190-4CE6-BB48-351B77FD542D}"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0EFF90C5-31F4-4A22-AC00-3FB5ED291B28}"/>
              </a:ext>
            </a:extLst>
          </p:cNvPr>
          <p:cNvSpPr>
            <a:spLocks noGrp="1"/>
          </p:cNvSpPr>
          <p:nvPr>
            <p:ph type="ftr" sz="quarter" idx="11"/>
          </p:nvPr>
        </p:nvSpPr>
        <p:spPr>
          <a:xfrm flipH="1">
            <a:off x="3028950" y="6356353"/>
            <a:ext cx="3086100" cy="365125"/>
          </a:xfrm>
        </p:spPr>
        <p:txBody>
          <a:bodyPr rtlCol="1"/>
          <a:lstStyle>
            <a:lvl1pPr algn="ctr" rtl="1">
              <a:defRPr/>
            </a:lvl1pPr>
          </a:lstStyle>
          <a:p>
            <a:endParaRPr lang="he-IL" dirty="0"/>
          </a:p>
        </p:txBody>
      </p:sp>
      <p:sp>
        <p:nvSpPr>
          <p:cNvPr id="6" name="מציין מיקום של מספר שקופית 5">
            <a:extLst>
              <a:ext uri="{FF2B5EF4-FFF2-40B4-BE49-F238E27FC236}">
                <a16:creationId xmlns:a16="http://schemas.microsoft.com/office/drawing/2014/main" id="{951F787E-B946-4091-ABC6-F9DB06BBEE34}"/>
              </a:ext>
            </a:extLst>
          </p:cNvPr>
          <p:cNvSpPr>
            <a:spLocks noGrp="1"/>
          </p:cNvSpPr>
          <p:nvPr>
            <p:ph type="sldNum" sz="quarter" idx="12"/>
          </p:nvPr>
        </p:nvSpPr>
        <p:spPr>
          <a:xfrm flipH="1">
            <a:off x="628650" y="6356353"/>
            <a:ext cx="2057400" cy="365125"/>
          </a:xfrm>
        </p:spPr>
        <p:txBody>
          <a:bodyPr rtlCol="1"/>
          <a:lstStyle>
            <a:lvl1pPr algn="r" rtl="1">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408874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0CAA11-CC97-44E5-AE4D-808FD741A066}"/>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683AB6CB-9460-4BCA-86C5-5F26357AB80F}"/>
              </a:ext>
            </a:extLst>
          </p:cNvPr>
          <p:cNvSpPr>
            <a:spLocks noGrp="1"/>
          </p:cNvSpPr>
          <p:nvPr>
            <p:ph sz="half" idx="1" hasCustomPrompt="1"/>
          </p:nvPr>
        </p:nvSpPr>
        <p:spPr>
          <a:xfrm flipH="1">
            <a:off x="4629150" y="1825625"/>
            <a:ext cx="38862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a:extLst>
              <a:ext uri="{FF2B5EF4-FFF2-40B4-BE49-F238E27FC236}">
                <a16:creationId xmlns:a16="http://schemas.microsoft.com/office/drawing/2014/main" id="{69FAB0F6-401D-4BAF-A300-65AD684DF961}"/>
              </a:ext>
            </a:extLst>
          </p:cNvPr>
          <p:cNvSpPr>
            <a:spLocks noGrp="1"/>
          </p:cNvSpPr>
          <p:nvPr>
            <p:ph sz="half" idx="2" hasCustomPrompt="1"/>
          </p:nvPr>
        </p:nvSpPr>
        <p:spPr>
          <a:xfrm flipH="1">
            <a:off x="628650" y="1825625"/>
            <a:ext cx="3886200" cy="435133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a:extLst>
              <a:ext uri="{FF2B5EF4-FFF2-40B4-BE49-F238E27FC236}">
                <a16:creationId xmlns:a16="http://schemas.microsoft.com/office/drawing/2014/main" id="{C4561BBA-B185-4B45-B152-3D320E15F550}"/>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8B924BB-C3DD-475A-893D-A7E8B73723A9}" type="datetime1">
              <a:rPr lang="he-IL" noProof="0" smtClean="0"/>
              <a:t>י"ט/אלול/תשפ"ג</a:t>
            </a:fld>
            <a:endParaRPr lang="he-IL" noProof="0"/>
          </a:p>
        </p:txBody>
      </p:sp>
      <p:sp>
        <p:nvSpPr>
          <p:cNvPr id="6" name="מציין מיקום של כותרת תחתונה 5">
            <a:extLst>
              <a:ext uri="{FF2B5EF4-FFF2-40B4-BE49-F238E27FC236}">
                <a16:creationId xmlns:a16="http://schemas.microsoft.com/office/drawing/2014/main" id="{D61CD760-96AC-4821-A56B-0B805F2FAD44}"/>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2F750665-D5B5-4D0B-B2F0-CB6B027CDEC7}"/>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26294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EA47C3-C498-415A-A057-E19BCEB5F28D}"/>
              </a:ext>
            </a:extLst>
          </p:cNvPr>
          <p:cNvSpPr>
            <a:spLocks noGrp="1"/>
          </p:cNvSpPr>
          <p:nvPr>
            <p:ph type="title"/>
          </p:nvPr>
        </p:nvSpPr>
        <p:spPr>
          <a:xfrm flipH="1">
            <a:off x="627459"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7BF6677F-2712-4810-A3AA-56FA75386D2A}"/>
              </a:ext>
            </a:extLst>
          </p:cNvPr>
          <p:cNvSpPr>
            <a:spLocks noGrp="1"/>
          </p:cNvSpPr>
          <p:nvPr>
            <p:ph type="body" idx="1" hasCustomPrompt="1"/>
          </p:nvPr>
        </p:nvSpPr>
        <p:spPr>
          <a:xfrm flipH="1">
            <a:off x="4645819" y="1681163"/>
            <a:ext cx="3868340" cy="823912"/>
          </a:xfrm>
        </p:spPr>
        <p:txBody>
          <a:bodyPr rtlCol="1" anchor="b"/>
          <a:lstStyle>
            <a:lvl1pPr marL="0" indent="0" algn="r" rtl="1">
              <a:buNone/>
              <a:defRPr sz="1800" b="1">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500" b="1"/>
            </a:lvl2pPr>
            <a:lvl3pPr marL="685800" indent="0" algn="r" rtl="1">
              <a:buNone/>
              <a:defRPr sz="1350" b="1"/>
            </a:lvl3pPr>
            <a:lvl4pPr marL="1028700" indent="0" algn="r" rtl="1">
              <a:buNone/>
              <a:defRPr sz="1200" b="1"/>
            </a:lvl4pPr>
            <a:lvl5pPr marL="1371600" indent="0" algn="r" rtl="1">
              <a:buNone/>
              <a:defRPr sz="1200" b="1"/>
            </a:lvl5pPr>
            <a:lvl6pPr marL="1714500" indent="0" algn="r" rtl="1">
              <a:buNone/>
              <a:defRPr sz="1200" b="1"/>
            </a:lvl6pPr>
            <a:lvl7pPr marL="2057400" indent="0" algn="r" rtl="1">
              <a:buNone/>
              <a:defRPr sz="1200" b="1"/>
            </a:lvl7pPr>
            <a:lvl8pPr marL="2400300" indent="0" algn="r" rtl="1">
              <a:buNone/>
              <a:defRPr sz="1200" b="1"/>
            </a:lvl8pPr>
            <a:lvl9pPr marL="2743200" indent="0" algn="r" rtl="1">
              <a:buNone/>
              <a:defRPr sz="1200" b="1"/>
            </a:lvl9pPr>
          </a:lstStyle>
          <a:p>
            <a:pPr lvl="0" rtl="1"/>
            <a:r>
              <a:rPr lang="he-IL" noProof="0"/>
              <a:t>ערוך סגנונות טקסט של תבנית בסיס</a:t>
            </a:r>
          </a:p>
        </p:txBody>
      </p:sp>
      <p:sp>
        <p:nvSpPr>
          <p:cNvPr id="4" name="מציין מיקום תוכן 3">
            <a:extLst>
              <a:ext uri="{FF2B5EF4-FFF2-40B4-BE49-F238E27FC236}">
                <a16:creationId xmlns:a16="http://schemas.microsoft.com/office/drawing/2014/main" id="{F871B54A-6775-4978-8E19-32694C9B5E38}"/>
              </a:ext>
            </a:extLst>
          </p:cNvPr>
          <p:cNvSpPr>
            <a:spLocks noGrp="1"/>
          </p:cNvSpPr>
          <p:nvPr>
            <p:ph sz="half" idx="2" hasCustomPrompt="1"/>
          </p:nvPr>
        </p:nvSpPr>
        <p:spPr>
          <a:xfrm flipH="1">
            <a:off x="4645819" y="2505075"/>
            <a:ext cx="3868340" cy="368458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flipH="1">
            <a:off x="627460" y="1681163"/>
            <a:ext cx="3887391" cy="823912"/>
          </a:xfrm>
        </p:spPr>
        <p:txBody>
          <a:bodyPr rtlCol="1" anchor="b"/>
          <a:lstStyle>
            <a:lvl1pPr marL="0" indent="0" algn="r" rtl="1">
              <a:buNone/>
              <a:defRPr sz="1800" b="1">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500" b="1"/>
            </a:lvl2pPr>
            <a:lvl3pPr marL="685800" indent="0" algn="r" rtl="1">
              <a:buNone/>
              <a:defRPr sz="1350" b="1"/>
            </a:lvl3pPr>
            <a:lvl4pPr marL="1028700" indent="0" algn="r" rtl="1">
              <a:buNone/>
              <a:defRPr sz="1200" b="1"/>
            </a:lvl4pPr>
            <a:lvl5pPr marL="1371600" indent="0" algn="r" rtl="1">
              <a:buNone/>
              <a:defRPr sz="1200" b="1"/>
            </a:lvl5pPr>
            <a:lvl6pPr marL="1714500" indent="0" algn="r" rtl="1">
              <a:buNone/>
              <a:defRPr sz="1200" b="1"/>
            </a:lvl6pPr>
            <a:lvl7pPr marL="2057400" indent="0" algn="r" rtl="1">
              <a:buNone/>
              <a:defRPr sz="1200" b="1"/>
            </a:lvl7pPr>
            <a:lvl8pPr marL="2400300" indent="0" algn="r" rtl="1">
              <a:buNone/>
              <a:defRPr sz="1200" b="1"/>
            </a:lvl8pPr>
            <a:lvl9pPr marL="2743200" indent="0" algn="r" rtl="1">
              <a:buNone/>
              <a:defRPr sz="1200" b="1"/>
            </a:lvl9pPr>
          </a:lstStyle>
          <a:p>
            <a:pPr lvl="0" rtl="1"/>
            <a:r>
              <a:rPr lang="he-IL" noProof="0"/>
              <a:t>ערוך סגנונות טקסט של תבנית בסיס</a:t>
            </a:r>
          </a:p>
        </p:txBody>
      </p:sp>
      <p:sp>
        <p:nvSpPr>
          <p:cNvPr id="6" name="מציין מיקום תוכן 5">
            <a:extLst>
              <a:ext uri="{FF2B5EF4-FFF2-40B4-BE49-F238E27FC236}">
                <a16:creationId xmlns:a16="http://schemas.microsoft.com/office/drawing/2014/main" id="{BE8E898F-5B79-46F1-89C1-F827997CC485}"/>
              </a:ext>
            </a:extLst>
          </p:cNvPr>
          <p:cNvSpPr>
            <a:spLocks noGrp="1"/>
          </p:cNvSpPr>
          <p:nvPr>
            <p:ph sz="quarter" idx="4" hasCustomPrompt="1"/>
          </p:nvPr>
        </p:nvSpPr>
        <p:spPr>
          <a:xfrm flipH="1">
            <a:off x="627460" y="2505075"/>
            <a:ext cx="3887391" cy="3684588"/>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a:extLst>
              <a:ext uri="{FF2B5EF4-FFF2-40B4-BE49-F238E27FC236}">
                <a16:creationId xmlns:a16="http://schemas.microsoft.com/office/drawing/2014/main" id="{6B417A4D-2EC9-4294-BFF4-EAE22EE1099A}"/>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29CBB996-3965-4C51-A13D-3C6E2F09EACE}" type="datetime1">
              <a:rPr lang="he-IL" noProof="0" smtClean="0"/>
              <a:t>י"ט/אלול/תשפ"ג</a:t>
            </a:fld>
            <a:endParaRPr lang="he-IL" noProof="0"/>
          </a:p>
        </p:txBody>
      </p:sp>
      <p:sp>
        <p:nvSpPr>
          <p:cNvPr id="8" name="מציין מיקום של כותרת תחתונה 7">
            <a:extLst>
              <a:ext uri="{FF2B5EF4-FFF2-40B4-BE49-F238E27FC236}">
                <a16:creationId xmlns:a16="http://schemas.microsoft.com/office/drawing/2014/main" id="{6150E317-3602-42A1-BB7F-0184072E8D5F}"/>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9" name="מציין מיקום של מספר שקופית 8">
            <a:extLst>
              <a:ext uri="{FF2B5EF4-FFF2-40B4-BE49-F238E27FC236}">
                <a16:creationId xmlns:a16="http://schemas.microsoft.com/office/drawing/2014/main" id="{50CE2C97-E26C-4A8B-93A0-B01E2C7F4522}"/>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42210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9F68FC-5755-447A-8D7F-9ADED3E994A3}"/>
              </a:ext>
            </a:extLst>
          </p:cNvPr>
          <p:cNvSpPr>
            <a:spLocks noGrp="1"/>
          </p:cNvSpPr>
          <p:nvPr>
            <p:ph type="title"/>
          </p:nvPr>
        </p:nvSpPr>
        <p:spPr>
          <a:xfrm flipH="1">
            <a:off x="628650" y="365128"/>
            <a:ext cx="7886700" cy="1325563"/>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AB50287-81AA-46CA-8CB3-53A7F831374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0B1BEEC-4AF1-42DD-93C9-93A9C657D98C}" type="datetime1">
              <a:rPr lang="he-IL" noProof="0" smtClean="0"/>
              <a:t>י"ט/אלול/תשפ"ג</a:t>
            </a:fld>
            <a:endParaRPr lang="he-IL" noProof="0"/>
          </a:p>
        </p:txBody>
      </p:sp>
      <p:sp>
        <p:nvSpPr>
          <p:cNvPr id="4" name="מציין מיקום של כותרת תחתונה 3">
            <a:extLst>
              <a:ext uri="{FF2B5EF4-FFF2-40B4-BE49-F238E27FC236}">
                <a16:creationId xmlns:a16="http://schemas.microsoft.com/office/drawing/2014/main" id="{2F1BA4AA-02C9-459E-9362-3DA60E3B5972}"/>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מספר שקופית 4">
            <a:extLst>
              <a:ext uri="{FF2B5EF4-FFF2-40B4-BE49-F238E27FC236}">
                <a16:creationId xmlns:a16="http://schemas.microsoft.com/office/drawing/2014/main" id="{AB2A2C8F-DBB4-4235-A67E-FB4039D9AA24}"/>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33033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46ACAA5-F8E7-46E9-8BA7-A510948B62CC}"/>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FEE40F2-B738-467E-9B8C-086D825B9D42}" type="datetime1">
              <a:rPr lang="he-IL" noProof="0" smtClean="0"/>
              <a:t>י"ט/אלול/תשפ"ג</a:t>
            </a:fld>
            <a:endParaRPr lang="he-IL" noProof="0"/>
          </a:p>
        </p:txBody>
      </p:sp>
      <p:sp>
        <p:nvSpPr>
          <p:cNvPr id="3" name="מציין מיקום של כותרת תחתונה 2">
            <a:extLst>
              <a:ext uri="{FF2B5EF4-FFF2-40B4-BE49-F238E27FC236}">
                <a16:creationId xmlns:a16="http://schemas.microsoft.com/office/drawing/2014/main" id="{D1F2DEE8-5654-4DCA-A8D0-D883E52B6FBC}"/>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מספר שקופית 3">
            <a:extLst>
              <a:ext uri="{FF2B5EF4-FFF2-40B4-BE49-F238E27FC236}">
                <a16:creationId xmlns:a16="http://schemas.microsoft.com/office/drawing/2014/main" id="{B0B179A5-4329-4057-9DEB-5B6E3AD1183F}"/>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404058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91DA80-336B-4DBB-91A1-6E3E4B3C20AA}"/>
              </a:ext>
            </a:extLst>
          </p:cNvPr>
          <p:cNvSpPr>
            <a:spLocks noGrp="1"/>
          </p:cNvSpPr>
          <p:nvPr>
            <p:ph type="title"/>
          </p:nvPr>
        </p:nvSpPr>
        <p:spPr>
          <a:xfrm flipH="1">
            <a:off x="5564982" y="457200"/>
            <a:ext cx="2949178" cy="1600200"/>
          </a:xfrm>
        </p:spPr>
        <p:txBody>
          <a:bodyPr rtlCol="1" anchor="b"/>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a:extLst>
              <a:ext uri="{FF2B5EF4-FFF2-40B4-BE49-F238E27FC236}">
                <a16:creationId xmlns:a16="http://schemas.microsoft.com/office/drawing/2014/main" id="{3840D456-F0A3-4789-A310-A23F01B2EC00}"/>
              </a:ext>
            </a:extLst>
          </p:cNvPr>
          <p:cNvSpPr>
            <a:spLocks noGrp="1"/>
          </p:cNvSpPr>
          <p:nvPr>
            <p:ph idx="1" hasCustomPrompt="1"/>
          </p:nvPr>
        </p:nvSpPr>
        <p:spPr>
          <a:xfrm flipH="1">
            <a:off x="627459" y="987428"/>
            <a:ext cx="4629150" cy="4873625"/>
          </a:xfrm>
        </p:spPr>
        <p:txBody>
          <a:bodyPr rtlCol="1"/>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1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500">
                <a:latin typeface="Tahoma" panose="020B0604030504040204" pitchFamily="34" charset="0"/>
                <a:ea typeface="Tahoma" panose="020B0604030504040204" pitchFamily="34" charset="0"/>
                <a:cs typeface="Tahoma" panose="020B0604030504040204" pitchFamily="34" charset="0"/>
              </a:defRPr>
            </a:lvl4pPr>
            <a:lvl5pPr algn="r" rtl="1">
              <a:defRPr sz="1500">
                <a:latin typeface="Tahoma" panose="020B0604030504040204" pitchFamily="34" charset="0"/>
                <a:ea typeface="Tahoma" panose="020B0604030504040204" pitchFamily="34" charset="0"/>
                <a:cs typeface="Tahoma" panose="020B0604030504040204" pitchFamily="34" charset="0"/>
              </a:defRPr>
            </a:lvl5pPr>
            <a:lvl6pPr algn="r" rtl="1">
              <a:defRPr sz="1500"/>
            </a:lvl6pPr>
            <a:lvl7pPr algn="r" rtl="1">
              <a:defRPr sz="1500"/>
            </a:lvl7pPr>
            <a:lvl8pPr algn="r" rtl="1">
              <a:defRPr sz="1500"/>
            </a:lvl8pPr>
            <a:lvl9pPr algn="r" rtl="1">
              <a:defRPr sz="15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flipH="1">
            <a:off x="5564982" y="2057400"/>
            <a:ext cx="2949178" cy="3811588"/>
          </a:xfrm>
        </p:spPr>
        <p:txBody>
          <a:bodyPr rtlCol="1"/>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050"/>
            </a:lvl2pPr>
            <a:lvl3pPr marL="685800" indent="0" algn="r" rtl="1">
              <a:buNone/>
              <a:defRPr sz="900"/>
            </a:lvl3pPr>
            <a:lvl4pPr marL="1028700" indent="0" algn="r" rtl="1">
              <a:buNone/>
              <a:defRPr sz="750"/>
            </a:lvl4pPr>
            <a:lvl5pPr marL="1371600" indent="0" algn="r" rtl="1">
              <a:buNone/>
              <a:defRPr sz="750"/>
            </a:lvl5pPr>
            <a:lvl6pPr marL="1714500" indent="0" algn="r" rtl="1">
              <a:buNone/>
              <a:defRPr sz="750"/>
            </a:lvl6pPr>
            <a:lvl7pPr marL="2057400" indent="0" algn="r" rtl="1">
              <a:buNone/>
              <a:defRPr sz="750"/>
            </a:lvl7pPr>
            <a:lvl8pPr marL="2400300" indent="0" algn="r" rtl="1">
              <a:buNone/>
              <a:defRPr sz="750"/>
            </a:lvl8pPr>
            <a:lvl9pPr marL="2743200" indent="0" algn="r" rtl="1">
              <a:buNone/>
              <a:defRPr sz="750"/>
            </a:lvl9pPr>
          </a:lstStyle>
          <a:p>
            <a:pPr lvl="0" rtl="1"/>
            <a:r>
              <a:rPr lang="he-IL" noProof="0"/>
              <a:t>ערוך סגנונות טקסט של תבנית בסיס</a:t>
            </a:r>
          </a:p>
        </p:txBody>
      </p:sp>
      <p:sp>
        <p:nvSpPr>
          <p:cNvPr id="5" name="מציין מיקום של תאריך 4">
            <a:extLst>
              <a:ext uri="{FF2B5EF4-FFF2-40B4-BE49-F238E27FC236}">
                <a16:creationId xmlns:a16="http://schemas.microsoft.com/office/drawing/2014/main" id="{E5D8562E-E6F1-449B-909C-98426BA86B36}"/>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B219B729-5476-4F4B-A196-A912D65282EE}" type="datetime1">
              <a:rPr lang="he-IL" noProof="0" smtClean="0"/>
              <a:t>י"ט/אלול/תשפ"ג</a:t>
            </a:fld>
            <a:endParaRPr lang="he-IL" noProof="0"/>
          </a:p>
        </p:txBody>
      </p:sp>
      <p:sp>
        <p:nvSpPr>
          <p:cNvPr id="6" name="מציין מיקום של כותרת תחתונה 5">
            <a:extLst>
              <a:ext uri="{FF2B5EF4-FFF2-40B4-BE49-F238E27FC236}">
                <a16:creationId xmlns:a16="http://schemas.microsoft.com/office/drawing/2014/main" id="{7EB47A9A-FB08-407B-A73A-0AC513F0FD5A}"/>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4BFF841F-796A-4FE6-B5E0-C8A4986793EE}"/>
              </a:ext>
            </a:extLst>
          </p:cNvPr>
          <p:cNvSpPr>
            <a:spLocks noGrp="1"/>
          </p:cNvSpPr>
          <p:nvPr>
            <p:ph type="sldNum" sz="quarter" idx="12"/>
          </p:nvPr>
        </p:nvSpPr>
        <p:spPr>
          <a:xfrm flipH="1">
            <a:off x="628650" y="6356353"/>
            <a:ext cx="20574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07204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AD474D-6779-4C23-BD3C-82F5DC3E3E2F}"/>
              </a:ext>
            </a:extLst>
          </p:cNvPr>
          <p:cNvSpPr>
            <a:spLocks noGrp="1"/>
          </p:cNvSpPr>
          <p:nvPr>
            <p:ph type="title"/>
          </p:nvPr>
        </p:nvSpPr>
        <p:spPr>
          <a:xfrm flipH="1">
            <a:off x="5564982" y="457200"/>
            <a:ext cx="2949178" cy="1600200"/>
          </a:xfrm>
        </p:spPr>
        <p:txBody>
          <a:bodyPr rtlCol="1" anchor="b"/>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A21096C-E430-49C7-A801-21C0BD95DC42}"/>
              </a:ext>
            </a:extLst>
          </p:cNvPr>
          <p:cNvSpPr>
            <a:spLocks noGrp="1"/>
          </p:cNvSpPr>
          <p:nvPr>
            <p:ph type="pic" idx="1"/>
          </p:nvPr>
        </p:nvSpPr>
        <p:spPr>
          <a:xfrm flipH="1">
            <a:off x="627459" y="987428"/>
            <a:ext cx="4629150" cy="4873625"/>
          </a:xfrm>
        </p:spPr>
        <p:txBody>
          <a:bodyPr rtlCol="1"/>
          <a:lstStyle>
            <a:lvl1pPr marL="0" indent="0" algn="r" rtl="1">
              <a:buNone/>
              <a:defRPr sz="24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2100"/>
            </a:lvl2pPr>
            <a:lvl3pPr marL="685800" indent="0" algn="r" rtl="1">
              <a:buNone/>
              <a:defRPr sz="1800"/>
            </a:lvl3pPr>
            <a:lvl4pPr marL="1028700" indent="0" algn="r" rtl="1">
              <a:buNone/>
              <a:defRPr sz="1500"/>
            </a:lvl4pPr>
            <a:lvl5pPr marL="1371600" indent="0" algn="r" rtl="1">
              <a:buNone/>
              <a:defRPr sz="1500"/>
            </a:lvl5pPr>
            <a:lvl6pPr marL="1714500" indent="0" algn="r" rtl="1">
              <a:buNone/>
              <a:defRPr sz="1500"/>
            </a:lvl6pPr>
            <a:lvl7pPr marL="2057400" indent="0" algn="r" rtl="1">
              <a:buNone/>
              <a:defRPr sz="1500"/>
            </a:lvl7pPr>
            <a:lvl8pPr marL="2400300" indent="0" algn="r" rtl="1">
              <a:buNone/>
              <a:defRPr sz="1500"/>
            </a:lvl8pPr>
            <a:lvl9pPr marL="2743200" indent="0" algn="r" rtl="1">
              <a:buNone/>
              <a:defRPr sz="1500"/>
            </a:lvl9pPr>
          </a:lstStyle>
          <a:p>
            <a:pPr rtl="1"/>
            <a:r>
              <a:rPr lang="he-IL" noProof="0"/>
              <a:t>לחץ על הסמל כדי להוסיף תמונה</a:t>
            </a:r>
          </a:p>
        </p:txBody>
      </p:sp>
      <p:sp>
        <p:nvSpPr>
          <p:cNvPr id="4" name="מציין מיקום טקסט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flipH="1">
            <a:off x="5564982" y="2057400"/>
            <a:ext cx="2949178" cy="3811588"/>
          </a:xfrm>
        </p:spPr>
        <p:txBody>
          <a:bodyPr rtlCol="1"/>
          <a:lstStyle>
            <a:lvl1pPr marL="0" indent="0" algn="r" rtl="1">
              <a:buNone/>
              <a:defRPr sz="1200">
                <a:latin typeface="Tahoma" panose="020B0604030504040204" pitchFamily="34" charset="0"/>
                <a:ea typeface="Tahoma" panose="020B0604030504040204" pitchFamily="34" charset="0"/>
                <a:cs typeface="Tahoma" panose="020B0604030504040204" pitchFamily="34" charset="0"/>
              </a:defRPr>
            </a:lvl1pPr>
            <a:lvl2pPr marL="342900" indent="0" algn="r" rtl="1">
              <a:buNone/>
              <a:defRPr sz="1050"/>
            </a:lvl2pPr>
            <a:lvl3pPr marL="685800" indent="0" algn="r" rtl="1">
              <a:buNone/>
              <a:defRPr sz="900"/>
            </a:lvl3pPr>
            <a:lvl4pPr marL="1028700" indent="0" algn="r" rtl="1">
              <a:buNone/>
              <a:defRPr sz="750"/>
            </a:lvl4pPr>
            <a:lvl5pPr marL="1371600" indent="0" algn="r" rtl="1">
              <a:buNone/>
              <a:defRPr sz="750"/>
            </a:lvl5pPr>
            <a:lvl6pPr marL="1714500" indent="0" algn="r" rtl="1">
              <a:buNone/>
              <a:defRPr sz="750"/>
            </a:lvl6pPr>
            <a:lvl7pPr marL="2057400" indent="0" algn="r" rtl="1">
              <a:buNone/>
              <a:defRPr sz="750"/>
            </a:lvl7pPr>
            <a:lvl8pPr marL="2400300" indent="0" algn="r" rtl="1">
              <a:buNone/>
              <a:defRPr sz="750"/>
            </a:lvl8pPr>
            <a:lvl9pPr marL="2743200" indent="0" algn="r" rtl="1">
              <a:buNone/>
              <a:defRPr sz="750"/>
            </a:lvl9pPr>
          </a:lstStyle>
          <a:p>
            <a:pPr lvl="0" rtl="1"/>
            <a:r>
              <a:rPr lang="he-IL" noProof="0"/>
              <a:t>ערוך סגנונות טקסט של תבנית בסיס</a:t>
            </a:r>
          </a:p>
        </p:txBody>
      </p:sp>
      <p:sp>
        <p:nvSpPr>
          <p:cNvPr id="5" name="מציין מיקום של תאריך 4">
            <a:extLst>
              <a:ext uri="{FF2B5EF4-FFF2-40B4-BE49-F238E27FC236}">
                <a16:creationId xmlns:a16="http://schemas.microsoft.com/office/drawing/2014/main" id="{533293F4-2B70-4BB5-A982-219E4133E251}"/>
              </a:ext>
            </a:extLst>
          </p:cNvPr>
          <p:cNvSpPr>
            <a:spLocks noGrp="1"/>
          </p:cNvSpPr>
          <p:nvPr>
            <p:ph type="dt" sz="half" idx="10"/>
          </p:nvPr>
        </p:nvSpPr>
        <p:spPr>
          <a:xfrm flipH="1">
            <a:off x="64579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551F96DB-E696-40FF-8C2F-7535971A3331}" type="datetime1">
              <a:rPr lang="he-IL" noProof="0" smtClean="0"/>
              <a:t>י"ט/אלול/תשפ"ג</a:t>
            </a:fld>
            <a:endParaRPr lang="he-IL" noProof="0"/>
          </a:p>
        </p:txBody>
      </p:sp>
      <p:sp>
        <p:nvSpPr>
          <p:cNvPr id="6" name="מציין מיקום של כותרת תחתונה 5">
            <a:extLst>
              <a:ext uri="{FF2B5EF4-FFF2-40B4-BE49-F238E27FC236}">
                <a16:creationId xmlns:a16="http://schemas.microsoft.com/office/drawing/2014/main" id="{C4F9A86F-B378-4759-B50E-2E0BFAE62463}"/>
              </a:ext>
            </a:extLst>
          </p:cNvPr>
          <p:cNvSpPr>
            <a:spLocks noGrp="1"/>
          </p:cNvSpPr>
          <p:nvPr>
            <p:ph type="ftr" sz="quarter" idx="11"/>
          </p:nvPr>
        </p:nvSpPr>
        <p:spPr>
          <a:xfrm flipH="1">
            <a:off x="3028950" y="6356353"/>
            <a:ext cx="30861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a:extLst>
              <a:ext uri="{FF2B5EF4-FFF2-40B4-BE49-F238E27FC236}">
                <a16:creationId xmlns:a16="http://schemas.microsoft.com/office/drawing/2014/main" id="{B0A95BDC-FC58-4638-AA59-A3DA9931FD3D}"/>
              </a:ext>
            </a:extLst>
          </p:cNvPr>
          <p:cNvSpPr>
            <a:spLocks noGrp="1"/>
          </p:cNvSpPr>
          <p:nvPr>
            <p:ph type="sldNum" sz="quarter" idx="12"/>
          </p:nvPr>
        </p:nvSpPr>
        <p:spPr>
          <a:xfrm flipH="1">
            <a:off x="628650" y="6356353"/>
            <a:ext cx="20574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A6AF1B4E-90EC-4A51-B6E5-B702C054ECB0}" type="slidenum">
              <a:rPr lang="he-IL" smtClean="0"/>
              <a:pPr algn="l"/>
              <a:t>‹#›</a:t>
            </a:fld>
            <a:endParaRPr lang="he-IL" dirty="0"/>
          </a:p>
        </p:txBody>
      </p:sp>
    </p:spTree>
    <p:extLst>
      <p:ext uri="{BB962C8B-B14F-4D97-AF65-F5344CB8AC3E}">
        <p14:creationId xmlns:p14="http://schemas.microsoft.com/office/powerpoint/2010/main" val="501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D80BC3B-525F-4038-9330-0729879F9185}"/>
              </a:ext>
            </a:extLst>
          </p:cNvPr>
          <p:cNvSpPr>
            <a:spLocks noGrp="1"/>
          </p:cNvSpPr>
          <p:nvPr>
            <p:ph type="title"/>
          </p:nvPr>
        </p:nvSpPr>
        <p:spPr>
          <a:xfrm flipH="1">
            <a:off x="628650" y="365128"/>
            <a:ext cx="7886700" cy="1325563"/>
          </a:xfrm>
          <a:prstGeom prst="rect">
            <a:avLst/>
          </a:prstGeom>
        </p:spPr>
        <p:txBody>
          <a:bodyPr vert="horz" lIns="91440" tIns="45720" rIns="91440" bIns="45720" rtlCol="1" anchor="ctr">
            <a:normAutofit/>
          </a:bodyPr>
          <a:lstStyle/>
          <a:p>
            <a:pPr rtl="1"/>
            <a:r>
              <a:rPr lang="he-IL" noProof="0"/>
              <a:t>לחץ כדי לערוך סגנון כותרת של תבנית בסיס</a:t>
            </a:r>
          </a:p>
        </p:txBody>
      </p:sp>
      <p:sp>
        <p:nvSpPr>
          <p:cNvPr id="3" name="מציין מיקום טקסט 2">
            <a:extLst>
              <a:ext uri="{FF2B5EF4-FFF2-40B4-BE49-F238E27FC236}">
                <a16:creationId xmlns:a16="http://schemas.microsoft.com/office/drawing/2014/main" id="{99629186-93D7-46FA-AE02-36D9426043AF}"/>
              </a:ext>
            </a:extLst>
          </p:cNvPr>
          <p:cNvSpPr>
            <a:spLocks noGrp="1"/>
          </p:cNvSpPr>
          <p:nvPr>
            <p:ph type="body" idx="1"/>
          </p:nvPr>
        </p:nvSpPr>
        <p:spPr>
          <a:xfrm flipH="1">
            <a:off x="628650" y="1825625"/>
            <a:ext cx="7886700" cy="4351338"/>
          </a:xfrm>
          <a:prstGeom prst="rect">
            <a:avLst/>
          </a:prstGeom>
        </p:spPr>
        <p:txBody>
          <a:bodyPr vert="horz" lIns="91440" tIns="45720" rIns="91440" bIns="45720" rtlCol="1">
            <a:normAutofit/>
          </a:body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a:extLst>
              <a:ext uri="{FF2B5EF4-FFF2-40B4-BE49-F238E27FC236}">
                <a16:creationId xmlns:a16="http://schemas.microsoft.com/office/drawing/2014/main" id="{21BF1CEB-0530-4996-BAEF-2E6A04DAD60F}"/>
              </a:ext>
            </a:extLst>
          </p:cNvPr>
          <p:cNvSpPr>
            <a:spLocks noGrp="1"/>
          </p:cNvSpPr>
          <p:nvPr>
            <p:ph type="dt" sz="half" idx="2"/>
          </p:nvPr>
        </p:nvSpPr>
        <p:spPr>
          <a:xfrm flipH="1">
            <a:off x="6457950" y="6356353"/>
            <a:ext cx="2057400" cy="365125"/>
          </a:xfrm>
          <a:prstGeom prst="rect">
            <a:avLst/>
          </a:prstGeom>
        </p:spPr>
        <p:txBody>
          <a:bodyPr vert="horz" lIns="91440" tIns="45720" rIns="91440" bIns="45720" rtlCol="1" anchor="ctr"/>
          <a:lstStyle>
            <a:lvl1pPr algn="r"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1E20DD4D-EFAD-406C-89BA-3FDB8B6457EB}" type="datetime1">
              <a:rPr lang="he-IL" noProof="0" smtClean="0"/>
              <a:t>י"ט/אלול/תשפ"ג</a:t>
            </a:fld>
            <a:endParaRPr lang="he-IL" noProof="0"/>
          </a:p>
        </p:txBody>
      </p:sp>
      <p:sp>
        <p:nvSpPr>
          <p:cNvPr id="5" name="מציין מיקום של כותרת תחתונה 4">
            <a:extLst>
              <a:ext uri="{FF2B5EF4-FFF2-40B4-BE49-F238E27FC236}">
                <a16:creationId xmlns:a16="http://schemas.microsoft.com/office/drawing/2014/main" id="{C8DCFF3D-7353-4B4D-9E75-FA835E06E749}"/>
              </a:ext>
            </a:extLst>
          </p:cNvPr>
          <p:cNvSpPr>
            <a:spLocks noGrp="1"/>
          </p:cNvSpPr>
          <p:nvPr>
            <p:ph type="ftr" sz="quarter" idx="3"/>
          </p:nvPr>
        </p:nvSpPr>
        <p:spPr>
          <a:xfrm flipH="1">
            <a:off x="3028950" y="6356353"/>
            <a:ext cx="3086100" cy="365125"/>
          </a:xfrm>
          <a:prstGeom prst="rect">
            <a:avLst/>
          </a:prstGeom>
        </p:spPr>
        <p:txBody>
          <a:bodyPr vert="horz" lIns="91440" tIns="45720" rIns="91440" bIns="45720" rtlCol="1" anchor="ctr"/>
          <a:lstStyle>
            <a:lvl1pPr algn="ctr"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a:extLst>
              <a:ext uri="{FF2B5EF4-FFF2-40B4-BE49-F238E27FC236}">
                <a16:creationId xmlns:a16="http://schemas.microsoft.com/office/drawing/2014/main" id="{F382C8D6-8B0B-4982-9EE4-AA823C69C327}"/>
              </a:ext>
            </a:extLst>
          </p:cNvPr>
          <p:cNvSpPr>
            <a:spLocks noGrp="1"/>
          </p:cNvSpPr>
          <p:nvPr>
            <p:ph type="sldNum" sz="quarter" idx="4"/>
          </p:nvPr>
        </p:nvSpPr>
        <p:spPr>
          <a:xfrm flipH="1">
            <a:off x="628650" y="6356353"/>
            <a:ext cx="2057400" cy="365125"/>
          </a:xfrm>
          <a:prstGeom prst="rect">
            <a:avLst/>
          </a:prstGeom>
        </p:spPr>
        <p:txBody>
          <a:bodyPr vert="horz" lIns="91440" tIns="45720" rIns="91440" bIns="45720" rtlCol="1" anchor="ctr"/>
          <a:lstStyle>
            <a:lvl1pPr algn="l" rtl="1">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25513310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r" defTabSz="685800" rtl="1" eaLnBrk="1" latinLnBrk="0" hangingPunct="1">
        <a:lnSpc>
          <a:spcPct val="90000"/>
        </a:lnSpc>
        <a:spcBef>
          <a:spcPct val="0"/>
        </a:spcBef>
        <a:buNone/>
        <a:defRPr sz="33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20DD4D-EFAD-406C-89BA-3FDB8B6457EB}" type="datetime1">
              <a:rPr lang="he-IL" noProof="0" smtClean="0"/>
              <a:t>י"ט/אלול/תשפ"ג</a:t>
            </a:fld>
            <a:endParaRPr lang="he-IL" noProof="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he-IL" noProof="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6AF1B4E-90EC-4A51-B6E5-B702C054ECB0}" type="slidenum">
              <a:rPr lang="he-IL" smtClean="0"/>
              <a:pPr/>
              <a:t>‹#›</a:t>
            </a:fld>
            <a:endParaRPr lang="he-IL" dirty="0"/>
          </a:p>
        </p:txBody>
      </p:sp>
    </p:spTree>
    <p:extLst>
      <p:ext uri="{BB962C8B-B14F-4D97-AF65-F5344CB8AC3E}">
        <p14:creationId xmlns:p14="http://schemas.microsoft.com/office/powerpoint/2010/main" val="653262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685800" rtl="1"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gif@01C62FC4.A5AA3A50" TargetMode="External"/><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0.jpg"/><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4.jpg"/><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8.jp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2.jpg"/><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6.jpg"/><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359429" y="2686913"/>
            <a:ext cx="6509936" cy="1311547"/>
          </a:xfrm>
        </p:spPr>
        <p:txBody>
          <a:bodyPr>
            <a:noAutofit/>
          </a:bodyPr>
          <a:lstStyle/>
          <a:p>
            <a:r>
              <a:rPr lang="he-IL" sz="6000" b="1"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חשמל באוויר </a:t>
            </a:r>
            <a:r>
              <a:rPr lang="en-US" sz="495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r>
            <a:br>
              <a:rPr lang="en-US" sz="495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r>
              <a:rPr lang="he-IL" sz="495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בטיחות ויזמות</a:t>
            </a:r>
          </a:p>
        </p:txBody>
      </p:sp>
      <p:sp>
        <p:nvSpPr>
          <p:cNvPr id="3" name="כותרת משנה 2"/>
          <p:cNvSpPr>
            <a:spLocks noGrp="1"/>
          </p:cNvSpPr>
          <p:nvPr>
            <p:ph type="subTitle" idx="1"/>
          </p:nvPr>
        </p:nvSpPr>
        <p:spPr>
          <a:xfrm>
            <a:off x="1364295" y="4357383"/>
            <a:ext cx="6505070" cy="371114"/>
          </a:xfrm>
        </p:spPr>
        <p:txBody>
          <a:bodyPr>
            <a:noAutofit/>
          </a:bodyPr>
          <a:lstStyle/>
          <a:p>
            <a:r>
              <a:rPr lang="he-IL" sz="1600" dirty="0">
                <a:latin typeface="Guttman Hatzvi" panose="02010401010101010101" pitchFamily="2" charset="-79"/>
                <a:cs typeface="Guttman Hatzvi" panose="02010401010101010101" pitchFamily="2" charset="-79"/>
              </a:rPr>
              <a:t>נתיב האור </a:t>
            </a:r>
            <a:r>
              <a:rPr lang="he-IL" sz="1600" dirty="0" smtClean="0">
                <a:latin typeface="Guttman Hatzvi" panose="02010401010101010101" pitchFamily="2" charset="-79"/>
                <a:cs typeface="Guttman Hatzvi" panose="02010401010101010101" pitchFamily="2" charset="-79"/>
              </a:rPr>
              <a:t>תשפ"ד</a:t>
            </a:r>
          </a:p>
          <a:p>
            <a:r>
              <a:rPr lang="he-IL" sz="1600" dirty="0" smtClean="0">
                <a:latin typeface="Guttman Hatzvi" panose="02010401010101010101" pitchFamily="2" charset="-79"/>
                <a:cs typeface="Guttman Hatzvi" panose="02010401010101010101" pitchFamily="2" charset="-79"/>
              </a:rPr>
              <a:t>לתלמידים</a:t>
            </a:r>
            <a:endParaRPr lang="he-IL" sz="1600" dirty="0">
              <a:latin typeface="Guttman Hatzvi" panose="02010401010101010101" pitchFamily="2" charset="-79"/>
              <a:cs typeface="Guttman Hatzvi" panose="02010401010101010101" pitchFamily="2" charset="-79"/>
            </a:endParaRPr>
          </a:p>
        </p:txBody>
      </p:sp>
      <p:sp>
        <p:nvSpPr>
          <p:cNvPr id="4" name="TextBox 3"/>
          <p:cNvSpPr txBox="1"/>
          <p:nvPr/>
        </p:nvSpPr>
        <p:spPr>
          <a:xfrm>
            <a:off x="314891" y="5747329"/>
            <a:ext cx="2696128" cy="969496"/>
          </a:xfrm>
          <a:prstGeom prst="rect">
            <a:avLst/>
          </a:prstGeom>
          <a:noFill/>
        </p:spPr>
        <p:txBody>
          <a:bodyPr wrap="square" rtlCol="1">
            <a:spAutoFit/>
          </a:bodyPr>
          <a:lstStyle/>
          <a:p>
            <a:pPr algn="ctr"/>
            <a:r>
              <a:rPr lang="he-IL"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מטעם חברת החשמל לישראל</a:t>
            </a:r>
          </a:p>
          <a:p>
            <a:pPr algn="ctr"/>
            <a:endParaRPr lang="he-IL" sz="750"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he-IL" sz="1350" b="1" dirty="0">
                <a:solidFill>
                  <a:schemeClr val="tx2">
                    <a:lumMod val="60000"/>
                    <a:lumOff val="4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פיתוח מכון יעדים</a:t>
            </a:r>
          </a:p>
        </p:txBody>
      </p:sp>
      <p:pic>
        <p:nvPicPr>
          <p:cNvPr id="5" name="Picture 3" descr="cid:image001.gif@01C62FC4.A5AA3A5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14021" y="472913"/>
            <a:ext cx="542925" cy="5643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6271238" y="644854"/>
            <a:ext cx="221424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he-IL" altLang="he-IL" sz="1050" b="1" dirty="0">
                <a:latin typeface="Times New Roman" pitchFamily="18" charset="0"/>
                <a:ea typeface="Times New Roman" pitchFamily="18" charset="0"/>
                <a:cs typeface="Arial" pitchFamily="34" charset="0"/>
              </a:rPr>
              <a:t>       נתיב האור       </a:t>
            </a:r>
            <a:endParaRPr lang="he-IL" altLang="he-IL" sz="750" b="1" dirty="0">
              <a:latin typeface="Times New Roman" pitchFamily="18" charset="0"/>
              <a:ea typeface="Times New Roman" pitchFamily="18" charset="0"/>
              <a:cs typeface="Arial" pitchFamily="34" charset="0"/>
            </a:endParaRPr>
          </a:p>
          <a:p>
            <a:pPr algn="ctr" defTabSz="685800" rtl="1" fontAlgn="base">
              <a:spcBef>
                <a:spcPct val="0"/>
              </a:spcBef>
              <a:spcAft>
                <a:spcPct val="0"/>
              </a:spcAft>
            </a:pPr>
            <a:r>
              <a:rPr lang="he-IL" altLang="he-IL" sz="1050" b="1" dirty="0">
                <a:latin typeface="Times New Roman" pitchFamily="18" charset="0"/>
                <a:ea typeface="Times New Roman" pitchFamily="18" charset="0"/>
                <a:cs typeface="Arial" pitchFamily="34" charset="0"/>
              </a:rPr>
              <a:t>          דרך חיים נבונה בסביבת חשמל</a:t>
            </a:r>
            <a:r>
              <a:rPr lang="en-US" altLang="he-IL" sz="450" dirty="0">
                <a:latin typeface="Arial" pitchFamily="34" charset="0"/>
                <a:cs typeface="Arial" pitchFamily="34" charset="0"/>
              </a:rPr>
              <a:t> </a:t>
            </a:r>
            <a:endParaRPr lang="en-US" altLang="he-IL" sz="1350" dirty="0">
              <a:latin typeface="Arial" pitchFamily="34" charset="0"/>
              <a:cs typeface="Arial" pitchFamily="34" charset="0"/>
            </a:endParaRPr>
          </a:p>
        </p:txBody>
      </p:sp>
      <p:cxnSp>
        <p:nvCxnSpPr>
          <p:cNvPr id="9" name="מחבר ישר 8"/>
          <p:cNvCxnSpPr/>
          <p:nvPr/>
        </p:nvCxnSpPr>
        <p:spPr>
          <a:xfrm>
            <a:off x="6351503" y="1029901"/>
            <a:ext cx="1720108" cy="0"/>
          </a:xfrm>
          <a:prstGeom prst="line">
            <a:avLst/>
          </a:prstGeom>
          <a:ln w="38100" cmpd="sng"/>
        </p:spPr>
        <p:style>
          <a:lnRef idx="1">
            <a:schemeClr val="accent1"/>
          </a:lnRef>
          <a:fillRef idx="0">
            <a:schemeClr val="accent1"/>
          </a:fillRef>
          <a:effectRef idx="0">
            <a:schemeClr val="accent1"/>
          </a:effectRef>
          <a:fontRef idx="minor">
            <a:schemeClr val="tx1"/>
          </a:fontRef>
        </p:style>
      </p:cxnSp>
      <p:pic>
        <p:nvPicPr>
          <p:cNvPr id="11" name="Picture 4" descr="nuri_2010_New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577" y="2327988"/>
            <a:ext cx="1193576" cy="1627974"/>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25" y="95533"/>
            <a:ext cx="4047459" cy="2536788"/>
          </a:xfrm>
          <a:prstGeom prst="ellipse">
            <a:avLst/>
          </a:prstGeom>
          <a:ln>
            <a:noFill/>
          </a:ln>
          <a:effectLst>
            <a:softEdge rad="127000"/>
          </a:effectLst>
        </p:spPr>
      </p:pic>
      <p:sp>
        <p:nvSpPr>
          <p:cNvPr id="12" name="TextBox 11"/>
          <p:cNvSpPr txBox="1"/>
          <p:nvPr/>
        </p:nvSpPr>
        <p:spPr>
          <a:xfrm>
            <a:off x="3735265" y="6433251"/>
            <a:ext cx="1638300" cy="307777"/>
          </a:xfrm>
          <a:prstGeom prst="rect">
            <a:avLst/>
          </a:prstGeom>
          <a:noFill/>
        </p:spPr>
        <p:txBody>
          <a:bodyPr wrap="square" rtlCol="1">
            <a:spAutoFit/>
          </a:bodyPr>
          <a:lstStyle/>
          <a:p>
            <a:pPr algn="ctr"/>
            <a:r>
              <a:rPr lang="he-IL" sz="1400" dirty="0" smtClean="0"/>
              <a:t>1</a:t>
            </a:r>
            <a:endParaRPr lang="he-IL" sz="1400" dirty="0"/>
          </a:p>
        </p:txBody>
      </p:sp>
    </p:spTree>
    <p:extLst>
      <p:ext uri="{BB962C8B-B14F-4D97-AF65-F5344CB8AC3E}">
        <p14:creationId xmlns:p14="http://schemas.microsoft.com/office/powerpoint/2010/main" val="346303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4076345" y="480281"/>
            <a:ext cx="4666004" cy="5886295"/>
          </a:xfrm>
          <a:ln w="57150">
            <a:solidFill>
              <a:srgbClr val="0033CC"/>
            </a:solidFill>
            <a:prstDash val="sysDot"/>
          </a:ln>
        </p:spPr>
        <p:txBody>
          <a:bodyPr>
            <a:noAutofit/>
          </a:bodyPr>
          <a:lstStyle/>
          <a:p>
            <a:pPr marL="216000" indent="-216000">
              <a:lnSpc>
                <a:spcPts val="2500"/>
              </a:lnSpc>
              <a:spcBef>
                <a:spcPts val="0"/>
              </a:spcBef>
              <a:spcAft>
                <a:spcPts val="600"/>
              </a:spcAft>
            </a:pPr>
            <a:r>
              <a:rPr lang="he-IL" sz="2800" dirty="0" smtClean="0"/>
              <a:t>ברקים – בזמן סופת ברקים יש </a:t>
            </a:r>
            <a:r>
              <a:rPr lang="en-US" sz="2800" dirty="0" smtClean="0"/>
              <a:t/>
            </a:r>
            <a:br>
              <a:rPr lang="en-US" sz="2800" dirty="0" smtClean="0"/>
            </a:br>
            <a:r>
              <a:rPr lang="he-IL" sz="2800" dirty="0" smtClean="0"/>
              <a:t>להתרחק ממקום חשוף ופתוח. להשתדל לא לבלוט בשטח פתוח, לנסות להתקרב לבניין או משהו גבוה ממך, או לרדת לקרקע.</a:t>
            </a:r>
          </a:p>
          <a:p>
            <a:pPr marL="216000" indent="-216000">
              <a:lnSpc>
                <a:spcPts val="2500"/>
              </a:lnSpc>
              <a:spcBef>
                <a:spcPts val="0"/>
              </a:spcBef>
              <a:spcAft>
                <a:spcPts val="600"/>
              </a:spcAft>
            </a:pPr>
            <a:r>
              <a:rPr lang="he-IL" sz="2800" dirty="0" smtClean="0"/>
              <a:t>לא לשחק מתחת לחוטי חשמל, לא להתקרב אליהם (במקרה של ערימות חול וכד').</a:t>
            </a:r>
          </a:p>
          <a:p>
            <a:pPr marL="216000" indent="-216000">
              <a:lnSpc>
                <a:spcPts val="2500"/>
              </a:lnSpc>
              <a:spcBef>
                <a:spcPts val="0"/>
              </a:spcBef>
              <a:spcAft>
                <a:spcPts val="600"/>
              </a:spcAft>
            </a:pPr>
            <a:r>
              <a:rPr lang="he-IL" sz="2800" dirty="0" smtClean="0"/>
              <a:t>להתרחק מחוטי חשמל קרועים. </a:t>
            </a:r>
          </a:p>
          <a:p>
            <a:pPr marL="216000" indent="-216000">
              <a:lnSpc>
                <a:spcPts val="2500"/>
              </a:lnSpc>
              <a:spcBef>
                <a:spcPts val="0"/>
              </a:spcBef>
              <a:spcAft>
                <a:spcPts val="600"/>
              </a:spcAft>
            </a:pPr>
            <a:r>
              <a:rPr lang="he-IL" sz="2800" dirty="0" smtClean="0"/>
              <a:t>לא להיצמד לעמודי חשמל, וכמובן לא לטפס עליהם.</a:t>
            </a:r>
          </a:p>
          <a:p>
            <a:pPr marL="216000" indent="-216000">
              <a:lnSpc>
                <a:spcPts val="2500"/>
              </a:lnSpc>
              <a:spcBef>
                <a:spcPts val="0"/>
              </a:spcBef>
              <a:spcAft>
                <a:spcPts val="600"/>
              </a:spcAft>
            </a:pPr>
            <a:r>
              <a:rPr lang="he-IL" sz="2800" dirty="0"/>
              <a:t>להתריע על ענפי עצים הנוגעים בחוטי חשמל חשופים.</a:t>
            </a:r>
          </a:p>
          <a:p>
            <a:pPr marL="216000" indent="-216000">
              <a:lnSpc>
                <a:spcPts val="2500"/>
              </a:lnSpc>
              <a:spcBef>
                <a:spcPts val="0"/>
              </a:spcBef>
              <a:spcAft>
                <a:spcPts val="600"/>
              </a:spcAft>
            </a:pPr>
            <a:r>
              <a:rPr lang="he-IL" sz="2800" dirty="0" smtClean="0"/>
              <a:t>לא להתקרב לארונות חשמל פתוחים, ו/או לתחנות פנימיות פתוחות. </a:t>
            </a:r>
            <a:endParaRPr lang="he-IL" sz="2800" dirty="0"/>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הסכנות העיקריות בכל סביבה</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he-IL" sz="4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הידעת?</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grpSp>
        <p:nvGrpSpPr>
          <p:cNvPr id="17" name="קבוצה 16"/>
          <p:cNvGrpSpPr/>
          <p:nvPr/>
        </p:nvGrpSpPr>
        <p:grpSpPr>
          <a:xfrm>
            <a:off x="2251881" y="299306"/>
            <a:ext cx="1985768" cy="1105346"/>
            <a:chOff x="6646013" y="2380780"/>
            <a:chExt cx="1869337" cy="865988"/>
          </a:xfrm>
        </p:grpSpPr>
        <p:pic>
          <p:nvPicPr>
            <p:cNvPr id="18" name="Picture 8" descr="דרך, בלי, רחוב, עירוני, תנועה של עיר, וקטור, highway., נוף, מעבר חציה,  illustration., צומת. דרך, ערים, בלי, רחוב, עירוני, | Can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06"/>
            <a:stretch/>
          </p:blipFill>
          <p:spPr bwMode="auto">
            <a:xfrm>
              <a:off x="7404396" y="2380780"/>
              <a:ext cx="1110954" cy="865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rving, טרקטור, חקלאי. איכרות, דוגמה. | CanSto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467"/>
            <a:stretch/>
          </p:blipFill>
          <p:spPr bwMode="auto">
            <a:xfrm>
              <a:off x="6646013" y="2395854"/>
              <a:ext cx="942652" cy="85091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he-IL" sz="1400" dirty="0" smtClean="0"/>
              <a:t>10</a:t>
            </a:r>
            <a:endParaRPr lang="he-IL" sz="1400" dirty="0"/>
          </a:p>
        </p:txBody>
      </p:sp>
    </p:spTree>
    <p:extLst>
      <p:ext uri="{BB962C8B-B14F-4D97-AF65-F5344CB8AC3E}">
        <p14:creationId xmlns:p14="http://schemas.microsoft.com/office/powerpoint/2010/main" val="273829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הסכנות העיקריות בכל סביבה</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he-IL" sz="4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הידעת?</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13" name="מציין מיקום תוכן 3"/>
          <p:cNvSpPr txBox="1">
            <a:spLocks/>
          </p:cNvSpPr>
          <p:nvPr/>
        </p:nvSpPr>
        <p:spPr>
          <a:xfrm>
            <a:off x="4076345" y="423081"/>
            <a:ext cx="4666004" cy="5943495"/>
          </a:xfrm>
          <a:prstGeom prst="rect">
            <a:avLst/>
          </a:prstGeom>
          <a:ln w="57150">
            <a:solidFill>
              <a:srgbClr val="FFFF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200"/>
              </a:spcAft>
            </a:pPr>
            <a:endParaRPr lang="he-IL" sz="2800" dirty="0" smtClean="0"/>
          </a:p>
          <a:p>
            <a:pPr marL="216000" indent="-216000">
              <a:lnSpc>
                <a:spcPts val="2800"/>
              </a:lnSpc>
              <a:spcBef>
                <a:spcPts val="0"/>
              </a:spcBef>
              <a:spcAft>
                <a:spcPts val="1200"/>
              </a:spcAft>
            </a:pPr>
            <a:r>
              <a:rPr lang="he-IL" sz="2800" dirty="0" smtClean="0"/>
              <a:t>לבדוק שקעים ותקעים </a:t>
            </a:r>
            <a:r>
              <a:rPr lang="en-US" sz="2800" dirty="0" smtClean="0"/>
              <a:t/>
            </a:r>
            <a:br>
              <a:rPr lang="en-US" sz="2800" dirty="0" smtClean="0"/>
            </a:br>
            <a:r>
              <a:rPr lang="he-IL" sz="2800" dirty="0" smtClean="0"/>
              <a:t>שבורים או ששינו את צבעם.</a:t>
            </a:r>
          </a:p>
          <a:p>
            <a:pPr marL="216000" indent="-216000">
              <a:lnSpc>
                <a:spcPts val="2800"/>
              </a:lnSpc>
              <a:spcBef>
                <a:spcPts val="0"/>
              </a:spcBef>
              <a:spcAft>
                <a:spcPts val="1200"/>
              </a:spcAft>
            </a:pPr>
            <a:r>
              <a:rPr lang="he-IL" sz="2800" dirty="0" smtClean="0"/>
              <a:t>לבדוק שאין שימוש לא בטוח בחוטים מאריכים.</a:t>
            </a:r>
          </a:p>
          <a:p>
            <a:pPr marL="216000" indent="-216000">
              <a:lnSpc>
                <a:spcPts val="2800"/>
              </a:lnSpc>
              <a:spcBef>
                <a:spcPts val="0"/>
              </a:spcBef>
              <a:spcAft>
                <a:spcPts val="1200"/>
              </a:spcAft>
            </a:pPr>
            <a:r>
              <a:rPr lang="he-IL" sz="2800" dirty="0" smtClean="0"/>
              <a:t>לוודא שאין שימוש במכשירי חשמל פגומים, תקולים או שבורים שיכולים לגרום להתחשמלות.</a:t>
            </a:r>
          </a:p>
          <a:p>
            <a:pPr marL="216000" indent="-216000">
              <a:lnSpc>
                <a:spcPts val="2800"/>
              </a:lnSpc>
              <a:spcBef>
                <a:spcPts val="0"/>
              </a:spcBef>
              <a:spcAft>
                <a:spcPts val="1200"/>
              </a:spcAft>
            </a:pPr>
            <a:r>
              <a:rPr lang="he-IL" sz="2800" dirty="0" smtClean="0"/>
              <a:t>לוודא שאין שימוש במכשירי חשמל ברגליים יחפות ובידיים רטובות (כולל מכשירי הגברה, מיקרופונים, רמקולים וציוד במה שונה).</a:t>
            </a:r>
          </a:p>
        </p:txBody>
      </p:sp>
      <p:pic>
        <p:nvPicPr>
          <p:cNvPr id="20" name="Picture 12" descr="למה תנועות נוער? | Shevet gu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527" y="315225"/>
            <a:ext cx="1722712" cy="10283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en-US" sz="1400" dirty="0" smtClean="0"/>
              <a:t>11</a:t>
            </a:r>
            <a:endParaRPr lang="he-IL" sz="1400" dirty="0"/>
          </a:p>
        </p:txBody>
      </p:sp>
    </p:spTree>
    <p:extLst>
      <p:ext uri="{BB962C8B-B14F-4D97-AF65-F5344CB8AC3E}">
        <p14:creationId xmlns:p14="http://schemas.microsoft.com/office/powerpoint/2010/main" val="271359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2479148" y="2028826"/>
            <a:ext cx="4162952" cy="2925311"/>
          </a:xfrm>
        </p:spPr>
        <p:txBody>
          <a:bodyPr>
            <a:normAutofit/>
          </a:bodyPr>
          <a:lstStyle/>
          <a:p>
            <a:r>
              <a:rPr lang="he-IL" sz="4800" dirty="0" smtClean="0">
                <a:latin typeface="Guttman Hatzvi" panose="02010401010101010101" pitchFamily="2" charset="-79"/>
                <a:cs typeface="Guttman Hatzvi" panose="02010401010101010101" pitchFamily="2" charset="-79"/>
              </a:rPr>
              <a:t>משימת חקר </a:t>
            </a:r>
            <a:r>
              <a:rPr lang="en-US" sz="4800" dirty="0" smtClean="0">
                <a:cs typeface="Guttman Hatzvi" panose="02010401010101010101" pitchFamily="2" charset="-79"/>
              </a:rPr>
              <a:t/>
            </a:r>
            <a:br>
              <a:rPr lang="en-US" sz="4800" dirty="0" smtClean="0">
                <a:cs typeface="Guttman Hatzvi" panose="02010401010101010101" pitchFamily="2" charset="-79"/>
              </a:rPr>
            </a:br>
            <a:r>
              <a:rPr lang="he-IL" sz="4800" dirty="0" smtClean="0">
                <a:cs typeface="Guttman Hatzvi" panose="02010401010101010101" pitchFamily="2" charset="-79"/>
              </a:rPr>
              <a:t/>
            </a:r>
            <a:br>
              <a:rPr lang="he-IL" sz="4800" dirty="0" smtClean="0">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בסיס ליוזמת הסברה </a:t>
            </a:r>
            <a:endParaRPr lang="he-IL" sz="4800" dirty="0">
              <a:latin typeface="Guttman Hatzvi" panose="02010401010101010101" pitchFamily="2" charset="-79"/>
              <a:cs typeface="Guttman Hatzvi" panose="02010401010101010101" pitchFamily="2" charset="-79"/>
            </a:endParaRPr>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b="3572"/>
          <a:stretch/>
        </p:blipFill>
        <p:spPr>
          <a:xfrm>
            <a:off x="6776440" y="246034"/>
            <a:ext cx="2340264" cy="2579053"/>
          </a:xfrm>
          <a:prstGeom prst="rect">
            <a:avLst/>
          </a:prstGeom>
          <a:effectLst>
            <a:softEdge rad="127000"/>
          </a:effectLst>
        </p:spPr>
      </p:pic>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b="3572"/>
          <a:stretch/>
        </p:blipFill>
        <p:spPr>
          <a:xfrm rot="21278725">
            <a:off x="0" y="3787523"/>
            <a:ext cx="2340264" cy="2579053"/>
          </a:xfrm>
          <a:prstGeom prst="rect">
            <a:avLst/>
          </a:prstGeom>
          <a:effectLst>
            <a:softEdge rad="127000"/>
          </a:effectLst>
        </p:spPr>
      </p:pic>
      <p:sp>
        <p:nvSpPr>
          <p:cNvPr id="9" name="TextBox 8"/>
          <p:cNvSpPr txBox="1"/>
          <p:nvPr/>
        </p:nvSpPr>
        <p:spPr>
          <a:xfrm>
            <a:off x="3735265" y="6433251"/>
            <a:ext cx="1638300" cy="307777"/>
          </a:xfrm>
          <a:prstGeom prst="rect">
            <a:avLst/>
          </a:prstGeom>
          <a:noFill/>
        </p:spPr>
        <p:txBody>
          <a:bodyPr wrap="square" rtlCol="1">
            <a:spAutoFit/>
          </a:bodyPr>
          <a:lstStyle/>
          <a:p>
            <a:pPr algn="ctr"/>
            <a:r>
              <a:rPr lang="en-US" sz="1400" dirty="0" smtClean="0"/>
              <a:t>12</a:t>
            </a:r>
            <a:endParaRPr lang="he-IL" sz="1400" dirty="0"/>
          </a:p>
        </p:txBody>
      </p:sp>
    </p:spTree>
    <p:extLst>
      <p:ext uri="{BB962C8B-B14F-4D97-AF65-F5344CB8AC3E}">
        <p14:creationId xmlns:p14="http://schemas.microsoft.com/office/powerpoint/2010/main" val="198898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54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חשמל באוויר</a:t>
            </a: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מפגש מס' 2</a:t>
            </a:r>
            <a:endParaRPr lang="he-IL" sz="5000" dirty="0">
              <a:latin typeface="Guttman Hatzvi" panose="02010401010101010101" pitchFamily="2" charset="-79"/>
              <a:cs typeface="Guttman Hatzvi" panose="02010401010101010101" pitchFamily="2" charset="-79"/>
            </a:endParaRPr>
          </a:p>
        </p:txBody>
      </p:sp>
      <p:pic>
        <p:nvPicPr>
          <p:cNvPr id="3"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09" y="2290431"/>
            <a:ext cx="1650505" cy="2251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b="3529"/>
          <a:stretch/>
        </p:blipFill>
        <p:spPr>
          <a:xfrm>
            <a:off x="6277970" y="4176912"/>
            <a:ext cx="2717946" cy="2681088"/>
          </a:xfrm>
          <a:prstGeom prst="rect">
            <a:avLst/>
          </a:prstGeom>
          <a:effectLst>
            <a:softEdge rad="127000"/>
          </a:effectLst>
        </p:spPr>
      </p:pic>
      <p:sp>
        <p:nvSpPr>
          <p:cNvPr id="6" name="TextBox 5"/>
          <p:cNvSpPr txBox="1"/>
          <p:nvPr/>
        </p:nvSpPr>
        <p:spPr>
          <a:xfrm>
            <a:off x="3735265" y="6433251"/>
            <a:ext cx="1638300" cy="307777"/>
          </a:xfrm>
          <a:prstGeom prst="rect">
            <a:avLst/>
          </a:prstGeom>
          <a:noFill/>
        </p:spPr>
        <p:txBody>
          <a:bodyPr wrap="square" rtlCol="1">
            <a:spAutoFit/>
          </a:bodyPr>
          <a:lstStyle/>
          <a:p>
            <a:pPr algn="ctr"/>
            <a:r>
              <a:rPr lang="en-US" sz="1400" dirty="0" smtClean="0"/>
              <a:t>13</a:t>
            </a:r>
            <a:endParaRPr lang="he-IL" sz="1400" dirty="0"/>
          </a:p>
        </p:txBody>
      </p:sp>
    </p:spTree>
    <p:extLst>
      <p:ext uri="{BB962C8B-B14F-4D97-AF65-F5344CB8AC3E}">
        <p14:creationId xmlns:p14="http://schemas.microsoft.com/office/powerpoint/2010/main" val="2286878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2906843813"/>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מלבן 6"/>
          <p:cNvSpPr/>
          <p:nvPr/>
        </p:nvSpPr>
        <p:spPr>
          <a:xfrm>
            <a:off x="6429135" y="1384663"/>
            <a:ext cx="2619071" cy="1010194"/>
          </a:xfrm>
          <a:prstGeom prst="rect">
            <a:avLst/>
          </a:prstGeom>
          <a:effectLst>
            <a:outerShdw blurRad="50800" dist="38100" algn="l" rotWithShape="0">
              <a:prstClr val="black">
                <a:alpha val="40000"/>
              </a:prstClr>
            </a:outerShdw>
          </a:effectLst>
          <a:scene3d>
            <a:camera prst="isometricTopU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כללי בטיחות</a:t>
            </a:r>
          </a:p>
        </p:txBody>
      </p:sp>
      <p:sp>
        <p:nvSpPr>
          <p:cNvPr id="5" name="TextBox 4"/>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
        <p:nvSpPr>
          <p:cNvPr id="6" name="TextBox 5"/>
          <p:cNvSpPr txBox="1"/>
          <p:nvPr/>
        </p:nvSpPr>
        <p:spPr>
          <a:xfrm>
            <a:off x="-154347" y="6432657"/>
            <a:ext cx="1638300" cy="307777"/>
          </a:xfrm>
          <a:prstGeom prst="rect">
            <a:avLst/>
          </a:prstGeom>
          <a:noFill/>
        </p:spPr>
        <p:txBody>
          <a:bodyPr wrap="square" rtlCol="1">
            <a:spAutoFit/>
          </a:bodyPr>
          <a:lstStyle/>
          <a:p>
            <a:pPr algn="ctr"/>
            <a:r>
              <a:rPr lang="he-IL" sz="1400" dirty="0" smtClean="0"/>
              <a:t>14</a:t>
            </a:r>
            <a:endParaRPr lang="he-IL" sz="1400" dirty="0"/>
          </a:p>
        </p:txBody>
      </p:sp>
    </p:spTree>
    <p:extLst>
      <p:ext uri="{BB962C8B-B14F-4D97-AF65-F5344CB8AC3E}">
        <p14:creationId xmlns:p14="http://schemas.microsoft.com/office/powerpoint/2010/main" val="1629450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2263985665"/>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
        <p:nvSpPr>
          <p:cNvPr id="5" name="TextBox 4"/>
          <p:cNvSpPr txBox="1"/>
          <p:nvPr/>
        </p:nvSpPr>
        <p:spPr>
          <a:xfrm>
            <a:off x="-154347" y="6432657"/>
            <a:ext cx="1638300" cy="307777"/>
          </a:xfrm>
          <a:prstGeom prst="rect">
            <a:avLst/>
          </a:prstGeom>
          <a:noFill/>
        </p:spPr>
        <p:txBody>
          <a:bodyPr wrap="square" rtlCol="1">
            <a:spAutoFit/>
          </a:bodyPr>
          <a:lstStyle/>
          <a:p>
            <a:pPr algn="ctr"/>
            <a:r>
              <a:rPr lang="he-IL" sz="1400" dirty="0" smtClean="0"/>
              <a:t>15</a:t>
            </a:r>
            <a:endParaRPr lang="he-IL" sz="1400" dirty="0"/>
          </a:p>
        </p:txBody>
      </p:sp>
    </p:spTree>
    <p:extLst>
      <p:ext uri="{BB962C8B-B14F-4D97-AF65-F5344CB8AC3E}">
        <p14:creationId xmlns:p14="http://schemas.microsoft.com/office/powerpoint/2010/main" val="95774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830071724"/>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5" name="תמונה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509" y="1337482"/>
            <a:ext cx="2196697" cy="1461802"/>
          </a:xfrm>
          <a:prstGeom prst="rect">
            <a:avLst/>
          </a:prstGeom>
          <a:effectLst>
            <a:softEdge rad="127000"/>
          </a:effectLst>
        </p:spPr>
      </p:pic>
      <p:sp>
        <p:nvSpPr>
          <p:cNvPr id="6" name="TextBox 5"/>
          <p:cNvSpPr txBox="1"/>
          <p:nvPr/>
        </p:nvSpPr>
        <p:spPr>
          <a:xfrm>
            <a:off x="-154347" y="6432657"/>
            <a:ext cx="1638300" cy="307777"/>
          </a:xfrm>
          <a:prstGeom prst="rect">
            <a:avLst/>
          </a:prstGeom>
          <a:noFill/>
        </p:spPr>
        <p:txBody>
          <a:bodyPr wrap="square" rtlCol="1">
            <a:spAutoFit/>
          </a:bodyPr>
          <a:lstStyle/>
          <a:p>
            <a:pPr algn="ctr"/>
            <a:r>
              <a:rPr lang="he-IL" sz="1400" dirty="0" smtClean="0"/>
              <a:t>16</a:t>
            </a:r>
            <a:endParaRPr lang="he-IL" sz="1400" dirty="0"/>
          </a:p>
        </p:txBody>
      </p:sp>
    </p:spTree>
    <p:extLst>
      <p:ext uri="{BB962C8B-B14F-4D97-AF65-F5344CB8AC3E}">
        <p14:creationId xmlns:p14="http://schemas.microsoft.com/office/powerpoint/2010/main" val="354489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525538264"/>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3191" y="2014306"/>
            <a:ext cx="1482185" cy="1482185"/>
          </a:xfrm>
          <a:prstGeom prst="rect">
            <a:avLst/>
          </a:prstGeom>
          <a:effectLst>
            <a:softEdge rad="63500"/>
          </a:effectLst>
        </p:spPr>
      </p:pic>
      <p:sp>
        <p:nvSpPr>
          <p:cNvPr id="5" name="TextBox 4"/>
          <p:cNvSpPr txBox="1"/>
          <p:nvPr/>
        </p:nvSpPr>
        <p:spPr>
          <a:xfrm>
            <a:off x="-154347" y="6432657"/>
            <a:ext cx="1638300" cy="307777"/>
          </a:xfrm>
          <a:prstGeom prst="rect">
            <a:avLst/>
          </a:prstGeom>
          <a:noFill/>
        </p:spPr>
        <p:txBody>
          <a:bodyPr wrap="square" rtlCol="1">
            <a:spAutoFit/>
          </a:bodyPr>
          <a:lstStyle/>
          <a:p>
            <a:pPr algn="ctr"/>
            <a:r>
              <a:rPr lang="he-IL" sz="1400" dirty="0" smtClean="0"/>
              <a:t>17</a:t>
            </a:r>
            <a:endParaRPr lang="he-IL" sz="1400" dirty="0"/>
          </a:p>
        </p:txBody>
      </p:sp>
    </p:spTree>
    <p:extLst>
      <p:ext uri="{BB962C8B-B14F-4D97-AF65-F5344CB8AC3E}">
        <p14:creationId xmlns:p14="http://schemas.microsoft.com/office/powerpoint/2010/main" val="258070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468707167"/>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2" name="תמונה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6018" y="3712191"/>
            <a:ext cx="1692062" cy="1699617"/>
          </a:xfrm>
          <a:prstGeom prst="rect">
            <a:avLst/>
          </a:prstGeom>
          <a:effectLst>
            <a:softEdge rad="127000"/>
          </a:effectLst>
        </p:spPr>
      </p:pic>
      <p:sp>
        <p:nvSpPr>
          <p:cNvPr id="5" name="TextBox 4"/>
          <p:cNvSpPr txBox="1"/>
          <p:nvPr/>
        </p:nvSpPr>
        <p:spPr>
          <a:xfrm>
            <a:off x="-154347" y="6432657"/>
            <a:ext cx="1638300" cy="307777"/>
          </a:xfrm>
          <a:prstGeom prst="rect">
            <a:avLst/>
          </a:prstGeom>
          <a:noFill/>
        </p:spPr>
        <p:txBody>
          <a:bodyPr wrap="square" rtlCol="1">
            <a:spAutoFit/>
          </a:bodyPr>
          <a:lstStyle/>
          <a:p>
            <a:pPr algn="ctr"/>
            <a:r>
              <a:rPr lang="he-IL" sz="1400" dirty="0" smtClean="0"/>
              <a:t>18</a:t>
            </a:r>
            <a:endParaRPr lang="he-IL" sz="1400" dirty="0"/>
          </a:p>
        </p:txBody>
      </p:sp>
    </p:spTree>
    <p:extLst>
      <p:ext uri="{BB962C8B-B14F-4D97-AF65-F5344CB8AC3E}">
        <p14:creationId xmlns:p14="http://schemas.microsoft.com/office/powerpoint/2010/main" val="2571882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747107618"/>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2" name="תמונה 1"/>
          <p:cNvPicPr>
            <a:picLocks noChangeAspect="1"/>
          </p:cNvPicPr>
          <p:nvPr/>
        </p:nvPicPr>
        <p:blipFill rotWithShape="1">
          <a:blip r:embed="rId7">
            <a:extLst>
              <a:ext uri="{28A0092B-C50C-407E-A947-70E740481C1C}">
                <a14:useLocalDpi xmlns:a14="http://schemas.microsoft.com/office/drawing/2010/main" val="0"/>
              </a:ext>
            </a:extLst>
          </a:blip>
          <a:srcRect b="5517"/>
          <a:stretch/>
        </p:blipFill>
        <p:spPr>
          <a:xfrm>
            <a:off x="6866759" y="1082206"/>
            <a:ext cx="1813379" cy="1848176"/>
          </a:xfrm>
          <a:prstGeom prst="rect">
            <a:avLst/>
          </a:prstGeom>
          <a:effectLst>
            <a:softEdge rad="127000"/>
          </a:effectLst>
        </p:spPr>
      </p:pic>
      <p:sp>
        <p:nvSpPr>
          <p:cNvPr id="5" name="TextBox 4"/>
          <p:cNvSpPr txBox="1"/>
          <p:nvPr/>
        </p:nvSpPr>
        <p:spPr>
          <a:xfrm>
            <a:off x="-154347" y="6432657"/>
            <a:ext cx="1638300" cy="307777"/>
          </a:xfrm>
          <a:prstGeom prst="rect">
            <a:avLst/>
          </a:prstGeom>
          <a:noFill/>
        </p:spPr>
        <p:txBody>
          <a:bodyPr wrap="square" rtlCol="1">
            <a:spAutoFit/>
          </a:bodyPr>
          <a:lstStyle/>
          <a:p>
            <a:pPr algn="ctr"/>
            <a:r>
              <a:rPr lang="he-IL" sz="1400" dirty="0" smtClean="0"/>
              <a:t>19</a:t>
            </a:r>
            <a:endParaRPr lang="he-IL" sz="1400" dirty="0"/>
          </a:p>
        </p:txBody>
      </p:sp>
    </p:spTree>
    <p:extLst>
      <p:ext uri="{BB962C8B-B14F-4D97-AF65-F5344CB8AC3E}">
        <p14:creationId xmlns:p14="http://schemas.microsoft.com/office/powerpoint/2010/main" val="323608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54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חשמל באוויר</a:t>
            </a: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מפגש מס' 1</a:t>
            </a:r>
            <a:endParaRPr lang="he-IL" sz="5000" dirty="0">
              <a:latin typeface="Guttman Hatzvi" panose="02010401010101010101" pitchFamily="2" charset="-79"/>
              <a:cs typeface="Guttman Hatzvi" panose="02010401010101010101" pitchFamily="2" charset="-79"/>
            </a:endParaRP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58" y="2028827"/>
            <a:ext cx="1794526" cy="2447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644" y="104481"/>
            <a:ext cx="2406707" cy="2406707"/>
          </a:xfrm>
          <a:prstGeom prst="rect">
            <a:avLst/>
          </a:prstGeom>
        </p:spPr>
      </p:pic>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smtClean="0"/>
              <a:t>2</a:t>
            </a:r>
            <a:endParaRPr lang="he-IL" sz="1400" dirty="0"/>
          </a:p>
        </p:txBody>
      </p:sp>
    </p:spTree>
    <p:extLst>
      <p:ext uri="{BB962C8B-B14F-4D97-AF65-F5344CB8AC3E}">
        <p14:creationId xmlns:p14="http://schemas.microsoft.com/office/powerpoint/2010/main" val="371503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486259502"/>
              </p:ext>
            </p:extLst>
          </p:nvPr>
        </p:nvGraphicFramePr>
        <p:xfrm>
          <a:off x="69669" y="252549"/>
          <a:ext cx="8978537"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2" name="תמונה 1"/>
          <p:cNvPicPr>
            <a:picLocks noChangeAspect="1"/>
          </p:cNvPicPr>
          <p:nvPr/>
        </p:nvPicPr>
        <p:blipFill rotWithShape="1">
          <a:blip r:embed="rId7">
            <a:extLst>
              <a:ext uri="{28A0092B-C50C-407E-A947-70E740481C1C}">
                <a14:useLocalDpi xmlns:a14="http://schemas.microsoft.com/office/drawing/2010/main" val="0"/>
              </a:ext>
            </a:extLst>
          </a:blip>
          <a:srcRect t="7046" b="9217"/>
          <a:stretch/>
        </p:blipFill>
        <p:spPr>
          <a:xfrm>
            <a:off x="7328847" y="4162567"/>
            <a:ext cx="1722347" cy="1528250"/>
          </a:xfrm>
          <a:prstGeom prst="rect">
            <a:avLst/>
          </a:prstGeom>
          <a:effectLst>
            <a:softEdge rad="127000"/>
          </a:effectLst>
        </p:spPr>
      </p:pic>
      <p:sp>
        <p:nvSpPr>
          <p:cNvPr id="5" name="TextBox 4"/>
          <p:cNvSpPr txBox="1"/>
          <p:nvPr/>
        </p:nvSpPr>
        <p:spPr>
          <a:xfrm>
            <a:off x="-127051" y="6432657"/>
            <a:ext cx="1638300" cy="307777"/>
          </a:xfrm>
          <a:prstGeom prst="rect">
            <a:avLst/>
          </a:prstGeom>
          <a:noFill/>
        </p:spPr>
        <p:txBody>
          <a:bodyPr wrap="square" rtlCol="1">
            <a:spAutoFit/>
          </a:bodyPr>
          <a:lstStyle/>
          <a:p>
            <a:pPr algn="ctr"/>
            <a:r>
              <a:rPr lang="he-IL" sz="1400" dirty="0" smtClean="0"/>
              <a:t>20</a:t>
            </a:r>
            <a:endParaRPr lang="he-IL" sz="1400" dirty="0"/>
          </a:p>
        </p:txBody>
      </p:sp>
    </p:spTree>
    <p:extLst>
      <p:ext uri="{BB962C8B-B14F-4D97-AF65-F5344CB8AC3E}">
        <p14:creationId xmlns:p14="http://schemas.microsoft.com/office/powerpoint/2010/main" val="1851352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מדוע חשמל מסוכן?</a:t>
            </a:r>
          </a:p>
        </p:txBody>
      </p:sp>
      <p:sp>
        <p:nvSpPr>
          <p:cNvPr id="3" name="מציין מיקום תוכן 2"/>
          <p:cNvSpPr>
            <a:spLocks noGrp="1"/>
          </p:cNvSpPr>
          <p:nvPr>
            <p:ph idx="1"/>
          </p:nvPr>
        </p:nvSpPr>
        <p:spPr>
          <a:xfrm>
            <a:off x="3935549" y="720968"/>
            <a:ext cx="4711405" cy="5574323"/>
          </a:xfrm>
        </p:spPr>
        <p:txBody>
          <a:bodyPr>
            <a:normAutofit/>
          </a:bodyPr>
          <a:lstStyle/>
          <a:p>
            <a:pPr marL="0" indent="0">
              <a:buNone/>
            </a:pPr>
            <a:endParaRPr lang="he-IL" sz="1800" dirty="0">
              <a:latin typeface="Guttman Hatzvi" panose="02010401010101010101" pitchFamily="2" charset="-79"/>
              <a:ea typeface="Tahoma" panose="020B0604030504040204" pitchFamily="34" charset="0"/>
              <a:cs typeface="Guttman Hatzvi" panose="02010401010101010101" pitchFamily="2" charset="-79"/>
            </a:endParaRPr>
          </a:p>
          <a:p>
            <a:pPr marL="0" indent="0">
              <a:buNone/>
            </a:pPr>
            <a:r>
              <a:rPr lang="he-IL" sz="1800" dirty="0">
                <a:latin typeface="Guttman Hatzvi" panose="02010401010101010101" pitchFamily="2" charset="-79"/>
                <a:ea typeface="Tahoma" panose="020B0604030504040204" pitchFamily="34" charset="0"/>
                <a:cs typeface="Guttman Hatzvi" panose="02010401010101010101" pitchFamily="2" charset="-79"/>
              </a:rPr>
              <a:t>החושים שלנו יודעים להזהיר אותנו מפני סכנה כמו רכב חולף בכביש, זמזום של דבורה </a:t>
            </a:r>
            <a:r>
              <a:rPr lang="he-IL" sz="1800" dirty="0" smtClean="0">
                <a:latin typeface="Guttman Hatzvi" panose="02010401010101010101" pitchFamily="2" charset="-79"/>
                <a:ea typeface="Tahoma" panose="020B0604030504040204" pitchFamily="34" charset="0"/>
                <a:cs typeface="Guttman Hatzvi" panose="02010401010101010101" pitchFamily="2" charset="-79"/>
              </a:rPr>
              <a:t>לידנו</a:t>
            </a:r>
            <a:r>
              <a:rPr lang="he-IL" sz="1800" dirty="0">
                <a:latin typeface="Guttman Hatzvi" panose="02010401010101010101" pitchFamily="2" charset="-79"/>
                <a:ea typeface="Tahoma" panose="020B0604030504040204" pitchFamily="34" charset="0"/>
                <a:cs typeface="Guttman Hatzvi" panose="02010401010101010101" pitchFamily="2" charset="-79"/>
              </a:rPr>
              <a:t>, או ריח גז שדולף. </a:t>
            </a:r>
            <a:r>
              <a:rPr lang="en-US" sz="1800" dirty="0">
                <a:latin typeface="Guttman Hatzvi" panose="02010401010101010101" pitchFamily="2" charset="-79"/>
                <a:ea typeface="Tahoma" panose="020B0604030504040204" pitchFamily="34" charset="0"/>
                <a:cs typeface="Guttman Hatzvi" panose="02010401010101010101" pitchFamily="2" charset="-79"/>
              </a:rPr>
              <a:t/>
            </a:r>
            <a:br>
              <a:rPr lang="en-US" sz="1800" dirty="0">
                <a:latin typeface="Guttman Hatzvi" panose="02010401010101010101" pitchFamily="2" charset="-79"/>
                <a:ea typeface="Tahoma" panose="020B0604030504040204" pitchFamily="34" charset="0"/>
                <a:cs typeface="Guttman Hatzvi" panose="02010401010101010101" pitchFamily="2" charset="-79"/>
              </a:rPr>
            </a:br>
            <a:r>
              <a:rPr lang="he-IL" sz="1800" b="1" dirty="0">
                <a:latin typeface="Guttman Hatzvi" panose="02010401010101010101" pitchFamily="2" charset="-79"/>
                <a:ea typeface="Tahoma" panose="020B0604030504040204" pitchFamily="34" charset="0"/>
                <a:cs typeface="Guttman Hatzvi" panose="02010401010101010101" pitchFamily="2" charset="-79"/>
              </a:rPr>
              <a:t>אולם, החושים אינם יכולים להזהיר אותנו מפני סכנות החשמל</a:t>
            </a:r>
            <a:r>
              <a:rPr lang="he-IL" sz="1800" dirty="0">
                <a:latin typeface="Guttman Hatzvi" panose="02010401010101010101" pitchFamily="2" charset="-79"/>
                <a:ea typeface="Tahoma" panose="020B0604030504040204" pitchFamily="34" charset="0"/>
                <a:cs typeface="Guttman Hatzvi" panose="02010401010101010101" pitchFamily="2" charset="-79"/>
              </a:rPr>
              <a:t>! </a:t>
            </a:r>
            <a:r>
              <a:rPr lang="en-US" sz="1800" dirty="0">
                <a:latin typeface="Guttman Hatzvi" panose="02010401010101010101" pitchFamily="2" charset="-79"/>
                <a:ea typeface="Tahoma" panose="020B0604030504040204" pitchFamily="34" charset="0"/>
                <a:cs typeface="Guttman Hatzvi" panose="02010401010101010101" pitchFamily="2" charset="-79"/>
              </a:rPr>
              <a:t/>
            </a:r>
            <a:br>
              <a:rPr lang="en-US" sz="1800" dirty="0">
                <a:latin typeface="Guttman Hatzvi" panose="02010401010101010101" pitchFamily="2" charset="-79"/>
                <a:ea typeface="Tahoma" panose="020B0604030504040204" pitchFamily="34" charset="0"/>
                <a:cs typeface="Guttman Hatzvi" panose="02010401010101010101" pitchFamily="2" charset="-79"/>
              </a:rPr>
            </a:br>
            <a:r>
              <a:rPr lang="he-IL" sz="1800" dirty="0">
                <a:latin typeface="Guttman Hatzvi" panose="02010401010101010101" pitchFamily="2" charset="-79"/>
                <a:ea typeface="Tahoma" panose="020B0604030504040204" pitchFamily="34" charset="0"/>
                <a:cs typeface="Guttman Hatzvi" panose="02010401010101010101" pitchFamily="2" charset="-79"/>
              </a:rPr>
              <a:t>זאת מאחר ואנו לא רואים, לא שומעים, </a:t>
            </a:r>
            <a:r>
              <a:rPr lang="en-US" sz="1800" dirty="0">
                <a:latin typeface="Guttman Hatzvi" panose="02010401010101010101" pitchFamily="2" charset="-79"/>
                <a:ea typeface="Tahoma" panose="020B0604030504040204" pitchFamily="34" charset="0"/>
                <a:cs typeface="Guttman Hatzvi" panose="02010401010101010101" pitchFamily="2" charset="-79"/>
              </a:rPr>
              <a:t/>
            </a:r>
            <a:br>
              <a:rPr lang="en-US" sz="1800" dirty="0">
                <a:latin typeface="Guttman Hatzvi" panose="02010401010101010101" pitchFamily="2" charset="-79"/>
                <a:ea typeface="Tahoma" panose="020B0604030504040204" pitchFamily="34" charset="0"/>
                <a:cs typeface="Guttman Hatzvi" panose="02010401010101010101" pitchFamily="2" charset="-79"/>
              </a:rPr>
            </a:br>
            <a:r>
              <a:rPr lang="he-IL" sz="1800" dirty="0">
                <a:latin typeface="Guttman Hatzvi" panose="02010401010101010101" pitchFamily="2" charset="-79"/>
                <a:ea typeface="Tahoma" panose="020B0604030504040204" pitchFamily="34" charset="0"/>
                <a:cs typeface="Guttman Hatzvi" panose="02010401010101010101" pitchFamily="2" charset="-79"/>
              </a:rPr>
              <a:t>לא טועמים ולא מריחים אותו; </a:t>
            </a:r>
          </a:p>
          <a:p>
            <a:pPr marL="0" indent="0">
              <a:buNone/>
            </a:pPr>
            <a:r>
              <a:rPr lang="he-IL" sz="1800" dirty="0">
                <a:latin typeface="Guttman Hatzvi" panose="02010401010101010101" pitchFamily="2" charset="-79"/>
                <a:ea typeface="Tahoma" panose="020B0604030504040204" pitchFamily="34" charset="0"/>
                <a:cs typeface="Guttman Hatzvi" panose="02010401010101010101" pitchFamily="2" charset="-79"/>
              </a:rPr>
              <a:t>כשניגע בו בחוש המישוש – </a:t>
            </a:r>
            <a:r>
              <a:rPr lang="en-US" sz="1800" dirty="0">
                <a:latin typeface="Guttman Hatzvi" panose="02010401010101010101" pitchFamily="2" charset="-79"/>
                <a:ea typeface="Tahoma" panose="020B0604030504040204" pitchFamily="34" charset="0"/>
                <a:cs typeface="Guttman Hatzvi" panose="02010401010101010101" pitchFamily="2" charset="-79"/>
              </a:rPr>
              <a:t/>
            </a:r>
            <a:br>
              <a:rPr lang="en-US" sz="1800" dirty="0">
                <a:latin typeface="Guttman Hatzvi" panose="02010401010101010101" pitchFamily="2" charset="-79"/>
                <a:ea typeface="Tahoma" panose="020B0604030504040204" pitchFamily="34" charset="0"/>
                <a:cs typeface="Guttman Hatzvi" panose="02010401010101010101" pitchFamily="2" charset="-79"/>
              </a:rPr>
            </a:br>
            <a:r>
              <a:rPr lang="he-IL" sz="1800" b="1" dirty="0">
                <a:solidFill>
                  <a:srgbClr val="FF0000"/>
                </a:solidFill>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זה יהיה מאוחר מדי וניפגע!!! </a:t>
            </a:r>
          </a:p>
          <a:p>
            <a:pPr marL="0" indent="0" algn="ctr">
              <a:buNone/>
            </a:pPr>
            <a:r>
              <a:rPr lang="en-US" sz="1800" b="1" dirty="0" smtClean="0">
                <a:latin typeface="Guttman Hatzvi" panose="02010401010101010101" pitchFamily="2" charset="-79"/>
                <a:ea typeface="Tahoma" panose="020B0604030504040204" pitchFamily="34" charset="0"/>
                <a:cs typeface="Guttman Hatzvi" panose="02010401010101010101" pitchFamily="2" charset="-79"/>
              </a:rPr>
              <a:t/>
            </a:r>
            <a:br>
              <a:rPr lang="en-US" sz="1800" b="1" dirty="0" smtClean="0">
                <a:latin typeface="Guttman Hatzvi" panose="02010401010101010101" pitchFamily="2" charset="-79"/>
                <a:ea typeface="Tahoma" panose="020B0604030504040204" pitchFamily="34" charset="0"/>
                <a:cs typeface="Guttman Hatzvi" panose="02010401010101010101" pitchFamily="2" charset="-79"/>
              </a:rPr>
            </a:br>
            <a:r>
              <a:rPr lang="he-IL" sz="1800" b="1" dirty="0">
                <a:solidFill>
                  <a:srgbClr val="FF0000"/>
                </a:solidFill>
                <a:latin typeface="Guttman Hatzvi" panose="02010401010101010101" pitchFamily="2" charset="-79"/>
                <a:ea typeface="Tahoma" panose="020B0604030504040204" pitchFamily="34" charset="0"/>
                <a:cs typeface="Guttman Hatzvi" panose="02010401010101010101" pitchFamily="2" charset="-79"/>
              </a:rPr>
              <a:t>אסור לגעת בחשמל</a:t>
            </a:r>
            <a:r>
              <a:rPr lang="he-IL" sz="1800" dirty="0">
                <a:solidFill>
                  <a:srgbClr val="FF0000"/>
                </a:solidFill>
                <a:latin typeface="Guttman Hatzvi" panose="02010401010101010101" pitchFamily="2" charset="-79"/>
                <a:ea typeface="Tahoma" panose="020B0604030504040204" pitchFamily="34" charset="0"/>
                <a:cs typeface="Guttman Hatzvi" panose="02010401010101010101" pitchFamily="2" charset="-79"/>
              </a:rPr>
              <a:t>! </a:t>
            </a:r>
            <a:endParaRPr lang="en-US" sz="1800" dirty="0">
              <a:solidFill>
                <a:srgbClr val="FF0000"/>
              </a:solidFill>
              <a:latin typeface="Tahoma" panose="020B0604030504040204" pitchFamily="34" charset="0"/>
              <a:ea typeface="Tahoma" panose="020B0604030504040204" pitchFamily="34" charset="0"/>
              <a:cs typeface="Guttman Hatzvi" panose="02010401010101010101" pitchFamily="2" charset="-79"/>
            </a:endParaRPr>
          </a:p>
          <a:p>
            <a:pPr marL="0" indent="0">
              <a:buNone/>
            </a:pPr>
            <a:r>
              <a:rPr lang="he-IL" sz="1800" dirty="0">
                <a:latin typeface="Guttman Hatzvi" panose="02010401010101010101" pitchFamily="2" charset="-79"/>
                <a:ea typeface="Tahoma" panose="020B0604030504040204" pitchFamily="34" charset="0"/>
                <a:cs typeface="Guttman Hatzvi" panose="02010401010101010101" pitchFamily="2" charset="-79"/>
              </a:rPr>
              <a:t>לכן רכישת ידע לגבי הסכנות בחשמל היא הדרך להימנע מפגיעה מחשמל.  </a:t>
            </a:r>
            <a:endParaRPr lang="en-US" sz="1800" dirty="0">
              <a:latin typeface="Tahoma" panose="020B0604030504040204" pitchFamily="34" charset="0"/>
              <a:ea typeface="Tahoma" panose="020B0604030504040204" pitchFamily="34" charset="0"/>
              <a:cs typeface="Guttman Hatzvi" panose="02010401010101010101" pitchFamily="2" charset="-79"/>
            </a:endParaRPr>
          </a:p>
          <a:p>
            <a:endParaRPr lang="he-IL" sz="1800" dirty="0"/>
          </a:p>
        </p:txBody>
      </p:sp>
      <p:pic>
        <p:nvPicPr>
          <p:cNvPr id="4"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5" y="237242"/>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7" name="TextBox 6"/>
          <p:cNvSpPr txBox="1"/>
          <p:nvPr/>
        </p:nvSpPr>
        <p:spPr>
          <a:xfrm>
            <a:off x="3735265" y="6366576"/>
            <a:ext cx="1638300" cy="307777"/>
          </a:xfrm>
          <a:prstGeom prst="rect">
            <a:avLst/>
          </a:prstGeom>
          <a:noFill/>
        </p:spPr>
        <p:txBody>
          <a:bodyPr wrap="square" rtlCol="1">
            <a:spAutoFit/>
          </a:bodyPr>
          <a:lstStyle/>
          <a:p>
            <a:pPr algn="ctr"/>
            <a:r>
              <a:rPr lang="he-IL" sz="1400" dirty="0" smtClean="0"/>
              <a:t>21</a:t>
            </a:r>
            <a:endParaRPr lang="he-IL" sz="1400" dirty="0"/>
          </a:p>
        </p:txBody>
      </p:sp>
      <p:sp>
        <p:nvSpPr>
          <p:cNvPr id="8" name="TextBox 7"/>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Tree>
    <p:extLst>
      <p:ext uri="{BB962C8B-B14F-4D97-AF65-F5344CB8AC3E}">
        <p14:creationId xmlns:p14="http://schemas.microsoft.com/office/powerpoint/2010/main" val="221170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מדוע חשמל מסוכן?</a:t>
            </a:r>
          </a:p>
        </p:txBody>
      </p:sp>
      <p:sp>
        <p:nvSpPr>
          <p:cNvPr id="3" name="מציין מיקום תוכן 2"/>
          <p:cNvSpPr>
            <a:spLocks noGrp="1"/>
          </p:cNvSpPr>
          <p:nvPr>
            <p:ph idx="1"/>
          </p:nvPr>
        </p:nvSpPr>
        <p:spPr>
          <a:xfrm>
            <a:off x="4018298" y="1162764"/>
            <a:ext cx="4711405" cy="4656922"/>
          </a:xfrm>
        </p:spPr>
        <p:txBody>
          <a:bodyPr>
            <a:normAutofit lnSpcReduction="10000"/>
          </a:bodyPr>
          <a:lstStyle/>
          <a:p>
            <a:pPr marL="0" indent="0">
              <a:buNone/>
            </a:pPr>
            <a:endParaRPr lang="he-IL" sz="825" dirty="0">
              <a:latin typeface="Guttman Hatzvi" panose="02010401010101010101" pitchFamily="2" charset="-79"/>
              <a:ea typeface="Tahoma" panose="020B0604030504040204" pitchFamily="34" charset="0"/>
              <a:cs typeface="Guttman Hatzvi" panose="02010401010101010101" pitchFamily="2" charset="-79"/>
            </a:endParaRPr>
          </a:p>
          <a:p>
            <a:pPr marL="0" indent="0">
              <a:buNone/>
            </a:pPr>
            <a:r>
              <a:rPr lang="he-IL" sz="1800"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חשוב לזכור: </a:t>
            </a:r>
          </a:p>
          <a:p>
            <a:pPr marL="0" indent="0">
              <a:buNone/>
            </a:pPr>
            <a:r>
              <a:rPr lang="he-IL" sz="1800" b="1" dirty="0">
                <a:effectLst>
                  <a:outerShdw blurRad="38100" dist="38100" dir="2700000" algn="tl">
                    <a:srgbClr val="000000">
                      <a:alpha val="43137"/>
                    </a:srgbClr>
                  </a:outerShdw>
                </a:effectLst>
                <a:latin typeface="Guttman Hatzvi" panose="02010401010101010101" pitchFamily="2" charset="-79"/>
                <a:ea typeface="Tahoma" panose="020B0604030504040204" pitchFamily="34" charset="0"/>
                <a:cs typeface="Guttman Hatzvi" panose="02010401010101010101" pitchFamily="2" charset="-79"/>
              </a:rPr>
              <a:t>גוף האדם מוליך זרם! </a:t>
            </a:r>
          </a:p>
          <a:p>
            <a:pPr marL="108000" indent="0">
              <a:lnSpc>
                <a:spcPct val="140000"/>
              </a:lnSpc>
              <a:buNone/>
            </a:pPr>
            <a:r>
              <a:rPr lang="he-IL" sz="1800" dirty="0">
                <a:latin typeface="Guttman Hatzvi" panose="02010401010101010101" pitchFamily="2" charset="-79"/>
                <a:ea typeface="Tahoma" panose="020B0604030504040204" pitchFamily="34" charset="0"/>
                <a:cs typeface="Guttman Hatzvi" panose="02010401010101010101" pitchFamily="2" charset="-79"/>
              </a:rPr>
              <a:t>תחנות הכוח המפיקות חשמל על כדור הארץ מחוברות לאדמה. גוף האדם מהווה מוליך טוב. כשיש תקלה במכשיר חשמלי ואנו נוגעים במכשיר, גופנו עלול לסגור מעגל חשמלי שצדו האחד במכשיר החשמלי וצדו האחר בכדור הארץ. </a:t>
            </a:r>
            <a:r>
              <a:rPr lang="en-US" sz="1800" dirty="0">
                <a:latin typeface="Guttman Hatzvi" panose="02010401010101010101" pitchFamily="2" charset="-79"/>
                <a:ea typeface="Tahoma" panose="020B0604030504040204" pitchFamily="34" charset="0"/>
                <a:cs typeface="Guttman Hatzvi" panose="02010401010101010101" pitchFamily="2" charset="-79"/>
              </a:rPr>
              <a:t/>
            </a:r>
            <a:br>
              <a:rPr lang="en-US" sz="1800" dirty="0">
                <a:latin typeface="Guttman Hatzvi" panose="02010401010101010101" pitchFamily="2" charset="-79"/>
                <a:ea typeface="Tahoma" panose="020B0604030504040204" pitchFamily="34" charset="0"/>
                <a:cs typeface="Guttman Hatzvi" panose="02010401010101010101" pitchFamily="2" charset="-79"/>
              </a:rPr>
            </a:br>
            <a:endParaRPr lang="he-IL" sz="1800" dirty="0" smtClean="0">
              <a:latin typeface="Guttman Hatzvi" panose="02010401010101010101" pitchFamily="2" charset="-79"/>
              <a:ea typeface="Tahoma" panose="020B0604030504040204" pitchFamily="34" charset="0"/>
              <a:cs typeface="Guttman Hatzvi" panose="02010401010101010101" pitchFamily="2" charset="-79"/>
            </a:endParaRPr>
          </a:p>
          <a:p>
            <a:pPr marL="108000" indent="0">
              <a:lnSpc>
                <a:spcPct val="140000"/>
              </a:lnSpc>
              <a:buNone/>
            </a:pPr>
            <a:r>
              <a:rPr lang="he-IL" sz="1800" dirty="0" smtClean="0">
                <a:latin typeface="Guttman Hatzvi" panose="02010401010101010101" pitchFamily="2" charset="-79"/>
                <a:ea typeface="Tahoma" panose="020B0604030504040204" pitchFamily="34" charset="0"/>
                <a:cs typeface="Guttman Hatzvi" panose="02010401010101010101" pitchFamily="2" charset="-79"/>
              </a:rPr>
              <a:t>אם </a:t>
            </a:r>
            <a:r>
              <a:rPr lang="he-IL" sz="1800" dirty="0">
                <a:latin typeface="Guttman Hatzvi" panose="02010401010101010101" pitchFamily="2" charset="-79"/>
                <a:ea typeface="Tahoma" panose="020B0604030504040204" pitchFamily="34" charset="0"/>
                <a:cs typeface="Guttman Hatzvi" panose="02010401010101010101" pitchFamily="2" charset="-79"/>
              </a:rPr>
              <a:t>ננעל נעליים הדבר יכול לסייע </a:t>
            </a:r>
            <a:r>
              <a:rPr lang="en-US" sz="1800" dirty="0" smtClean="0">
                <a:latin typeface="Guttman Hatzvi" panose="02010401010101010101" pitchFamily="2" charset="-79"/>
                <a:ea typeface="Tahoma" panose="020B0604030504040204" pitchFamily="34" charset="0"/>
                <a:cs typeface="Guttman Hatzvi" panose="02010401010101010101" pitchFamily="2" charset="-79"/>
              </a:rPr>
              <a:t/>
            </a:r>
            <a:br>
              <a:rPr lang="en-US" sz="1800" dirty="0" smtClean="0">
                <a:latin typeface="Guttman Hatzvi" panose="02010401010101010101" pitchFamily="2" charset="-79"/>
                <a:ea typeface="Tahoma" panose="020B0604030504040204" pitchFamily="34" charset="0"/>
                <a:cs typeface="Guttman Hatzvi" panose="02010401010101010101" pitchFamily="2" charset="-79"/>
              </a:rPr>
            </a:br>
            <a:r>
              <a:rPr lang="he-IL" sz="1800" dirty="0" smtClean="0">
                <a:latin typeface="Guttman Hatzvi" panose="02010401010101010101" pitchFamily="2" charset="-79"/>
                <a:ea typeface="Tahoma" panose="020B0604030504040204" pitchFamily="34" charset="0"/>
                <a:cs typeface="Guttman Hatzvi" panose="02010401010101010101" pitchFamily="2" charset="-79"/>
              </a:rPr>
              <a:t>במניעת  </a:t>
            </a:r>
            <a:r>
              <a:rPr lang="he-IL" sz="1800" dirty="0">
                <a:latin typeface="Guttman Hatzvi" panose="02010401010101010101" pitchFamily="2" charset="-79"/>
                <a:ea typeface="Tahoma" panose="020B0604030504040204" pitchFamily="34" charset="0"/>
                <a:cs typeface="Guttman Hatzvi" panose="02010401010101010101" pitchFamily="2" charset="-79"/>
              </a:rPr>
              <a:t>התחשמלות. </a:t>
            </a:r>
            <a:endParaRPr lang="en-US" sz="1800" dirty="0">
              <a:latin typeface="Guttman Hatzvi" panose="02010401010101010101" pitchFamily="2" charset="-79"/>
              <a:ea typeface="Tahoma" panose="020B0604030504040204" pitchFamily="34" charset="0"/>
              <a:cs typeface="Guttman Hatzvi" panose="02010401010101010101" pitchFamily="2" charset="-79"/>
            </a:endParaRPr>
          </a:p>
          <a:p>
            <a:endParaRPr lang="he-IL" dirty="0"/>
          </a:p>
        </p:txBody>
      </p:sp>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8"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35265" y="6366576"/>
            <a:ext cx="1638300" cy="307777"/>
          </a:xfrm>
          <a:prstGeom prst="rect">
            <a:avLst/>
          </a:prstGeom>
          <a:noFill/>
        </p:spPr>
        <p:txBody>
          <a:bodyPr wrap="square" rtlCol="1">
            <a:spAutoFit/>
          </a:bodyPr>
          <a:lstStyle/>
          <a:p>
            <a:pPr algn="ctr"/>
            <a:r>
              <a:rPr lang="he-IL" sz="1400" dirty="0" smtClean="0"/>
              <a:t>22</a:t>
            </a:r>
            <a:endParaRPr lang="he-IL" sz="1400" dirty="0"/>
          </a:p>
        </p:txBody>
      </p:sp>
      <p:sp>
        <p:nvSpPr>
          <p:cNvPr id="10" name="TextBox 9"/>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Tree>
    <p:extLst>
      <p:ext uri="{BB962C8B-B14F-4D97-AF65-F5344CB8AC3E}">
        <p14:creationId xmlns:p14="http://schemas.microsoft.com/office/powerpoint/2010/main" val="169554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dirty="0"/>
          </a:p>
        </p:txBody>
      </p:sp>
      <p:graphicFrame>
        <p:nvGraphicFramePr>
          <p:cNvPr id="5" name="דיאגרמה 4"/>
          <p:cNvGraphicFramePr/>
          <p:nvPr>
            <p:extLst/>
          </p:nvPr>
        </p:nvGraphicFramePr>
        <p:xfrm>
          <a:off x="323528" y="1302301"/>
          <a:ext cx="849694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nuri_2010_New_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749" y="172377"/>
            <a:ext cx="594149" cy="81038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71575" y="491435"/>
            <a:ext cx="6800850"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כללי </a:t>
            </a:r>
            <a:r>
              <a:rPr lang="he-IL" sz="36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בטיחות לנפגעי התחשמלות</a:t>
            </a:r>
            <a:endParaRPr lang="he-IL" sz="36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10" name="TextBox 9"/>
          <p:cNvSpPr txBox="1"/>
          <p:nvPr/>
        </p:nvSpPr>
        <p:spPr>
          <a:xfrm>
            <a:off x="3735265" y="6490401"/>
            <a:ext cx="1638300" cy="307777"/>
          </a:xfrm>
          <a:prstGeom prst="rect">
            <a:avLst/>
          </a:prstGeom>
          <a:noFill/>
        </p:spPr>
        <p:txBody>
          <a:bodyPr wrap="square" rtlCol="1">
            <a:spAutoFit/>
          </a:bodyPr>
          <a:lstStyle/>
          <a:p>
            <a:pPr algn="ctr"/>
            <a:r>
              <a:rPr lang="he-IL" sz="1400" dirty="0" smtClean="0"/>
              <a:t>23</a:t>
            </a:r>
            <a:endParaRPr lang="he-IL" sz="1400" dirty="0"/>
          </a:p>
        </p:txBody>
      </p:sp>
      <p:sp>
        <p:nvSpPr>
          <p:cNvPr id="11" name="TextBox 10"/>
          <p:cNvSpPr txBox="1"/>
          <p:nvPr/>
        </p:nvSpPr>
        <p:spPr>
          <a:xfrm>
            <a:off x="355473" y="6376101"/>
            <a:ext cx="1403647" cy="323165"/>
          </a:xfrm>
          <a:prstGeom prst="rect">
            <a:avLst/>
          </a:prstGeom>
          <a:noFill/>
        </p:spPr>
        <p:txBody>
          <a:bodyPr wrap="square" rtlCol="1">
            <a:spAutoFit/>
          </a:bodyPr>
          <a:lstStyle/>
          <a:p>
            <a:r>
              <a:rPr lang="he-IL" sz="1500" b="1" dirty="0"/>
              <a:t>נתיב האור</a:t>
            </a:r>
          </a:p>
        </p:txBody>
      </p:sp>
      <p:sp>
        <p:nvSpPr>
          <p:cNvPr id="12" name="TextBox 11"/>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Tree>
    <p:extLst>
      <p:ext uri="{BB962C8B-B14F-4D97-AF65-F5344CB8AC3E}">
        <p14:creationId xmlns:p14="http://schemas.microsoft.com/office/powerpoint/2010/main" val="2457811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58241" y="148046"/>
            <a:ext cx="6944282" cy="1012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התאימו כללי בטיחות לסביבה </a:t>
            </a:r>
            <a:r>
              <a:rPr lang="en-US" sz="3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
            </a:r>
            <a:br>
              <a:rPr lang="en-US" sz="3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br>
            <a:r>
              <a:rPr lang="he-IL" sz="3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בה אתם עובדים</a:t>
            </a:r>
            <a:endParaRPr lang="he-IL" sz="3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9" name="TextBox 8"/>
          <p:cNvSpPr txBox="1"/>
          <p:nvPr/>
        </p:nvSpPr>
        <p:spPr>
          <a:xfrm>
            <a:off x="4867275" y="1362075"/>
            <a:ext cx="3758109" cy="5003934"/>
          </a:xfrm>
          <a:prstGeom prst="rect">
            <a:avLst/>
          </a:prstGeom>
          <a:solidFill>
            <a:schemeClr val="accent1">
              <a:lumMod val="20000"/>
              <a:lumOff val="80000"/>
            </a:schemeClr>
          </a:solidFill>
          <a:ln w="19050">
            <a:solidFill>
              <a:srgbClr val="339933"/>
            </a:solidFill>
          </a:ln>
        </p:spPr>
        <p:txBody>
          <a:bodyPr wrap="square" rtlCol="1">
            <a:spAutoFit/>
          </a:bodyPr>
          <a:lstStyle/>
          <a:p>
            <a:pPr marL="342900" lvl="0" indent="-342900" algn="r" rtl="1">
              <a:lnSpc>
                <a:spcPts val="1700"/>
              </a:lnSpc>
              <a:spcAft>
                <a:spcPts val="600"/>
              </a:spcAft>
              <a:buFont typeface="+mj-lt"/>
              <a:buAutoNum type="arabicPeriod"/>
            </a:pPr>
            <a:r>
              <a:rPr lang="he-IL" sz="1300" dirty="0"/>
              <a:t>אין להשאיר בשקע חוט חשמל שאינו מחובר למכשיר.</a:t>
            </a:r>
            <a:endParaRPr lang="en-US" sz="1300" dirty="0"/>
          </a:p>
          <a:p>
            <a:pPr marL="342900" lvl="0" indent="-342900" algn="r" rtl="1">
              <a:lnSpc>
                <a:spcPts val="1700"/>
              </a:lnSpc>
              <a:spcAft>
                <a:spcPts val="600"/>
              </a:spcAft>
              <a:buFont typeface="+mj-lt"/>
              <a:buAutoNum type="arabicPeriod"/>
            </a:pPr>
            <a:r>
              <a:rPr lang="he-IL" sz="1300" dirty="0" smtClean="0"/>
              <a:t>אסור </a:t>
            </a:r>
            <a:r>
              <a:rPr lang="he-IL" sz="1300" dirty="0"/>
              <a:t>להתקרב לחוט חשמל קרוע; הוא מהווה סכנת חיים.</a:t>
            </a:r>
            <a:endParaRPr lang="en-US" sz="1300" dirty="0"/>
          </a:p>
          <a:p>
            <a:pPr marL="342900" lvl="0" indent="-342900" algn="r" rtl="1">
              <a:lnSpc>
                <a:spcPts val="1700"/>
              </a:lnSpc>
              <a:spcAft>
                <a:spcPts val="600"/>
              </a:spcAft>
              <a:buFont typeface="+mj-lt"/>
              <a:buAutoNum type="arabicPeriod"/>
            </a:pPr>
            <a:r>
              <a:rPr lang="he-IL" sz="1300" dirty="0" smtClean="0"/>
              <a:t>מים </a:t>
            </a:r>
            <a:r>
              <a:rPr lang="he-IL" sz="1300" dirty="0"/>
              <a:t>וחשמל </a:t>
            </a:r>
            <a:r>
              <a:rPr lang="he-IL" sz="1300" dirty="0" smtClean="0"/>
              <a:t>יחד – אסור</a:t>
            </a:r>
            <a:r>
              <a:rPr lang="he-IL" sz="1300" dirty="0"/>
              <a:t>!</a:t>
            </a:r>
            <a:endParaRPr lang="en-US" sz="1300" dirty="0"/>
          </a:p>
          <a:p>
            <a:pPr marL="342900" lvl="0" indent="-342900" algn="r" rtl="1">
              <a:lnSpc>
                <a:spcPts val="1700"/>
              </a:lnSpc>
              <a:spcAft>
                <a:spcPts val="600"/>
              </a:spcAft>
              <a:buFont typeface="+mj-lt"/>
              <a:buAutoNum type="arabicPeriod"/>
            </a:pPr>
            <a:r>
              <a:rPr lang="he-IL" sz="1300" dirty="0"/>
              <a:t>חדרי חשמל, מתקני חשמל וארונות חשמל הם מחוץ לתחום: לא נכנסים, לא נוגעים ולא מטפסים.</a:t>
            </a:r>
            <a:endParaRPr lang="en-US" sz="1300" dirty="0"/>
          </a:p>
          <a:p>
            <a:pPr marL="342900" lvl="0" indent="-342900" algn="r" rtl="1">
              <a:lnSpc>
                <a:spcPts val="1700"/>
              </a:lnSpc>
              <a:spcAft>
                <a:spcPts val="600"/>
              </a:spcAft>
              <a:buFont typeface="+mj-lt"/>
              <a:buAutoNum type="arabicPeriod"/>
            </a:pPr>
            <a:r>
              <a:rPr lang="he-IL" sz="1300" dirty="0"/>
              <a:t>מתחת לחוטי חשמל לא משחקים בכדור, עפיפון או חפץ אחר, שעלול להסתבך או לפגוע בחוטים.</a:t>
            </a:r>
            <a:endParaRPr lang="en-US" sz="1300" dirty="0"/>
          </a:p>
          <a:p>
            <a:pPr marL="342900" lvl="0" indent="-342900" algn="r" rtl="1">
              <a:lnSpc>
                <a:spcPts val="1700"/>
              </a:lnSpc>
              <a:spcAft>
                <a:spcPts val="600"/>
              </a:spcAft>
              <a:buFont typeface="+mj-lt"/>
              <a:buAutoNum type="arabicPeriod"/>
            </a:pPr>
            <a:r>
              <a:rPr lang="he-IL" sz="1300" dirty="0"/>
              <a:t>אסור לשחק ליד עמודי חשמל.</a:t>
            </a:r>
            <a:endParaRPr lang="en-US" sz="1300" dirty="0"/>
          </a:p>
          <a:p>
            <a:pPr marL="342900" lvl="0" indent="-342900" algn="r" rtl="1">
              <a:lnSpc>
                <a:spcPts val="1700"/>
              </a:lnSpc>
              <a:spcAft>
                <a:spcPts val="600"/>
              </a:spcAft>
              <a:buFont typeface="+mj-lt"/>
              <a:buAutoNum type="arabicPeriod"/>
            </a:pPr>
            <a:r>
              <a:rPr lang="he-IL" sz="1300" dirty="0" smtClean="0"/>
              <a:t>אסור לטפס על עמודי חשמל. </a:t>
            </a:r>
            <a:endParaRPr lang="en-US" sz="1300" dirty="0"/>
          </a:p>
          <a:p>
            <a:pPr marL="342900" lvl="0" indent="-342900" algn="r" rtl="1">
              <a:lnSpc>
                <a:spcPts val="1700"/>
              </a:lnSpc>
              <a:spcAft>
                <a:spcPts val="600"/>
              </a:spcAft>
              <a:buFont typeface="+mj-lt"/>
              <a:buAutoNum type="arabicPeriod"/>
            </a:pPr>
            <a:r>
              <a:rPr lang="he-IL" sz="1300" dirty="0"/>
              <a:t>אין לטפס על עצים וגגות, שחוטי חשמל עוברים בקרבתם.</a:t>
            </a:r>
            <a:endParaRPr lang="en-US" sz="1300" dirty="0"/>
          </a:p>
          <a:p>
            <a:pPr marL="342900" lvl="0" indent="-342900" algn="r" rtl="1">
              <a:lnSpc>
                <a:spcPts val="1700"/>
              </a:lnSpc>
              <a:spcAft>
                <a:spcPts val="600"/>
              </a:spcAft>
              <a:buFont typeface="+mj-lt"/>
              <a:buAutoNum type="arabicPeriod"/>
            </a:pPr>
            <a:r>
              <a:rPr lang="he-IL" sz="1300" dirty="0" smtClean="0"/>
              <a:t>אין לגעת באנטנה שעל הגג; היא עלולה להיות מחושמלת.</a:t>
            </a:r>
            <a:endParaRPr lang="en-US" sz="1300" dirty="0" smtClean="0"/>
          </a:p>
          <a:p>
            <a:pPr marL="342900" lvl="0" indent="-342900" algn="r" rtl="1">
              <a:lnSpc>
                <a:spcPts val="1700"/>
              </a:lnSpc>
              <a:spcAft>
                <a:spcPts val="600"/>
              </a:spcAft>
              <a:buFont typeface="+mj-lt"/>
              <a:buAutoNum type="arabicPeriod"/>
            </a:pPr>
            <a:r>
              <a:rPr lang="he-IL" sz="1300" dirty="0" smtClean="0"/>
              <a:t>אסור </a:t>
            </a:r>
            <a:r>
              <a:rPr lang="he-IL" sz="1300" dirty="0"/>
              <a:t>לנסות </a:t>
            </a:r>
            <a:r>
              <a:rPr lang="he-IL" sz="1300" dirty="0" smtClean="0"/>
              <a:t>לחלץ, </a:t>
            </a:r>
            <a:r>
              <a:rPr lang="he-IL" sz="1300" dirty="0"/>
              <a:t>בעזרת חפץ </a:t>
            </a:r>
            <a:r>
              <a:rPr lang="he-IL" sz="1300" dirty="0" smtClean="0"/>
              <a:t>מתכתי, </a:t>
            </a:r>
            <a:r>
              <a:rPr lang="he-IL" sz="1300" dirty="0"/>
              <a:t>פריטים ממצנם, מכונת כביסה, מדיח כלים וכדומה, כאשר הם מחוברים לחשמל.</a:t>
            </a:r>
            <a:endParaRPr lang="en-US" sz="1300" dirty="0"/>
          </a:p>
          <a:p>
            <a:pPr marL="342900" lvl="0" indent="-342900" algn="r" rtl="1">
              <a:lnSpc>
                <a:spcPts val="1700"/>
              </a:lnSpc>
              <a:spcAft>
                <a:spcPts val="600"/>
              </a:spcAft>
              <a:buFont typeface="+mj-lt"/>
              <a:buAutoNum type="arabicPeriod"/>
            </a:pPr>
            <a:r>
              <a:rPr lang="he-IL" sz="1300" dirty="0" smtClean="0"/>
              <a:t>לא נוגעים במכשיר </a:t>
            </a:r>
            <a:r>
              <a:rPr lang="he-IL" sz="1300" dirty="0"/>
              <a:t>חשמלי </a:t>
            </a:r>
            <a:r>
              <a:rPr lang="he-IL" sz="1300" dirty="0" smtClean="0"/>
              <a:t>ברגלים יחפות.</a:t>
            </a:r>
            <a:endParaRPr lang="en-US" sz="1300" dirty="0"/>
          </a:p>
        </p:txBody>
      </p:sp>
      <p:sp>
        <p:nvSpPr>
          <p:cNvPr id="10" name="TextBox 9"/>
          <p:cNvSpPr txBox="1"/>
          <p:nvPr/>
        </p:nvSpPr>
        <p:spPr>
          <a:xfrm>
            <a:off x="666750" y="1362075"/>
            <a:ext cx="3758109" cy="4926990"/>
          </a:xfrm>
          <a:prstGeom prst="rect">
            <a:avLst/>
          </a:prstGeom>
          <a:solidFill>
            <a:schemeClr val="accent1">
              <a:lumMod val="20000"/>
              <a:lumOff val="80000"/>
            </a:schemeClr>
          </a:solidFill>
          <a:ln w="19050">
            <a:solidFill>
              <a:srgbClr val="339933"/>
            </a:solidFill>
          </a:ln>
        </p:spPr>
        <p:txBody>
          <a:bodyPr wrap="square" rtlCol="1">
            <a:spAutoFit/>
          </a:bodyPr>
          <a:lstStyle/>
          <a:p>
            <a:pPr marL="342900" indent="-342900" algn="r" rtl="1">
              <a:lnSpc>
                <a:spcPts val="1700"/>
              </a:lnSpc>
              <a:spcAft>
                <a:spcPts val="600"/>
              </a:spcAft>
              <a:buFont typeface="+mj-lt"/>
              <a:buAutoNum type="arabicPeriod" startAt="12"/>
            </a:pPr>
            <a:r>
              <a:rPr lang="he-IL" sz="1300" dirty="0" smtClean="0"/>
              <a:t>אין לגעת במכשיר </a:t>
            </a:r>
            <a:r>
              <a:rPr lang="he-IL" sz="1300" dirty="0"/>
              <a:t>חשמלי בידיים </a:t>
            </a:r>
            <a:r>
              <a:rPr lang="he-IL" sz="1300" dirty="0" smtClean="0"/>
              <a:t>רטובות</a:t>
            </a:r>
            <a:r>
              <a:rPr lang="he-IL" sz="1300" dirty="0"/>
              <a:t>, או כאשר ישנה רטיבות סביב המתקן או המכשיר</a:t>
            </a:r>
            <a:r>
              <a:rPr lang="he-IL" sz="1300" dirty="0" smtClean="0"/>
              <a:t>.</a:t>
            </a:r>
            <a:endParaRPr lang="en-US" sz="1300" dirty="0"/>
          </a:p>
          <a:p>
            <a:pPr marL="342900" lvl="0" indent="-342900" algn="r" rtl="1">
              <a:lnSpc>
                <a:spcPts val="1700"/>
              </a:lnSpc>
              <a:spcAft>
                <a:spcPts val="600"/>
              </a:spcAft>
              <a:buFont typeface="+mj-lt"/>
              <a:buAutoNum type="arabicPeriod" startAt="12"/>
            </a:pPr>
            <a:r>
              <a:rPr lang="he-IL" sz="1300" dirty="0" smtClean="0"/>
              <a:t>אסור </a:t>
            </a:r>
            <a:r>
              <a:rPr lang="he-IL" sz="1300" dirty="0"/>
              <a:t>להשתמש במכשירי חשמל פגומים.</a:t>
            </a:r>
            <a:endParaRPr lang="en-US" sz="1300" dirty="0"/>
          </a:p>
          <a:p>
            <a:pPr marL="342900" lvl="0" indent="-342900" algn="r" rtl="1">
              <a:lnSpc>
                <a:spcPts val="1700"/>
              </a:lnSpc>
              <a:spcAft>
                <a:spcPts val="600"/>
              </a:spcAft>
              <a:buFont typeface="+mj-lt"/>
              <a:buAutoNum type="arabicPeriod" startAt="12"/>
            </a:pPr>
            <a:r>
              <a:rPr lang="he-IL" sz="1300" dirty="0" smtClean="0"/>
              <a:t>בזמן </a:t>
            </a:r>
            <a:r>
              <a:rPr lang="he-IL" sz="1300" dirty="0"/>
              <a:t>סערת ברקים </a:t>
            </a:r>
            <a:r>
              <a:rPr lang="he-IL" sz="1300" dirty="0" smtClean="0"/>
              <a:t>כדאי לא להיות בחוץ, ואם אין  ברירה לנסות להיצמד למשהו גבוה יותר ולא להסתובב בשטח פתוח. </a:t>
            </a:r>
            <a:endParaRPr lang="he-IL" sz="1300" dirty="0"/>
          </a:p>
          <a:p>
            <a:pPr marL="342900" lvl="0" indent="-342900" algn="r" rtl="1">
              <a:lnSpc>
                <a:spcPts val="1700"/>
              </a:lnSpc>
              <a:spcAft>
                <a:spcPts val="600"/>
              </a:spcAft>
              <a:buFont typeface="+mj-lt"/>
              <a:buAutoNum type="arabicPeriod" startAt="12"/>
            </a:pPr>
            <a:r>
              <a:rPr lang="en-US" sz="1300" dirty="0" smtClean="0"/>
              <a:t> </a:t>
            </a:r>
            <a:r>
              <a:rPr lang="he-IL" sz="1300" dirty="0" smtClean="0"/>
              <a:t>אסור </a:t>
            </a:r>
            <a:r>
              <a:rPr lang="he-IL" sz="1300" dirty="0"/>
              <a:t>לנסות לתקן מכשירי חשמל לבד; יש לקרוא לאיש מקצוע.</a:t>
            </a:r>
            <a:endParaRPr lang="en-US" sz="1300" dirty="0"/>
          </a:p>
          <a:p>
            <a:pPr marL="342900" lvl="0" indent="-342900" algn="r" rtl="1">
              <a:lnSpc>
                <a:spcPts val="1700"/>
              </a:lnSpc>
              <a:spcAft>
                <a:spcPts val="600"/>
              </a:spcAft>
              <a:buFont typeface="+mj-lt"/>
              <a:buAutoNum type="arabicPeriod" startAt="12"/>
            </a:pPr>
            <a:r>
              <a:rPr lang="he-IL" sz="1300" dirty="0" smtClean="0"/>
              <a:t>אסור לתחוב חפצים לשקעי החשמל.</a:t>
            </a:r>
          </a:p>
          <a:p>
            <a:pPr marL="342900" indent="-342900" algn="r" rtl="1">
              <a:lnSpc>
                <a:spcPts val="1700"/>
              </a:lnSpc>
              <a:spcAft>
                <a:spcPts val="600"/>
              </a:spcAft>
              <a:buFont typeface="+mj-lt"/>
              <a:buAutoNum type="arabicPeriod" startAt="12"/>
            </a:pPr>
            <a:r>
              <a:rPr lang="he-IL" sz="1300" dirty="0"/>
              <a:t>אסור להשתמש בתקעים או שקעים ששינו את צבעם</a:t>
            </a:r>
            <a:r>
              <a:rPr lang="he-IL" sz="1300" dirty="0" smtClean="0"/>
              <a:t>.</a:t>
            </a:r>
          </a:p>
          <a:p>
            <a:pPr marL="342900" indent="-342900" algn="r" rtl="1">
              <a:lnSpc>
                <a:spcPts val="1700"/>
              </a:lnSpc>
              <a:spcAft>
                <a:spcPts val="600"/>
              </a:spcAft>
              <a:buFont typeface="+mj-lt"/>
              <a:buAutoNum type="arabicPeriod" startAt="12"/>
            </a:pPr>
            <a:r>
              <a:rPr lang="he-IL" sz="1300" dirty="0" smtClean="0"/>
              <a:t>יש לנתק מהחשמל מכשירים חשמליים שפולטים עשן או מעלים ניצוצות. </a:t>
            </a:r>
          </a:p>
          <a:p>
            <a:pPr marL="342900" indent="-342900" algn="r" rtl="1">
              <a:lnSpc>
                <a:spcPts val="1700"/>
              </a:lnSpc>
              <a:spcAft>
                <a:spcPts val="600"/>
              </a:spcAft>
              <a:buFont typeface="+mj-lt"/>
              <a:buAutoNum type="arabicPeriod" startAt="12"/>
            </a:pPr>
            <a:r>
              <a:rPr lang="he-IL" sz="1300" dirty="0" smtClean="0"/>
              <a:t>יש </a:t>
            </a:r>
            <a:r>
              <a:rPr lang="he-IL" sz="1300" dirty="0"/>
              <a:t>לבדוק את תקינות </a:t>
            </a:r>
            <a:r>
              <a:rPr lang="he-IL" sz="1300" dirty="0" smtClean="0"/>
              <a:t>ההארקה</a:t>
            </a:r>
            <a:r>
              <a:rPr lang="he-IL" sz="1300" dirty="0"/>
              <a:t> </a:t>
            </a:r>
            <a:r>
              <a:rPr lang="he-IL" sz="1300" dirty="0" smtClean="0"/>
              <a:t>בבית – על-ידי מבוגר.</a:t>
            </a:r>
          </a:p>
          <a:p>
            <a:pPr marL="342900" lvl="0" indent="-342900" algn="r" rtl="1">
              <a:lnSpc>
                <a:spcPts val="1700"/>
              </a:lnSpc>
              <a:spcAft>
                <a:spcPts val="600"/>
              </a:spcAft>
              <a:buFont typeface="+mj-lt"/>
              <a:buAutoNum type="arabicPeriod" startAt="12"/>
            </a:pPr>
            <a:r>
              <a:rPr lang="he-IL" sz="1300" dirty="0" smtClean="0"/>
              <a:t>יש לבדוק מדי חודשיים את מפסק המגן (מפסק הפחת) – על-ידי מבוגר.</a:t>
            </a:r>
          </a:p>
          <a:p>
            <a:pPr marL="342900" indent="-342900" algn="r" rtl="1">
              <a:lnSpc>
                <a:spcPts val="1700"/>
              </a:lnSpc>
              <a:spcAft>
                <a:spcPts val="600"/>
              </a:spcAft>
              <a:buFont typeface="+mj-lt"/>
              <a:buAutoNum type="arabicPeriod" startAt="12"/>
            </a:pPr>
            <a:r>
              <a:rPr lang="he-IL" sz="1300" dirty="0">
                <a:solidFill>
                  <a:schemeClr val="dk1"/>
                </a:solidFill>
                <a:latin typeface="Tahoma" panose="020B0604030504040204" pitchFamily="34" charset="0"/>
                <a:ea typeface="Tahoma" panose="020B0604030504040204" pitchFamily="34" charset="0"/>
              </a:rPr>
              <a:t>הימנעו משימוש בכבלי חשמל ארוכים! ואל תשתמשו בכבל מאריך שבידודו קרוע</a:t>
            </a:r>
            <a:r>
              <a:rPr lang="he-IL" sz="1300" dirty="0" smtClean="0">
                <a:solidFill>
                  <a:schemeClr val="dk1"/>
                </a:solidFill>
                <a:latin typeface="Tahoma" panose="020B0604030504040204" pitchFamily="34" charset="0"/>
                <a:ea typeface="Tahoma" panose="020B0604030504040204" pitchFamily="34" charset="0"/>
              </a:rPr>
              <a:t>!</a:t>
            </a:r>
            <a:endParaRPr lang="en-US" sz="1050" dirty="0">
              <a:solidFill>
                <a:schemeClr val="dk1"/>
              </a:solidFill>
              <a:latin typeface="Tahoma" panose="020B0604030504040204" pitchFamily="34" charset="0"/>
              <a:ea typeface="Tahoma" panose="020B0604030504040204" pitchFamily="34" charset="0"/>
            </a:endParaRPr>
          </a:p>
        </p:txBody>
      </p:sp>
      <p:sp>
        <p:nvSpPr>
          <p:cNvPr id="11" name="TextBox 10"/>
          <p:cNvSpPr txBox="1"/>
          <p:nvPr/>
        </p:nvSpPr>
        <p:spPr>
          <a:xfrm>
            <a:off x="3735265" y="6461826"/>
            <a:ext cx="1638300" cy="307777"/>
          </a:xfrm>
          <a:prstGeom prst="rect">
            <a:avLst/>
          </a:prstGeom>
          <a:noFill/>
        </p:spPr>
        <p:txBody>
          <a:bodyPr wrap="square" rtlCol="1">
            <a:spAutoFit/>
          </a:bodyPr>
          <a:lstStyle/>
          <a:p>
            <a:pPr algn="ctr"/>
            <a:r>
              <a:rPr lang="he-IL" sz="1400" dirty="0" smtClean="0"/>
              <a:t>24</a:t>
            </a:r>
            <a:endParaRPr lang="he-IL" sz="1400" dirty="0"/>
          </a:p>
        </p:txBody>
      </p:sp>
      <p:pic>
        <p:nvPicPr>
          <p:cNvPr id="12"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8102523"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spTree>
    <p:extLst>
      <p:ext uri="{BB962C8B-B14F-4D97-AF65-F5344CB8AC3E}">
        <p14:creationId xmlns:p14="http://schemas.microsoft.com/office/powerpoint/2010/main" val="2204318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a:xfrm>
            <a:off x="2392822" y="2028808"/>
            <a:ext cx="4324172" cy="3300838"/>
          </a:xfrm>
        </p:spPr>
        <p:txBody>
          <a:bodyPr>
            <a:noAutofit/>
          </a:bodyPr>
          <a:lstStyle/>
          <a:p>
            <a:pPr algn="r">
              <a:lnSpc>
                <a:spcPts val="1800"/>
              </a:lnSpc>
              <a:spcBef>
                <a:spcPts val="0"/>
              </a:spcBef>
              <a:spcAft>
                <a:spcPts val="1000"/>
              </a:spcAft>
              <a:buClr>
                <a:schemeClr val="bg1"/>
              </a:buClr>
            </a:pPr>
            <a:r>
              <a:rPr lang="he-IL" sz="2000" b="1" u="sng" dirty="0" smtClean="0">
                <a:latin typeface="Guttman Hatzvi" panose="02010401010101010101" pitchFamily="2" charset="-79"/>
                <a:cs typeface="Guttman Hatzvi" panose="02010401010101010101" pitchFamily="2" charset="-79"/>
              </a:rPr>
              <a:t>שלבי התכנון</a:t>
            </a:r>
            <a:r>
              <a:rPr lang="he-IL" sz="2000" b="1" dirty="0" smtClean="0">
                <a:latin typeface="Guttman Hatzvi" panose="02010401010101010101" pitchFamily="2" charset="-79"/>
                <a:cs typeface="Guttman Hatzvi" panose="02010401010101010101" pitchFamily="2" charset="-79"/>
              </a:rPr>
              <a:t>:</a:t>
            </a:r>
          </a:p>
          <a:p>
            <a:pPr marL="342900" indent="-342900" algn="r">
              <a:lnSpc>
                <a:spcPts val="1800"/>
              </a:lnSpc>
              <a:spcBef>
                <a:spcPts val="0"/>
              </a:spcBef>
              <a:spcAft>
                <a:spcPts val="1000"/>
              </a:spcAft>
              <a:buClr>
                <a:schemeClr val="bg1"/>
              </a:buClr>
              <a:buFont typeface="+mj-lt"/>
              <a:buAutoNum type="arabicPeriod"/>
            </a:pPr>
            <a:r>
              <a:rPr lang="he-IL" sz="2400" b="1" dirty="0" smtClean="0">
                <a:solidFill>
                  <a:srgbClr val="FF0000"/>
                </a:solidFill>
                <a:latin typeface="Guttman Hatzvi" panose="02010401010101010101" pitchFamily="2" charset="-79"/>
                <a:cs typeface="Guttman Hatzvi" panose="02010401010101010101" pitchFamily="2" charset="-79"/>
              </a:rPr>
              <a:t>קהל יעד</a:t>
            </a:r>
            <a:r>
              <a:rPr lang="he-IL" sz="2400" b="1" dirty="0" smtClean="0">
                <a:latin typeface="Guttman Hatzvi" panose="02010401010101010101" pitchFamily="2" charset="-79"/>
                <a:cs typeface="Guttman Hatzvi" panose="02010401010101010101" pitchFamily="2" charset="-79"/>
              </a:rPr>
              <a:t>. </a:t>
            </a:r>
            <a:r>
              <a:rPr lang="he-IL" sz="2000" dirty="0" smtClean="0">
                <a:latin typeface="Guttman Hatzvi" panose="02010401010101010101" pitchFamily="2" charset="-79"/>
                <a:cs typeface="Guttman Hatzvi" panose="02010401010101010101" pitchFamily="2" charset="-79"/>
              </a:rPr>
              <a:t>מי הקהל בסביבה שלכם שעבורו מתכננים את ההסברה. </a:t>
            </a:r>
          </a:p>
          <a:p>
            <a:pPr marL="342900" indent="-342900" algn="r">
              <a:lnSpc>
                <a:spcPts val="1800"/>
              </a:lnSpc>
              <a:spcBef>
                <a:spcPts val="0"/>
              </a:spcBef>
              <a:spcAft>
                <a:spcPts val="1000"/>
              </a:spcAft>
              <a:buClr>
                <a:schemeClr val="bg1"/>
              </a:buClr>
              <a:buFont typeface="+mj-lt"/>
              <a:buAutoNum type="arabicPeriod"/>
            </a:pPr>
            <a:r>
              <a:rPr lang="he-IL" sz="2400" b="1" dirty="0" smtClean="0">
                <a:solidFill>
                  <a:srgbClr val="FF0000"/>
                </a:solidFill>
                <a:latin typeface="Guttman Hatzvi" panose="02010401010101010101" pitchFamily="2" charset="-79"/>
                <a:cs typeface="Guttman Hatzvi" panose="02010401010101010101" pitchFamily="2" charset="-79"/>
              </a:rPr>
              <a:t>מקום</a:t>
            </a:r>
            <a:r>
              <a:rPr lang="he-IL" sz="2400" b="1" dirty="0" smtClean="0">
                <a:latin typeface="Guttman Hatzvi" panose="02010401010101010101" pitchFamily="2" charset="-79"/>
                <a:cs typeface="Guttman Hatzvi" panose="02010401010101010101" pitchFamily="2" charset="-79"/>
              </a:rPr>
              <a:t>. </a:t>
            </a:r>
            <a:r>
              <a:rPr lang="he-IL" sz="2000" dirty="0" smtClean="0">
                <a:latin typeface="Guttman Hatzvi" panose="02010401010101010101" pitchFamily="2" charset="-79"/>
                <a:cs typeface="Guttman Hatzvi" panose="02010401010101010101" pitchFamily="2" charset="-79"/>
              </a:rPr>
              <a:t>איפה קהל זה יהיה בעת ההסברה.</a:t>
            </a:r>
          </a:p>
          <a:p>
            <a:pPr marL="342900" indent="-342900" algn="r">
              <a:lnSpc>
                <a:spcPts val="1800"/>
              </a:lnSpc>
              <a:spcBef>
                <a:spcPts val="0"/>
              </a:spcBef>
              <a:spcAft>
                <a:spcPts val="1000"/>
              </a:spcAft>
              <a:buClr>
                <a:schemeClr val="bg1"/>
              </a:buClr>
              <a:buFont typeface="+mj-lt"/>
              <a:buAutoNum type="arabicPeriod"/>
            </a:pPr>
            <a:r>
              <a:rPr lang="he-IL" sz="2400" b="1" dirty="0" smtClean="0">
                <a:solidFill>
                  <a:srgbClr val="FF0000"/>
                </a:solidFill>
                <a:latin typeface="Guttman Hatzvi" panose="02010401010101010101" pitchFamily="2" charset="-79"/>
                <a:cs typeface="Guttman Hatzvi" panose="02010401010101010101" pitchFamily="2" charset="-79"/>
              </a:rPr>
              <a:t>תוכן</a:t>
            </a:r>
            <a:r>
              <a:rPr lang="he-IL" sz="2400" b="1" dirty="0" smtClean="0">
                <a:latin typeface="Guttman Hatzvi" panose="02010401010101010101" pitchFamily="2" charset="-79"/>
                <a:cs typeface="Guttman Hatzvi" panose="02010401010101010101" pitchFamily="2" charset="-79"/>
              </a:rPr>
              <a:t>.</a:t>
            </a:r>
            <a:r>
              <a:rPr lang="he-IL" sz="2000" dirty="0" smtClean="0">
                <a:latin typeface="Guttman Hatzvi" panose="02010401010101010101" pitchFamily="2" charset="-79"/>
                <a:cs typeface="Guttman Hatzvi" panose="02010401010101010101" pitchFamily="2" charset="-79"/>
              </a:rPr>
              <a:t> מה אנחנו מסבירים.</a:t>
            </a:r>
          </a:p>
          <a:p>
            <a:pPr marL="342900" indent="-342900" algn="r">
              <a:lnSpc>
                <a:spcPts val="1800"/>
              </a:lnSpc>
              <a:spcBef>
                <a:spcPts val="0"/>
              </a:spcBef>
              <a:spcAft>
                <a:spcPts val="1000"/>
              </a:spcAft>
              <a:buClr>
                <a:schemeClr val="bg1"/>
              </a:buClr>
              <a:buFont typeface="+mj-lt"/>
              <a:buAutoNum type="arabicPeriod"/>
            </a:pPr>
            <a:r>
              <a:rPr lang="he-IL" sz="2400" b="1" dirty="0" smtClean="0">
                <a:solidFill>
                  <a:srgbClr val="FF0000"/>
                </a:solidFill>
                <a:latin typeface="Guttman Hatzvi" panose="02010401010101010101" pitchFamily="2" charset="-79"/>
                <a:cs typeface="Guttman Hatzvi" panose="02010401010101010101" pitchFamily="2" charset="-79"/>
              </a:rPr>
              <a:t>איך נעביר</a:t>
            </a:r>
            <a:r>
              <a:rPr lang="en-US" sz="2400" b="1" dirty="0" smtClean="0">
                <a:solidFill>
                  <a:srgbClr val="FF0000"/>
                </a:solidFill>
                <a:latin typeface="Guttman Hatzvi" panose="02010401010101010101" pitchFamily="2" charset="-79"/>
                <a:cs typeface="Guttman Hatzvi" panose="02010401010101010101" pitchFamily="2" charset="-79"/>
              </a:rPr>
              <a:t> </a:t>
            </a:r>
            <a:r>
              <a:rPr lang="he-IL" sz="2400" b="1" dirty="0" smtClean="0">
                <a:solidFill>
                  <a:srgbClr val="FF0000"/>
                </a:solidFill>
                <a:latin typeface="Guttman Hatzvi" panose="02010401010101010101" pitchFamily="2" charset="-79"/>
                <a:cs typeface="Guttman Hatzvi" panose="02010401010101010101" pitchFamily="2" charset="-79"/>
              </a:rPr>
              <a:t> את המסר</a:t>
            </a:r>
            <a:r>
              <a:rPr lang="he-IL" sz="2400" b="1" dirty="0" smtClean="0">
                <a:latin typeface="Guttman Hatzvi" panose="02010401010101010101" pitchFamily="2" charset="-79"/>
                <a:cs typeface="Guttman Hatzvi" panose="02010401010101010101" pitchFamily="2" charset="-79"/>
              </a:rPr>
              <a:t>.</a:t>
            </a:r>
          </a:p>
          <a:p>
            <a:pPr marL="342900" indent="-342900" algn="r">
              <a:lnSpc>
                <a:spcPts val="1800"/>
              </a:lnSpc>
              <a:spcBef>
                <a:spcPts val="0"/>
              </a:spcBef>
              <a:spcAft>
                <a:spcPts val="1000"/>
              </a:spcAft>
              <a:buClr>
                <a:schemeClr val="bg1"/>
              </a:buClr>
              <a:buFont typeface="+mj-lt"/>
              <a:buAutoNum type="arabicPeriod"/>
            </a:pPr>
            <a:r>
              <a:rPr lang="he-IL" sz="2400" b="1" dirty="0" smtClean="0">
                <a:solidFill>
                  <a:srgbClr val="FF0000"/>
                </a:solidFill>
                <a:latin typeface="Guttman Hatzvi" panose="02010401010101010101" pitchFamily="2" charset="-79"/>
                <a:cs typeface="Guttman Hatzvi" panose="02010401010101010101" pitchFamily="2" charset="-79"/>
              </a:rPr>
              <a:t>מי יכול לסייע </a:t>
            </a:r>
            <a:r>
              <a:rPr lang="he-IL" sz="2000" dirty="0" smtClean="0">
                <a:latin typeface="Guttman Hatzvi" panose="02010401010101010101" pitchFamily="2" charset="-79"/>
                <a:cs typeface="Guttman Hatzvi" panose="02010401010101010101" pitchFamily="2" charset="-79"/>
              </a:rPr>
              <a:t>– ברשות, בבית הספר, בקהילה... כדי לבצע את ההסברה המתוכננת.</a:t>
            </a:r>
            <a:endParaRPr lang="he-IL" sz="2000" dirty="0">
              <a:latin typeface="Guttman Hatzvi" panose="02010401010101010101" pitchFamily="2" charset="-79"/>
              <a:cs typeface="Guttman Hatzvi" panose="02010401010101010101" pitchFamily="2" charset="-79"/>
            </a:endParaRPr>
          </a:p>
          <a:p>
            <a:pPr marL="342900" indent="-342900" algn="r">
              <a:buClr>
                <a:schemeClr val="bg1"/>
              </a:buClr>
              <a:buFont typeface="+mj-lt"/>
              <a:buAutoNum type="arabicPeriod"/>
            </a:pPr>
            <a:endParaRPr lang="he-IL" sz="1200" dirty="0" smtClean="0">
              <a:latin typeface="Guttman Hatzvi" panose="02010401010101010101" pitchFamily="2" charset="-79"/>
              <a:cs typeface="Guttman Hatzvi" panose="02010401010101010101" pitchFamily="2" charset="-79"/>
            </a:endParaRPr>
          </a:p>
        </p:txBody>
      </p:sp>
      <p:sp>
        <p:nvSpPr>
          <p:cNvPr id="8" name="TextBox 7"/>
          <p:cNvSpPr txBox="1"/>
          <p:nvPr/>
        </p:nvSpPr>
        <p:spPr>
          <a:xfrm>
            <a:off x="2695622" y="1177402"/>
            <a:ext cx="3879791" cy="646331"/>
          </a:xfrm>
          <a:prstGeom prst="rect">
            <a:avLst/>
          </a:prstGeom>
          <a:noFill/>
        </p:spPr>
        <p:txBody>
          <a:bodyPr wrap="square" rtlCol="1">
            <a:spAutoFit/>
          </a:bodyPr>
          <a:lstStyle/>
          <a:p>
            <a:pPr algn="ctr"/>
            <a:r>
              <a:rPr lang="he-IL" sz="3600" b="1" dirty="0" smtClean="0">
                <a:solidFill>
                  <a:schemeClr val="bg1"/>
                </a:solidFill>
                <a:effectLst>
                  <a:outerShdw blurRad="38100" dist="38100" dir="2700000" algn="tl">
                    <a:srgbClr val="000000">
                      <a:alpha val="43137"/>
                    </a:srgbClr>
                  </a:outerShdw>
                </a:effectLst>
              </a:rPr>
              <a:t>תכננו יוזמת הסברה</a:t>
            </a:r>
            <a:endParaRPr lang="he-IL" sz="3600" b="1" dirty="0">
              <a:solidFill>
                <a:schemeClr val="bg1"/>
              </a:solidFill>
              <a:effectLst>
                <a:outerShdw blurRad="38100" dist="38100" dir="2700000" algn="tl">
                  <a:srgbClr val="000000">
                    <a:alpha val="43137"/>
                  </a:srgbClr>
                </a:outerShdw>
              </a:effectLst>
            </a:endParaRPr>
          </a:p>
        </p:txBody>
      </p:sp>
      <p:pic>
        <p:nvPicPr>
          <p:cNvPr id="9"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2</a:t>
            </a:r>
            <a:endParaRPr lang="he-IL" sz="1300" b="1" dirty="0"/>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r="9186"/>
          <a:stretch/>
        </p:blipFill>
        <p:spPr>
          <a:xfrm>
            <a:off x="115559" y="3671248"/>
            <a:ext cx="2286671" cy="2929561"/>
          </a:xfrm>
          <a:prstGeom prst="rect">
            <a:avLst/>
          </a:prstGeom>
        </p:spPr>
      </p:pic>
      <p:sp>
        <p:nvSpPr>
          <p:cNvPr id="7" name="TextBox 6"/>
          <p:cNvSpPr txBox="1"/>
          <p:nvPr/>
        </p:nvSpPr>
        <p:spPr>
          <a:xfrm>
            <a:off x="3816367" y="6446920"/>
            <a:ext cx="1638300" cy="307777"/>
          </a:xfrm>
          <a:prstGeom prst="rect">
            <a:avLst/>
          </a:prstGeom>
          <a:noFill/>
        </p:spPr>
        <p:txBody>
          <a:bodyPr wrap="square" rtlCol="1">
            <a:spAutoFit/>
          </a:bodyPr>
          <a:lstStyle/>
          <a:p>
            <a:pPr algn="ctr"/>
            <a:r>
              <a:rPr lang="he-IL" sz="1400" dirty="0" smtClean="0"/>
              <a:t>25</a:t>
            </a:r>
            <a:endParaRPr lang="he-IL" sz="1400" dirty="0"/>
          </a:p>
        </p:txBody>
      </p:sp>
    </p:spTree>
    <p:extLst>
      <p:ext uri="{BB962C8B-B14F-4D97-AF65-F5344CB8AC3E}">
        <p14:creationId xmlns:p14="http://schemas.microsoft.com/office/powerpoint/2010/main" val="327498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374714" y="2028826"/>
            <a:ext cx="4444810" cy="2447639"/>
          </a:xfrm>
        </p:spPr>
        <p:txBody>
          <a:bodyPr>
            <a:noAutofit/>
          </a:bodyPr>
          <a:lstStyle/>
          <a:p>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4800" dirty="0" smtClean="0">
                <a:latin typeface="Guttman Hatzvi" panose="02010401010101010101" pitchFamily="2" charset="-79"/>
                <a:cs typeface="Guttman Hatzvi" panose="02010401010101010101" pitchFamily="2" charset="-79"/>
              </a:rPr>
              <a:t/>
            </a:r>
            <a:br>
              <a:rPr lang="he-IL" sz="4800" dirty="0" smtClean="0">
                <a:latin typeface="Guttman Hatzvi" panose="02010401010101010101" pitchFamily="2" charset="-79"/>
                <a:cs typeface="Guttman Hatzvi" panose="02010401010101010101" pitchFamily="2" charset="-79"/>
              </a:rPr>
            </a:br>
            <a:r>
              <a:rPr lang="he-IL" sz="4800" dirty="0">
                <a:latin typeface="Guttman Hatzvi" panose="02010401010101010101" pitchFamily="2" charset="-79"/>
                <a:cs typeface="Guttman Hatzvi" panose="02010401010101010101" pitchFamily="2" charset="-79"/>
              </a:rPr>
              <a:t/>
            </a:r>
            <a:br>
              <a:rPr lang="he-IL" sz="4800" dirty="0">
                <a:latin typeface="Guttman Hatzvi" panose="02010401010101010101" pitchFamily="2" charset="-79"/>
                <a:cs typeface="Guttman Hatzvi" panose="02010401010101010101" pitchFamily="2" charset="-79"/>
              </a:rPr>
            </a:br>
            <a:r>
              <a:rPr lang="he-IL" sz="54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חשמל באוויר</a:t>
            </a: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
            </a:r>
            <a:br>
              <a:rPr lang="he-IL" sz="5000" dirty="0" smtClean="0">
                <a:latin typeface="Guttman Hatzvi" panose="02010401010101010101" pitchFamily="2" charset="-79"/>
                <a:cs typeface="Guttman Hatzvi" panose="02010401010101010101" pitchFamily="2" charset="-79"/>
              </a:rPr>
            </a:br>
            <a:r>
              <a:rPr lang="he-IL" sz="5000" dirty="0" smtClean="0">
                <a:latin typeface="Guttman Hatzvi" panose="02010401010101010101" pitchFamily="2" charset="-79"/>
                <a:cs typeface="Guttman Hatzvi" panose="02010401010101010101" pitchFamily="2" charset="-79"/>
              </a:rPr>
              <a:t>מפגש מס' 3</a:t>
            </a:r>
            <a:endParaRPr lang="he-IL" sz="5000" dirty="0">
              <a:latin typeface="Guttman Hatzvi" panose="02010401010101010101" pitchFamily="2" charset="-79"/>
              <a:cs typeface="Guttman Hatzvi" panose="02010401010101010101" pitchFamily="2" charset="-79"/>
            </a:endParaRPr>
          </a:p>
        </p:txBody>
      </p:sp>
      <p:pic>
        <p:nvPicPr>
          <p:cNvPr id="3"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050" y="2028826"/>
            <a:ext cx="1624424" cy="22156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b="6219"/>
          <a:stretch/>
        </p:blipFill>
        <p:spPr>
          <a:xfrm>
            <a:off x="6735280" y="261130"/>
            <a:ext cx="2252364" cy="1949808"/>
          </a:xfrm>
          <a:prstGeom prst="rect">
            <a:avLst/>
          </a:prstGeom>
          <a:effectLst>
            <a:softEdge rad="127000"/>
          </a:effectLst>
        </p:spPr>
      </p:pic>
      <p:sp>
        <p:nvSpPr>
          <p:cNvPr id="6" name="TextBox 5"/>
          <p:cNvSpPr txBox="1"/>
          <p:nvPr/>
        </p:nvSpPr>
        <p:spPr>
          <a:xfrm>
            <a:off x="3816367" y="6446920"/>
            <a:ext cx="1638300" cy="307777"/>
          </a:xfrm>
          <a:prstGeom prst="rect">
            <a:avLst/>
          </a:prstGeom>
          <a:noFill/>
        </p:spPr>
        <p:txBody>
          <a:bodyPr wrap="square" rtlCol="1">
            <a:spAutoFit/>
          </a:bodyPr>
          <a:lstStyle/>
          <a:p>
            <a:pPr algn="ctr"/>
            <a:r>
              <a:rPr lang="he-IL" sz="1400" dirty="0" smtClean="0"/>
              <a:t>26</a:t>
            </a:r>
            <a:endParaRPr lang="he-IL" sz="1400" dirty="0"/>
          </a:p>
        </p:txBody>
      </p:sp>
    </p:spTree>
    <p:extLst>
      <p:ext uri="{BB962C8B-B14F-4D97-AF65-F5344CB8AC3E}">
        <p14:creationId xmlns:p14="http://schemas.microsoft.com/office/powerpoint/2010/main" val="2242381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noAutofit/>
          </a:bodyPr>
          <a:lstStyle/>
          <a:p>
            <a:r>
              <a:rPr lang="he-IL" sz="28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חברו בקו את המושגים בעמודה מימין להסבר המתאים בעמודה שמאל.</a:t>
            </a:r>
            <a:endPar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6" name="מציין מיקום טקסט 5"/>
          <p:cNvSpPr>
            <a:spLocks noGrp="1"/>
          </p:cNvSpPr>
          <p:nvPr>
            <p:ph type="body" idx="1"/>
          </p:nvPr>
        </p:nvSpPr>
        <p:spPr>
          <a:xfrm>
            <a:off x="6829425" y="783150"/>
            <a:ext cx="2015685" cy="685800"/>
          </a:xfrm>
        </p:spPr>
        <p:txBody>
          <a:bodyPr/>
          <a:lstStyle/>
          <a:p>
            <a:pPr algn="ctr"/>
            <a:r>
              <a:rPr lang="he-IL" sz="2800" b="1" dirty="0" smtClean="0"/>
              <a:t>מושגים</a:t>
            </a:r>
            <a:endParaRPr lang="he-IL" sz="2800" b="1" dirty="0"/>
          </a:p>
        </p:txBody>
      </p:sp>
      <p:sp>
        <p:nvSpPr>
          <p:cNvPr id="7" name="מציין מיקום תוכן 6"/>
          <p:cNvSpPr>
            <a:spLocks noGrp="1"/>
          </p:cNvSpPr>
          <p:nvPr>
            <p:ph sz="half" idx="2"/>
          </p:nvPr>
        </p:nvSpPr>
        <p:spPr>
          <a:xfrm>
            <a:off x="6829425" y="1468948"/>
            <a:ext cx="2015260" cy="5084251"/>
          </a:xfrm>
        </p:spPr>
        <p:txBody>
          <a:bodyPr>
            <a:normAutofit fontScale="92500"/>
          </a:bodyPr>
          <a:lstStyle/>
          <a:p>
            <a:pPr marL="457200" indent="-457200">
              <a:lnSpc>
                <a:spcPct val="100000"/>
              </a:lnSpc>
              <a:spcBef>
                <a:spcPts val="0"/>
              </a:spcBef>
              <a:spcAft>
                <a:spcPts val="2400"/>
              </a:spcAft>
              <a:buFont typeface="+mj-lt"/>
              <a:buAutoNum type="arabicPeriod"/>
            </a:pPr>
            <a:r>
              <a:rPr lang="he-IL" sz="2400" dirty="0" smtClean="0"/>
              <a:t>ענבר</a:t>
            </a:r>
          </a:p>
          <a:p>
            <a:pPr marL="457200" indent="-457200">
              <a:lnSpc>
                <a:spcPct val="100000"/>
              </a:lnSpc>
              <a:spcBef>
                <a:spcPts val="0"/>
              </a:spcBef>
              <a:spcAft>
                <a:spcPts val="2400"/>
              </a:spcAft>
              <a:buFont typeface="+mj-lt"/>
              <a:buAutoNum type="arabicPeriod"/>
            </a:pPr>
            <a:r>
              <a:rPr lang="he-IL" sz="2400" dirty="0" smtClean="0"/>
              <a:t>חומר מבודד</a:t>
            </a:r>
          </a:p>
          <a:p>
            <a:pPr marL="457200" indent="-457200">
              <a:lnSpc>
                <a:spcPct val="100000"/>
              </a:lnSpc>
              <a:spcBef>
                <a:spcPts val="0"/>
              </a:spcBef>
              <a:spcAft>
                <a:spcPts val="2400"/>
              </a:spcAft>
              <a:buFont typeface="+mj-lt"/>
              <a:buAutoNum type="arabicPeriod"/>
            </a:pPr>
            <a:r>
              <a:rPr lang="he-IL" sz="2400" dirty="0" smtClean="0"/>
              <a:t>תחנת הכוח</a:t>
            </a:r>
          </a:p>
          <a:p>
            <a:pPr marL="457200" indent="-457200">
              <a:lnSpc>
                <a:spcPct val="100000"/>
              </a:lnSpc>
              <a:spcBef>
                <a:spcPts val="0"/>
              </a:spcBef>
              <a:spcAft>
                <a:spcPts val="2400"/>
              </a:spcAft>
              <a:buFont typeface="+mj-lt"/>
              <a:buAutoNum type="arabicPeriod"/>
            </a:pPr>
            <a:r>
              <a:rPr lang="he-IL" sz="2400" dirty="0" smtClean="0"/>
              <a:t>וולט</a:t>
            </a:r>
          </a:p>
          <a:p>
            <a:pPr marL="457200" indent="-457200">
              <a:lnSpc>
                <a:spcPct val="100000"/>
              </a:lnSpc>
              <a:spcBef>
                <a:spcPts val="0"/>
              </a:spcBef>
              <a:spcAft>
                <a:spcPts val="2400"/>
              </a:spcAft>
              <a:buFont typeface="+mj-lt"/>
              <a:buAutoNum type="arabicPeriod"/>
            </a:pPr>
            <a:r>
              <a:rPr lang="he-IL" sz="2400" dirty="0" smtClean="0"/>
              <a:t>מתח חשמלי</a:t>
            </a:r>
          </a:p>
          <a:p>
            <a:pPr marL="457200" indent="-457200">
              <a:lnSpc>
                <a:spcPct val="100000"/>
              </a:lnSpc>
              <a:spcBef>
                <a:spcPts val="0"/>
              </a:spcBef>
              <a:spcAft>
                <a:spcPts val="2400"/>
              </a:spcAft>
              <a:buFont typeface="+mj-lt"/>
              <a:buAutoNum type="arabicPeriod"/>
            </a:pPr>
            <a:r>
              <a:rPr lang="he-IL" sz="2400" dirty="0" smtClean="0"/>
              <a:t>ברק</a:t>
            </a:r>
          </a:p>
          <a:p>
            <a:pPr marL="457200" indent="-457200">
              <a:lnSpc>
                <a:spcPct val="100000"/>
              </a:lnSpc>
              <a:spcBef>
                <a:spcPts val="0"/>
              </a:spcBef>
              <a:spcAft>
                <a:spcPts val="2400"/>
              </a:spcAft>
              <a:buFont typeface="+mj-lt"/>
              <a:buAutoNum type="arabicPeriod"/>
            </a:pPr>
            <a:r>
              <a:rPr lang="he-IL" sz="2400" dirty="0" smtClean="0"/>
              <a:t>כליא ברק</a:t>
            </a:r>
          </a:p>
          <a:p>
            <a:endParaRPr lang="he-IL" sz="2400" dirty="0" smtClean="0"/>
          </a:p>
          <a:p>
            <a:endParaRPr lang="he-IL" sz="2400" dirty="0"/>
          </a:p>
        </p:txBody>
      </p:sp>
      <p:sp>
        <p:nvSpPr>
          <p:cNvPr id="8" name="מציין מיקום טקסט 7"/>
          <p:cNvSpPr>
            <a:spLocks noGrp="1"/>
          </p:cNvSpPr>
          <p:nvPr>
            <p:ph type="body" sz="quarter" idx="3"/>
          </p:nvPr>
        </p:nvSpPr>
        <p:spPr>
          <a:xfrm>
            <a:off x="4437212" y="811725"/>
            <a:ext cx="2018635" cy="685800"/>
          </a:xfrm>
        </p:spPr>
        <p:txBody>
          <a:bodyPr/>
          <a:lstStyle/>
          <a:p>
            <a:pPr algn="ctr"/>
            <a:r>
              <a:rPr lang="he-IL" sz="2800" b="1" dirty="0" smtClean="0"/>
              <a:t>פירושים</a:t>
            </a:r>
            <a:endParaRPr lang="he-IL" sz="2800" b="1" dirty="0"/>
          </a:p>
        </p:txBody>
      </p:sp>
      <p:sp>
        <p:nvSpPr>
          <p:cNvPr id="9" name="מציין מיקום תוכן 8"/>
          <p:cNvSpPr>
            <a:spLocks noGrp="1"/>
          </p:cNvSpPr>
          <p:nvPr>
            <p:ph sz="quarter" idx="4"/>
          </p:nvPr>
        </p:nvSpPr>
        <p:spPr>
          <a:xfrm>
            <a:off x="4215693" y="1487999"/>
            <a:ext cx="2240155" cy="5084249"/>
          </a:xfrm>
        </p:spPr>
        <p:txBody>
          <a:bodyPr>
            <a:normAutofit/>
          </a:bodyPr>
          <a:lstStyle/>
          <a:p>
            <a:pPr marL="342900" indent="-342900">
              <a:lnSpc>
                <a:spcPts val="1700"/>
              </a:lnSpc>
              <a:spcBef>
                <a:spcPts val="0"/>
              </a:spcBef>
              <a:spcAft>
                <a:spcPts val="600"/>
              </a:spcAft>
              <a:buSzPct val="130000"/>
              <a:buFont typeface="+mj-cs"/>
              <a:buAutoNum type="hebrew2Minus"/>
            </a:pPr>
            <a:r>
              <a:rPr lang="he-IL" dirty="0"/>
              <a:t>יחידה למדידת מתח חשמלי ע"ש הפיזיקאי </a:t>
            </a:r>
            <a:r>
              <a:rPr lang="he-IL" dirty="0" err="1"/>
              <a:t>אלסנדרו</a:t>
            </a:r>
            <a:r>
              <a:rPr lang="he-IL" dirty="0"/>
              <a:t> </a:t>
            </a:r>
            <a:r>
              <a:rPr lang="he-IL" dirty="0" smtClean="0"/>
              <a:t>וולטה</a:t>
            </a:r>
          </a:p>
          <a:p>
            <a:pPr marL="342900" indent="-342900">
              <a:lnSpc>
                <a:spcPts val="1700"/>
              </a:lnSpc>
              <a:spcBef>
                <a:spcPts val="0"/>
              </a:spcBef>
              <a:spcAft>
                <a:spcPts val="600"/>
              </a:spcAft>
              <a:buSzPct val="130000"/>
              <a:buFont typeface="+mj-cs"/>
              <a:buAutoNum type="hebrew2Minus"/>
            </a:pPr>
            <a:r>
              <a:rPr lang="he-IL" dirty="0"/>
              <a:t>הגורם המניע את האלקטרונים לזרום לאורך </a:t>
            </a:r>
            <a:r>
              <a:rPr lang="he-IL" dirty="0" smtClean="0"/>
              <a:t>המוליך</a:t>
            </a:r>
          </a:p>
          <a:p>
            <a:pPr marL="342900" indent="-342900">
              <a:lnSpc>
                <a:spcPts val="1700"/>
              </a:lnSpc>
              <a:spcBef>
                <a:spcPts val="0"/>
              </a:spcBef>
              <a:spcAft>
                <a:spcPts val="1200"/>
              </a:spcAft>
              <a:buSzPct val="130000"/>
              <a:buFont typeface="+mj-cs"/>
              <a:buAutoNum type="hebrew2Minus"/>
            </a:pPr>
            <a:r>
              <a:rPr lang="he-IL" dirty="0"/>
              <a:t>חומר שאינו מעביר זרם </a:t>
            </a:r>
            <a:r>
              <a:rPr lang="he-IL" dirty="0" smtClean="0"/>
              <a:t>חשמלי</a:t>
            </a:r>
            <a:endParaRPr lang="en-US" dirty="0"/>
          </a:p>
          <a:p>
            <a:pPr marL="342900" indent="-342900">
              <a:lnSpc>
                <a:spcPts val="1700"/>
              </a:lnSpc>
              <a:spcBef>
                <a:spcPts val="0"/>
              </a:spcBef>
              <a:spcAft>
                <a:spcPts val="600"/>
              </a:spcAft>
              <a:buSzPct val="130000"/>
              <a:buFont typeface="+mj-cs"/>
              <a:buAutoNum type="hebrew2Minus"/>
            </a:pPr>
            <a:r>
              <a:rPr lang="he-IL" dirty="0"/>
              <a:t>הבהק אור הנגרם מהתפרקות חשמלית בתוך </a:t>
            </a:r>
            <a:r>
              <a:rPr lang="he-IL" dirty="0" smtClean="0"/>
              <a:t>ענן</a:t>
            </a:r>
          </a:p>
          <a:p>
            <a:pPr marL="342900" indent="-342900">
              <a:lnSpc>
                <a:spcPts val="1700"/>
              </a:lnSpc>
              <a:spcBef>
                <a:spcPts val="0"/>
              </a:spcBef>
              <a:spcAft>
                <a:spcPts val="600"/>
              </a:spcAft>
              <a:buSzPct val="130000"/>
              <a:buFont typeface="+mj-cs"/>
              <a:buAutoNum type="hebrew2Minus"/>
            </a:pPr>
            <a:r>
              <a:rPr lang="he-IL" dirty="0"/>
              <a:t>מוט מתכת המותקן בגג הבניין ומחובר </a:t>
            </a:r>
            <a:r>
              <a:rPr lang="he-IL" dirty="0" smtClean="0"/>
              <a:t>לאדמה</a:t>
            </a:r>
          </a:p>
          <a:p>
            <a:pPr marL="342900" indent="-342900">
              <a:lnSpc>
                <a:spcPts val="1700"/>
              </a:lnSpc>
              <a:spcBef>
                <a:spcPts val="0"/>
              </a:spcBef>
              <a:spcAft>
                <a:spcPts val="600"/>
              </a:spcAft>
              <a:buSzPct val="130000"/>
              <a:buFont typeface="+mj-cs"/>
              <a:buAutoNum type="hebrew2Minus"/>
            </a:pPr>
            <a:r>
              <a:rPr lang="he-IL" dirty="0"/>
              <a:t>מפעל להפקת </a:t>
            </a:r>
            <a:r>
              <a:rPr lang="he-IL" dirty="0" smtClean="0"/>
              <a:t>חשמל</a:t>
            </a:r>
            <a:endParaRPr lang="he-IL" dirty="0"/>
          </a:p>
          <a:p>
            <a:pPr marL="342900" indent="-342900">
              <a:lnSpc>
                <a:spcPts val="1700"/>
              </a:lnSpc>
              <a:spcBef>
                <a:spcPts val="0"/>
              </a:spcBef>
              <a:spcAft>
                <a:spcPts val="600"/>
              </a:spcAft>
              <a:buSzPct val="130000"/>
              <a:buFont typeface="+mj-cs"/>
              <a:buAutoNum type="hebrew2Minus"/>
            </a:pPr>
            <a:r>
              <a:rPr lang="he-IL" dirty="0"/>
              <a:t>שרף מאובן של </a:t>
            </a:r>
            <a:r>
              <a:rPr lang="he-IL" dirty="0" smtClean="0"/>
              <a:t>עצי מחט. </a:t>
            </a:r>
            <a:r>
              <a:rPr lang="he-IL" dirty="0"/>
              <a:t>ביוונית נקרא אלקטרון</a:t>
            </a:r>
            <a:endParaRPr lang="en-US" dirty="0"/>
          </a:p>
          <a:p>
            <a:pPr>
              <a:lnSpc>
                <a:spcPts val="1700"/>
              </a:lnSpc>
              <a:spcBef>
                <a:spcPts val="0"/>
              </a:spcBef>
              <a:spcAft>
                <a:spcPts val="600"/>
              </a:spcAft>
            </a:pPr>
            <a:endParaRPr lang="he-IL" dirty="0" smtClean="0"/>
          </a:p>
          <a:p>
            <a:pPr>
              <a:lnSpc>
                <a:spcPts val="1700"/>
              </a:lnSpc>
              <a:spcBef>
                <a:spcPts val="0"/>
              </a:spcBef>
            </a:pPr>
            <a:endParaRPr lang="he-IL" dirty="0"/>
          </a:p>
        </p:txBody>
      </p:sp>
      <p:pic>
        <p:nvPicPr>
          <p:cNvPr id="12"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14" name="TextBox 13"/>
          <p:cNvSpPr txBox="1"/>
          <p:nvPr/>
        </p:nvSpPr>
        <p:spPr>
          <a:xfrm>
            <a:off x="647700" y="1685925"/>
            <a:ext cx="3286125" cy="553998"/>
          </a:xfrm>
          <a:prstGeom prst="rect">
            <a:avLst/>
          </a:prstGeom>
          <a:noFill/>
        </p:spPr>
        <p:txBody>
          <a:bodyPr wrap="square" rtlCol="1">
            <a:spAutoFit/>
          </a:bodyPr>
          <a:lstStyle/>
          <a:p>
            <a:r>
              <a:rPr lang="he-IL" sz="3000" dirty="0">
                <a:solidFill>
                  <a:schemeClr val="bg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מושגים ופירושם</a:t>
            </a:r>
            <a:endParaRPr lang="he-IL" sz="3000" dirty="0">
              <a:solidFill>
                <a:schemeClr val="bg1"/>
              </a:solidFill>
            </a:endParaRPr>
          </a:p>
        </p:txBody>
      </p:sp>
      <p:sp>
        <p:nvSpPr>
          <p:cNvPr id="16" name="TextBox 15"/>
          <p:cNvSpPr txBox="1"/>
          <p:nvPr/>
        </p:nvSpPr>
        <p:spPr>
          <a:xfrm>
            <a:off x="3735265" y="6366576"/>
            <a:ext cx="1638300" cy="307777"/>
          </a:xfrm>
          <a:prstGeom prst="rect">
            <a:avLst/>
          </a:prstGeom>
          <a:noFill/>
        </p:spPr>
        <p:txBody>
          <a:bodyPr wrap="square" rtlCol="1">
            <a:spAutoFit/>
          </a:bodyPr>
          <a:lstStyle/>
          <a:p>
            <a:pPr algn="ctr"/>
            <a:r>
              <a:rPr lang="he-IL" sz="1400" dirty="0" smtClean="0"/>
              <a:t>27</a:t>
            </a:r>
            <a:endParaRPr lang="he-IL" sz="1400" dirty="0"/>
          </a:p>
        </p:txBody>
      </p:sp>
      <p:sp>
        <p:nvSpPr>
          <p:cNvPr id="11" name="TextBox 10"/>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3</a:t>
            </a:r>
            <a:endParaRPr lang="he-IL" sz="1300" b="1" dirty="0"/>
          </a:p>
        </p:txBody>
      </p:sp>
    </p:spTree>
    <p:extLst>
      <p:ext uri="{BB962C8B-B14F-4D97-AF65-F5344CB8AC3E}">
        <p14:creationId xmlns:p14="http://schemas.microsoft.com/office/powerpoint/2010/main" val="2768070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מצאו את שמות האנשים בתפזורת</a:t>
            </a:r>
          </a:p>
        </p:txBody>
      </p:sp>
      <p:pic>
        <p:nvPicPr>
          <p:cNvPr id="5"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7" name="TextBox 6"/>
          <p:cNvSpPr txBox="1"/>
          <p:nvPr/>
        </p:nvSpPr>
        <p:spPr>
          <a:xfrm>
            <a:off x="552450" y="1685925"/>
            <a:ext cx="3400425" cy="446276"/>
          </a:xfrm>
          <a:prstGeom prst="rect">
            <a:avLst/>
          </a:prstGeom>
          <a:noFill/>
        </p:spPr>
        <p:txBody>
          <a:bodyPr wrap="square" rtlCol="1">
            <a:spAutoFit/>
          </a:bodyPr>
          <a:lstStyle/>
          <a:p>
            <a:pPr algn="ctr"/>
            <a:r>
              <a:rPr lang="he-IL" sz="2300" dirty="0" smtClean="0">
                <a:solidFill>
                  <a:schemeClr val="bg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מי אני? תפזורת אישים</a:t>
            </a:r>
            <a:endParaRPr lang="he-IL" sz="2300" dirty="0">
              <a:solidFill>
                <a:schemeClr val="bg1"/>
              </a:solidFill>
            </a:endParaRPr>
          </a:p>
        </p:txBody>
      </p:sp>
      <p:sp>
        <p:nvSpPr>
          <p:cNvPr id="11" name="TextBox 10"/>
          <p:cNvSpPr txBox="1"/>
          <p:nvPr/>
        </p:nvSpPr>
        <p:spPr>
          <a:xfrm>
            <a:off x="3657601" y="464844"/>
            <a:ext cx="5343524" cy="2323713"/>
          </a:xfrm>
          <a:prstGeom prst="rect">
            <a:avLst/>
          </a:prstGeom>
          <a:noFill/>
        </p:spPr>
        <p:txBody>
          <a:bodyPr wrap="square" rtlCol="1">
            <a:spAutoFit/>
          </a:bodyPr>
          <a:lstStyle/>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יווני </a:t>
            </a:r>
            <a:r>
              <a:rPr lang="he-IL" sz="1400" dirty="0" smtClean="0"/>
              <a:t>מהאי </a:t>
            </a:r>
            <a:r>
              <a:rPr lang="he-IL" sz="1400" dirty="0" err="1"/>
              <a:t>מילטוס</a:t>
            </a:r>
            <a:r>
              <a:rPr lang="he-IL" sz="1400" dirty="0"/>
              <a:t> שהבחין בתופעה של חשמל </a:t>
            </a:r>
            <a:r>
              <a:rPr lang="he-IL" sz="1400" dirty="0" smtClean="0"/>
              <a:t>סטטי.</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האיש שהמציא את היחידה למדידת מתח </a:t>
            </a:r>
            <a:r>
              <a:rPr lang="he-IL" sz="1400" dirty="0" smtClean="0"/>
              <a:t>חשמלי.</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פיתח את נורת </a:t>
            </a:r>
            <a:r>
              <a:rPr lang="he-IL" sz="1400" dirty="0" smtClean="0"/>
              <a:t>החשמל הראשונה.</a:t>
            </a:r>
            <a:endParaRPr lang="en-US" sz="1400" dirty="0"/>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יסד את חברת החשמל </a:t>
            </a:r>
            <a:r>
              <a:rPr lang="he-IL" sz="1400" dirty="0" smtClean="0"/>
              <a:t>לישראל וניהל אותה.</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תחנת החשמל הגדולה באמצע הדרך מחיפה לתל </a:t>
            </a:r>
            <a:r>
              <a:rPr lang="he-IL" sz="1400" dirty="0" smtClean="0"/>
              <a:t>אביב, </a:t>
            </a:r>
            <a:r>
              <a:rPr lang="he-IL" sz="1400" dirty="0"/>
              <a:t>נקראה על שמו. </a:t>
            </a:r>
            <a:endParaRPr lang="en-US" sz="1400" dirty="0"/>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האיש שהמציא את היחידה למדידת עוצמת </a:t>
            </a:r>
            <a:r>
              <a:rPr lang="he-IL" sz="1400" dirty="0" smtClean="0"/>
              <a:t>הזרם.</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האיש שהוכיח שמקור הבהק הברק הוא </a:t>
            </a:r>
            <a:r>
              <a:rPr lang="he-IL" sz="1400" dirty="0" smtClean="0"/>
              <a:t>בחשמל.</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אחיו של מיסד חברת החשמל ששימש כמנהל השני של </a:t>
            </a:r>
            <a:r>
              <a:rPr lang="he-IL" sz="1400" dirty="0" smtClean="0"/>
              <a:t>החברה.</a:t>
            </a:r>
          </a:p>
          <a:p>
            <a:pPr marL="285750" indent="-285750" algn="r" rtl="1">
              <a:lnSpc>
                <a:spcPts val="1400"/>
              </a:lnSpc>
              <a:spcAft>
                <a:spcPts val="600"/>
              </a:spcAft>
              <a:buClr>
                <a:srgbClr val="339933"/>
              </a:buClr>
              <a:buSzPct val="130000"/>
              <a:buFont typeface="Webdings" panose="05030102010509060703" pitchFamily="18" charset="2"/>
              <a:buChar char=""/>
            </a:pPr>
            <a:r>
              <a:rPr lang="he-IL" sz="1400" dirty="0"/>
              <a:t>ספר התנ"ך בו מופיעה המילה </a:t>
            </a:r>
            <a:r>
              <a:rPr lang="he-IL" sz="1400" dirty="0" smtClean="0"/>
              <a:t>חשמל.</a:t>
            </a:r>
            <a:endParaRPr lang="he-IL" dirty="0"/>
          </a:p>
        </p:txBody>
      </p:sp>
      <p:graphicFrame>
        <p:nvGraphicFramePr>
          <p:cNvPr id="14" name="טבלה 13"/>
          <p:cNvGraphicFramePr>
            <a:graphicFrameLocks noGrp="1"/>
          </p:cNvGraphicFramePr>
          <p:nvPr>
            <p:extLst>
              <p:ext uri="{D42A27DB-BD31-4B8C-83A1-F6EECF244321}">
                <p14:modId xmlns:p14="http://schemas.microsoft.com/office/powerpoint/2010/main" val="3775154164"/>
              </p:ext>
            </p:extLst>
          </p:nvPr>
        </p:nvGraphicFramePr>
        <p:xfrm>
          <a:off x="4369279" y="2876554"/>
          <a:ext cx="4403246" cy="3543300"/>
        </p:xfrm>
        <a:graphic>
          <a:graphicData uri="http://schemas.openxmlformats.org/drawingml/2006/table">
            <a:tbl>
              <a:tblPr rtl="1" firstRow="1" firstCol="1" lastRow="1" lastCol="1" bandRow="1" bandCol="1">
                <a:tableStyleId>{69CF1AB2-1976-4502-BF36-3FF5EA218861}</a:tableStyleId>
              </a:tblPr>
              <a:tblGrid>
                <a:gridCol w="399264">
                  <a:extLst>
                    <a:ext uri="{9D8B030D-6E8A-4147-A177-3AD203B41FA5}">
                      <a16:colId xmlns:a16="http://schemas.microsoft.com/office/drawing/2014/main" val="223567438"/>
                    </a:ext>
                  </a:extLst>
                </a:gridCol>
                <a:gridCol w="399264">
                  <a:extLst>
                    <a:ext uri="{9D8B030D-6E8A-4147-A177-3AD203B41FA5}">
                      <a16:colId xmlns:a16="http://schemas.microsoft.com/office/drawing/2014/main" val="1897443887"/>
                    </a:ext>
                  </a:extLst>
                </a:gridCol>
                <a:gridCol w="399972">
                  <a:extLst>
                    <a:ext uri="{9D8B030D-6E8A-4147-A177-3AD203B41FA5}">
                      <a16:colId xmlns:a16="http://schemas.microsoft.com/office/drawing/2014/main" val="2088410597"/>
                    </a:ext>
                  </a:extLst>
                </a:gridCol>
                <a:gridCol w="399972">
                  <a:extLst>
                    <a:ext uri="{9D8B030D-6E8A-4147-A177-3AD203B41FA5}">
                      <a16:colId xmlns:a16="http://schemas.microsoft.com/office/drawing/2014/main" val="2409341822"/>
                    </a:ext>
                  </a:extLst>
                </a:gridCol>
                <a:gridCol w="400682">
                  <a:extLst>
                    <a:ext uri="{9D8B030D-6E8A-4147-A177-3AD203B41FA5}">
                      <a16:colId xmlns:a16="http://schemas.microsoft.com/office/drawing/2014/main" val="143023381"/>
                    </a:ext>
                  </a:extLst>
                </a:gridCol>
                <a:gridCol w="400682">
                  <a:extLst>
                    <a:ext uri="{9D8B030D-6E8A-4147-A177-3AD203B41FA5}">
                      <a16:colId xmlns:a16="http://schemas.microsoft.com/office/drawing/2014/main" val="2873235830"/>
                    </a:ext>
                  </a:extLst>
                </a:gridCol>
                <a:gridCol w="400682">
                  <a:extLst>
                    <a:ext uri="{9D8B030D-6E8A-4147-A177-3AD203B41FA5}">
                      <a16:colId xmlns:a16="http://schemas.microsoft.com/office/drawing/2014/main" val="2414635480"/>
                    </a:ext>
                  </a:extLst>
                </a:gridCol>
                <a:gridCol w="400682">
                  <a:extLst>
                    <a:ext uri="{9D8B030D-6E8A-4147-A177-3AD203B41FA5}">
                      <a16:colId xmlns:a16="http://schemas.microsoft.com/office/drawing/2014/main" val="2822809662"/>
                    </a:ext>
                  </a:extLst>
                </a:gridCol>
                <a:gridCol w="400682">
                  <a:extLst>
                    <a:ext uri="{9D8B030D-6E8A-4147-A177-3AD203B41FA5}">
                      <a16:colId xmlns:a16="http://schemas.microsoft.com/office/drawing/2014/main" val="3869316567"/>
                    </a:ext>
                  </a:extLst>
                </a:gridCol>
                <a:gridCol w="400682">
                  <a:extLst>
                    <a:ext uri="{9D8B030D-6E8A-4147-A177-3AD203B41FA5}">
                      <a16:colId xmlns:a16="http://schemas.microsoft.com/office/drawing/2014/main" val="2763496620"/>
                    </a:ext>
                  </a:extLst>
                </a:gridCol>
                <a:gridCol w="400682">
                  <a:extLst>
                    <a:ext uri="{9D8B030D-6E8A-4147-A177-3AD203B41FA5}">
                      <a16:colId xmlns:a16="http://schemas.microsoft.com/office/drawing/2014/main" val="2769801580"/>
                    </a:ext>
                  </a:extLst>
                </a:gridCol>
              </a:tblGrid>
              <a:tr h="354330">
                <a:tc>
                  <a:txBody>
                    <a:bodyPr/>
                    <a:lstStyle/>
                    <a:p>
                      <a:pPr algn="ctr" rtl="1">
                        <a:spcAft>
                          <a:spcPts val="0"/>
                        </a:spcAft>
                      </a:pPr>
                      <a:r>
                        <a:rPr lang="he-IL" sz="2000" b="0" dirty="0">
                          <a:effectLst/>
                        </a:rPr>
                        <a:t>ג</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ב</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ה</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צ</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נ</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י</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ז</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ד</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ה</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ג</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654429960"/>
                  </a:ext>
                </a:extLst>
              </a:tr>
              <a:tr h="354330">
                <a:tc>
                  <a:txBody>
                    <a:bodyPr/>
                    <a:lstStyle/>
                    <a:p>
                      <a:pPr algn="ctr" rtl="1">
                        <a:spcAft>
                          <a:spcPts val="0"/>
                        </a:spcAft>
                      </a:pPr>
                      <a:r>
                        <a:rPr lang="he-IL" sz="2000" b="0">
                          <a:effectLst/>
                        </a:rPr>
                        <a:t>מ</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א</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ד</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ס</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נ</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מ</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ס</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מ</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כ</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924127344"/>
                  </a:ext>
                </a:extLst>
              </a:tr>
              <a:tr h="354330">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ת</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ז</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ע</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ל</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ג</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ת</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ש</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ה</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ל</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642827437"/>
                  </a:ext>
                </a:extLst>
              </a:tr>
              <a:tr h="354330">
                <a:tc>
                  <a:txBody>
                    <a:bodyPr/>
                    <a:lstStyle/>
                    <a:p>
                      <a:pPr algn="ctr" rtl="1">
                        <a:spcAft>
                          <a:spcPts val="0"/>
                        </a:spcAft>
                      </a:pPr>
                      <a:r>
                        <a:rPr lang="he-IL" sz="2000" b="0">
                          <a:effectLst/>
                        </a:rPr>
                        <a:t>פ</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ח</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ס</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ר</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ב</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ר</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ג</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3748171970"/>
                  </a:ext>
                </a:extLst>
              </a:tr>
              <a:tr h="354330">
                <a:tc>
                  <a:txBody>
                    <a:bodyPr/>
                    <a:lstStyle/>
                    <a:p>
                      <a:pPr algn="ctr" rtl="1">
                        <a:spcAft>
                          <a:spcPts val="0"/>
                        </a:spcAft>
                      </a:pPr>
                      <a:r>
                        <a:rPr lang="he-IL" sz="2000" b="0">
                          <a:effectLst/>
                        </a:rPr>
                        <a:t>ר</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פ</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מ</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א</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ר</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ח</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ר</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ק</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ב</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א</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072355474"/>
                  </a:ext>
                </a:extLst>
              </a:tr>
              <a:tr h="354330">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ב</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ח</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ב</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צ</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א</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ל</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2036459845"/>
                  </a:ext>
                </a:extLst>
              </a:tr>
              <a:tr h="354330">
                <a:tc>
                  <a:txBody>
                    <a:bodyPr/>
                    <a:lstStyle/>
                    <a:p>
                      <a:pPr algn="ctr" rtl="1">
                        <a:spcAft>
                          <a:spcPts val="0"/>
                        </a:spcAft>
                      </a:pPr>
                      <a:r>
                        <a:rPr lang="he-IL" sz="2000" b="0">
                          <a:effectLst/>
                        </a:rPr>
                        <a:t>ק</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ק</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מ</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ז</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א</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פ</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א</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ש</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539676046"/>
                  </a:ext>
                </a:extLst>
              </a:tr>
              <a:tr h="354330">
                <a:tc>
                  <a:txBody>
                    <a:bodyPr/>
                    <a:lstStyle/>
                    <a:p>
                      <a:pPr algn="ctr" rtl="1">
                        <a:spcAft>
                          <a:spcPts val="0"/>
                        </a:spcAft>
                      </a:pPr>
                      <a:r>
                        <a:rPr lang="he-IL" sz="2000" b="0">
                          <a:effectLst/>
                        </a:rPr>
                        <a:t>ל</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צ</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כ</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ק</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ל</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כ</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ל</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א</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832000347"/>
                  </a:ext>
                </a:extLst>
              </a:tr>
              <a:tr h="354330">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ר</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ג</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א</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ס</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ע</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ס</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מ</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1637594520"/>
                  </a:ext>
                </a:extLst>
              </a:tr>
              <a:tr h="354330">
                <a:tc>
                  <a:txBody>
                    <a:bodyPr/>
                    <a:lstStyle/>
                    <a:p>
                      <a:pPr algn="ctr" rtl="1">
                        <a:spcAft>
                          <a:spcPts val="0"/>
                        </a:spcAft>
                      </a:pPr>
                      <a:r>
                        <a:rPr lang="he-IL" sz="2000" b="0">
                          <a:effectLst/>
                        </a:rPr>
                        <a:t>נ</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פ</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ע</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ס</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ל</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ו</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י</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ט</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ח</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a:effectLst/>
                        </a:rPr>
                        <a:t>ז</a:t>
                      </a:r>
                      <a:endParaRPr lang="en-US" sz="1800" b="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tc>
                  <a:txBody>
                    <a:bodyPr/>
                    <a:lstStyle/>
                    <a:p>
                      <a:pPr algn="ctr" rtl="1">
                        <a:spcAft>
                          <a:spcPts val="0"/>
                        </a:spcAft>
                      </a:pPr>
                      <a:r>
                        <a:rPr lang="he-IL" sz="2000" b="0" dirty="0">
                          <a:effectLst/>
                        </a:rPr>
                        <a:t>פ</a:t>
                      </a:r>
                      <a:endParaRPr lang="en-US" sz="1800" b="0" dirty="0">
                        <a:solidFill>
                          <a:schemeClr val="tx1"/>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8580" marR="68580" marT="0" marB="0"/>
                </a:tc>
                <a:extLst>
                  <a:ext uri="{0D108BD9-81ED-4DB2-BD59-A6C34878D82A}">
                    <a16:rowId xmlns:a16="http://schemas.microsoft.com/office/drawing/2014/main" val="3446255386"/>
                  </a:ext>
                </a:extLst>
              </a:tr>
            </a:tbl>
          </a:graphicData>
        </a:graphic>
      </p:graphicFrame>
      <p:sp>
        <p:nvSpPr>
          <p:cNvPr id="26" name="TextBox 25"/>
          <p:cNvSpPr txBox="1"/>
          <p:nvPr/>
        </p:nvSpPr>
        <p:spPr>
          <a:xfrm>
            <a:off x="3735265" y="6528501"/>
            <a:ext cx="1638300" cy="307777"/>
          </a:xfrm>
          <a:prstGeom prst="rect">
            <a:avLst/>
          </a:prstGeom>
          <a:noFill/>
        </p:spPr>
        <p:txBody>
          <a:bodyPr wrap="square" rtlCol="1">
            <a:spAutoFit/>
          </a:bodyPr>
          <a:lstStyle/>
          <a:p>
            <a:pPr algn="ctr"/>
            <a:r>
              <a:rPr lang="he-IL" sz="1400" dirty="0" smtClean="0"/>
              <a:t>28</a:t>
            </a:r>
            <a:endParaRPr lang="he-IL" sz="1400" dirty="0"/>
          </a:p>
        </p:txBody>
      </p:sp>
      <p:sp>
        <p:nvSpPr>
          <p:cNvPr id="9" name="TextBox 8"/>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3</a:t>
            </a:r>
            <a:endParaRPr lang="he-IL" sz="1300" b="1" dirty="0"/>
          </a:p>
        </p:txBody>
      </p:sp>
    </p:spTree>
    <p:extLst>
      <p:ext uri="{BB962C8B-B14F-4D97-AF65-F5344CB8AC3E}">
        <p14:creationId xmlns:p14="http://schemas.microsoft.com/office/powerpoint/2010/main" val="513580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r>
            <a:br>
              <a:rPr lang="he-IL" sz="28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r>
              <a:rPr lang="he-IL" sz="28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תרגמו את כתב הסתרים, ותקבלו </a:t>
            </a:r>
            <a:r>
              <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משפט </a:t>
            </a:r>
            <a:r>
              <a:rPr lang="he-IL" sz="28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מסכם.</a:t>
            </a:r>
            <a:r>
              <a:rPr lang="en-US"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r>
            <a:br>
              <a:rPr lang="en-US"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endParaRPr lang="he-IL" sz="28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pic>
        <p:nvPicPr>
          <p:cNvPr id="5"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7" name="TextBox 6"/>
          <p:cNvSpPr txBox="1"/>
          <p:nvPr/>
        </p:nvSpPr>
        <p:spPr>
          <a:xfrm>
            <a:off x="552450" y="1685925"/>
            <a:ext cx="3400425" cy="446276"/>
          </a:xfrm>
          <a:prstGeom prst="rect">
            <a:avLst/>
          </a:prstGeom>
          <a:noFill/>
        </p:spPr>
        <p:txBody>
          <a:bodyPr wrap="square" rtlCol="1">
            <a:spAutoFit/>
          </a:bodyPr>
          <a:lstStyle/>
          <a:p>
            <a:pPr algn="ctr"/>
            <a:r>
              <a:rPr lang="he-IL" sz="2300" smtClean="0">
                <a:solidFill>
                  <a:schemeClr val="bg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כתב סתרים</a:t>
            </a:r>
            <a:endParaRPr lang="he-IL" sz="2300" dirty="0">
              <a:solidFill>
                <a:schemeClr val="bg1"/>
              </a:solidFill>
            </a:endParaRPr>
          </a:p>
        </p:txBody>
      </p:sp>
      <p:sp>
        <p:nvSpPr>
          <p:cNvPr id="3" name="TextBox 2"/>
          <p:cNvSpPr txBox="1"/>
          <p:nvPr/>
        </p:nvSpPr>
        <p:spPr>
          <a:xfrm>
            <a:off x="2281577" y="510560"/>
            <a:ext cx="6467475" cy="2062103"/>
          </a:xfrm>
          <a:prstGeom prst="rect">
            <a:avLst/>
          </a:prstGeom>
          <a:noFill/>
        </p:spPr>
        <p:txBody>
          <a:bodyPr wrap="square" rtlCol="1">
            <a:spAutoFit/>
          </a:bodyPr>
          <a:lstStyle/>
          <a:p>
            <a:pPr algn="r" rtl="1"/>
            <a:r>
              <a:rPr lang="he-IL" sz="3200" dirty="0" err="1" smtClean="0"/>
              <a:t>עשצעטפ</a:t>
            </a:r>
            <a:r>
              <a:rPr lang="he-IL" sz="3200" dirty="0" smtClean="0"/>
              <a:t> / </a:t>
            </a:r>
            <a:r>
              <a:rPr lang="he-IL" sz="3200" dirty="0" err="1" smtClean="0"/>
              <a:t>מקיבא</a:t>
            </a:r>
            <a:r>
              <a:rPr lang="he-IL" sz="3200" dirty="0" smtClean="0"/>
              <a:t> / -  </a:t>
            </a:r>
            <a:r>
              <a:rPr lang="en-US" sz="3200" dirty="0" smtClean="0"/>
              <a:t/>
            </a:r>
            <a:br>
              <a:rPr lang="en-US" sz="3200" dirty="0" smtClean="0"/>
            </a:br>
            <a:r>
              <a:rPr lang="he-IL" sz="3200" dirty="0" err="1" smtClean="0"/>
              <a:t>משסתב</a:t>
            </a:r>
            <a:r>
              <a:rPr lang="he-IL" sz="3200" dirty="0" smtClean="0"/>
              <a:t> / </a:t>
            </a:r>
            <a:r>
              <a:rPr lang="he-IL" sz="3200" dirty="0" err="1" smtClean="0"/>
              <a:t>עסמט</a:t>
            </a:r>
            <a:r>
              <a:rPr lang="he-IL" sz="3200" dirty="0" smtClean="0"/>
              <a:t>!!! </a:t>
            </a:r>
            <a:r>
              <a:rPr lang="en-US" sz="3200" dirty="0" smtClean="0"/>
              <a:t/>
            </a:r>
            <a:br>
              <a:rPr lang="en-US" sz="3200" dirty="0" smtClean="0"/>
            </a:br>
            <a:r>
              <a:rPr lang="he-IL" sz="3200" dirty="0" smtClean="0"/>
              <a:t>_________________</a:t>
            </a:r>
            <a:r>
              <a:rPr lang="en-US" sz="3200" dirty="0" smtClean="0"/>
              <a:t/>
            </a:r>
            <a:br>
              <a:rPr lang="en-US" sz="3200" dirty="0" smtClean="0"/>
            </a:br>
            <a:r>
              <a:rPr lang="he-IL" sz="3200" dirty="0" smtClean="0"/>
              <a:t>_________________</a:t>
            </a:r>
            <a:endParaRPr lang="he-IL" sz="3200" dirty="0"/>
          </a:p>
        </p:txBody>
      </p:sp>
      <p:sp>
        <p:nvSpPr>
          <p:cNvPr id="4" name="TextBox 3"/>
          <p:cNvSpPr txBox="1"/>
          <p:nvPr/>
        </p:nvSpPr>
        <p:spPr>
          <a:xfrm>
            <a:off x="5624512" y="3056126"/>
            <a:ext cx="2957513" cy="2677656"/>
          </a:xfrm>
          <a:prstGeom prst="rect">
            <a:avLst/>
          </a:prstGeom>
          <a:noFill/>
        </p:spPr>
        <p:txBody>
          <a:bodyPr wrap="square" rtlCol="1">
            <a:spAutoFit/>
          </a:bodyPr>
          <a:lstStyle/>
          <a:p>
            <a:pPr algn="r" rtl="1"/>
            <a:r>
              <a:rPr lang="he-IL" sz="2400" u="sng" dirty="0" smtClean="0"/>
              <a:t>מפתח כתב הסתרים</a:t>
            </a:r>
            <a:r>
              <a:rPr lang="en-US" sz="2400" dirty="0" smtClean="0"/>
              <a:t/>
            </a:r>
            <a:br>
              <a:rPr lang="en-US" sz="2400" dirty="0" smtClean="0"/>
            </a:br>
            <a:r>
              <a:rPr lang="he-IL" sz="2400" dirty="0" smtClean="0"/>
              <a:t>א = ל          ב = מ</a:t>
            </a:r>
          </a:p>
          <a:p>
            <a:pPr algn="r" rtl="1"/>
            <a:r>
              <a:rPr lang="he-IL" sz="2400" dirty="0" smtClean="0"/>
              <a:t>ג  = נ          ד = ס</a:t>
            </a:r>
          </a:p>
          <a:p>
            <a:pPr algn="r" rtl="1"/>
            <a:r>
              <a:rPr lang="he-IL" sz="2400" dirty="0" smtClean="0"/>
              <a:t>ה = ע          ו  = פ</a:t>
            </a:r>
            <a:r>
              <a:rPr lang="en-US" sz="2400" dirty="0" smtClean="0"/>
              <a:t/>
            </a:r>
            <a:br>
              <a:rPr lang="en-US" sz="2400" dirty="0" smtClean="0"/>
            </a:br>
            <a:r>
              <a:rPr lang="he-IL" sz="2400" dirty="0" smtClean="0"/>
              <a:t>ז = צ           ח = ק </a:t>
            </a:r>
          </a:p>
          <a:p>
            <a:pPr algn="r" rtl="1"/>
            <a:r>
              <a:rPr lang="he-IL" sz="2400" dirty="0" smtClean="0"/>
              <a:t>ט = ר          י  = ש</a:t>
            </a:r>
          </a:p>
          <a:p>
            <a:pPr algn="r" rtl="1"/>
            <a:r>
              <a:rPr lang="he-IL" sz="2400" dirty="0" smtClean="0"/>
              <a:t>כ = ת</a:t>
            </a:r>
            <a:endParaRPr lang="he-IL" sz="2400" dirty="0"/>
          </a:p>
        </p:txBody>
      </p:sp>
      <p:sp>
        <p:nvSpPr>
          <p:cNvPr id="26" name="TextBox 25"/>
          <p:cNvSpPr txBox="1"/>
          <p:nvPr/>
        </p:nvSpPr>
        <p:spPr>
          <a:xfrm>
            <a:off x="3735265" y="6461826"/>
            <a:ext cx="1638300" cy="307777"/>
          </a:xfrm>
          <a:prstGeom prst="rect">
            <a:avLst/>
          </a:prstGeom>
          <a:noFill/>
        </p:spPr>
        <p:txBody>
          <a:bodyPr wrap="square" rtlCol="1">
            <a:spAutoFit/>
          </a:bodyPr>
          <a:lstStyle/>
          <a:p>
            <a:pPr algn="ctr"/>
            <a:r>
              <a:rPr lang="he-IL" sz="1400" dirty="0" smtClean="0"/>
              <a:t>29</a:t>
            </a:r>
            <a:endParaRPr lang="he-IL" sz="1400" dirty="0"/>
          </a:p>
        </p:txBody>
      </p:sp>
      <p:sp>
        <p:nvSpPr>
          <p:cNvPr id="9" name="TextBox 8"/>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a:t>
            </a:r>
            <a:r>
              <a:rPr lang="he-IL" sz="1300" b="1" dirty="0" smtClean="0"/>
              <a:t>3</a:t>
            </a:r>
            <a:endParaRPr lang="he-IL" sz="1300" b="1" dirty="0"/>
          </a:p>
        </p:txBody>
      </p:sp>
    </p:spTree>
    <p:extLst>
      <p:ext uri="{BB962C8B-B14F-4D97-AF65-F5344CB8AC3E}">
        <p14:creationId xmlns:p14="http://schemas.microsoft.com/office/powerpoint/2010/main" val="385161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541797" y="1268251"/>
            <a:ext cx="4162952" cy="492182"/>
          </a:xfrm>
        </p:spPr>
        <p:txBody>
          <a:bodyPr>
            <a:noAutofit/>
          </a:bodyPr>
          <a:lstStyle/>
          <a:p>
            <a:pPr algn="r"/>
            <a:r>
              <a:rPr lang="he-IL" sz="2800" dirty="0" smtClean="0">
                <a:latin typeface="Guttman Hatzvi" panose="02010401010101010101" pitchFamily="2" charset="-79"/>
                <a:cs typeface="Guttman Hatzvi" panose="02010401010101010101" pitchFamily="2" charset="-79"/>
              </a:rPr>
              <a:t>סיפור אירוע</a:t>
            </a:r>
            <a:endParaRPr lang="he-IL" sz="2800" dirty="0">
              <a:latin typeface="Guttman Hatzvi" panose="02010401010101010101" pitchFamily="2" charset="-79"/>
              <a:cs typeface="Guttman Hatzvi" panose="02010401010101010101" pitchFamily="2" charset="-79"/>
            </a:endParaRPr>
          </a:p>
        </p:txBody>
      </p:sp>
      <p:sp>
        <p:nvSpPr>
          <p:cNvPr id="5" name="מציין מיקום טקסט 4"/>
          <p:cNvSpPr>
            <a:spLocks noGrp="1"/>
          </p:cNvSpPr>
          <p:nvPr>
            <p:ph type="body" idx="1"/>
          </p:nvPr>
        </p:nvSpPr>
        <p:spPr>
          <a:xfrm>
            <a:off x="2380577" y="1980558"/>
            <a:ext cx="4324172" cy="3372492"/>
          </a:xfrm>
        </p:spPr>
        <p:txBody>
          <a:bodyPr>
            <a:noAutofit/>
          </a:bodyPr>
          <a:lstStyle/>
          <a:p>
            <a:pPr algn="r"/>
            <a:r>
              <a:rPr lang="he-IL" sz="3000" dirty="0" smtClean="0">
                <a:effectLst>
                  <a:outerShdw blurRad="38100" dist="38100" dir="2700000" algn="tl">
                    <a:srgbClr val="000000">
                      <a:alpha val="43137"/>
                    </a:srgbClr>
                  </a:outerShdw>
                </a:effectLst>
              </a:rPr>
              <a:t>לאור משבר האקלים וגל חום פתאומי, ביום עבודה רגיל, עלתה פתאום צריכת החשמל הארצית, בזמן שבאחת מתחנות החשמל ארעה תקלה.</a:t>
            </a:r>
            <a:endParaRPr lang="en-US" sz="3000" dirty="0" smtClean="0">
              <a:effectLst>
                <a:outerShdw blurRad="38100" dist="38100" dir="2700000" algn="tl">
                  <a:srgbClr val="000000">
                    <a:alpha val="43137"/>
                  </a:srgbClr>
                </a:outerShdw>
              </a:effectLst>
            </a:endParaRPr>
          </a:p>
          <a:p>
            <a:pPr algn="r"/>
            <a:endParaRPr lang="he-IL" sz="2000" b="1" dirty="0" smtClean="0">
              <a:effectLst>
                <a:outerShdw blurRad="38100" dist="38100" dir="2700000" algn="tl">
                  <a:srgbClr val="000000">
                    <a:alpha val="43137"/>
                  </a:srgbClr>
                </a:outerShdw>
              </a:effectLst>
            </a:endParaRPr>
          </a:p>
        </p:txBody>
      </p:sp>
      <p:pic>
        <p:nvPicPr>
          <p:cNvPr id="9"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3" name="TextBox 2"/>
          <p:cNvSpPr txBox="1"/>
          <p:nvPr/>
        </p:nvSpPr>
        <p:spPr>
          <a:xfrm>
            <a:off x="1151763" y="5638151"/>
            <a:ext cx="6781800" cy="1015663"/>
          </a:xfrm>
          <a:prstGeom prst="rect">
            <a:avLst/>
          </a:prstGeom>
          <a:noFill/>
        </p:spPr>
        <p:txBody>
          <a:bodyPr wrap="square" rtlCol="1">
            <a:spAutoFit/>
          </a:bodyPr>
          <a:lstStyle/>
          <a:p>
            <a:pPr algn="r"/>
            <a:r>
              <a:rPr lang="he-IL" sz="3200" b="1" dirty="0">
                <a:effectLst>
                  <a:outerShdw blurRad="38100" dist="38100" dir="2700000" algn="tl">
                    <a:srgbClr val="000000">
                      <a:alpha val="43137"/>
                    </a:srgbClr>
                  </a:outerShdw>
                </a:effectLst>
              </a:rPr>
              <a:t>איך זה משפיע על כל אחת ואחד מאתנו?</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he-IL" sz="2800" b="1" dirty="0">
              <a:effectLst>
                <a:outerShdw blurRad="38100" dist="38100" dir="2700000" algn="tl">
                  <a:srgbClr val="000000">
                    <a:alpha val="43137"/>
                  </a:srgbClr>
                </a:outerShdw>
              </a:effectLst>
            </a:endParaRPr>
          </a:p>
        </p:txBody>
      </p:sp>
      <p:sp>
        <p:nvSpPr>
          <p:cNvPr id="16" name="TextBox 15"/>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he-IL" sz="1400" dirty="0" smtClean="0"/>
              <a:t>3</a:t>
            </a:r>
            <a:endParaRPr lang="he-IL" sz="1400" dirty="0"/>
          </a:p>
        </p:txBody>
      </p:sp>
    </p:spTree>
    <p:extLst>
      <p:ext uri="{BB962C8B-B14F-4D97-AF65-F5344CB8AC3E}">
        <p14:creationId xmlns:p14="http://schemas.microsoft.com/office/powerpoint/2010/main" val="2221093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72939" y="1586778"/>
            <a:ext cx="4162952" cy="1732474"/>
          </a:xfrm>
        </p:spPr>
        <p:txBody>
          <a:bodyPr>
            <a:normAutofit/>
          </a:bodyPr>
          <a:lstStyle/>
          <a:p>
            <a:r>
              <a:rPr lang="he-IL" sz="4800" dirty="0" smtClean="0">
                <a:latin typeface="Guttman Hatzvi" panose="02010401010101010101" pitchFamily="2" charset="-79"/>
                <a:cs typeface="Guttman Hatzvi" panose="02010401010101010101" pitchFamily="2" charset="-79"/>
              </a:rPr>
              <a:t>בהצלחה!!!</a:t>
            </a:r>
            <a:endParaRPr lang="he-IL" sz="4800" dirty="0">
              <a:latin typeface="Guttman Hatzvi" panose="02010401010101010101" pitchFamily="2" charset="-79"/>
              <a:cs typeface="Guttman Hatzvi" panose="02010401010101010101" pitchFamily="2" charset="-79"/>
            </a:endParaRPr>
          </a:p>
        </p:txBody>
      </p:sp>
      <p:pic>
        <p:nvPicPr>
          <p:cNvPr id="6"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59" y="903073"/>
            <a:ext cx="1771462" cy="24161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smtClean="0"/>
              <a:t>30</a:t>
            </a:r>
            <a:endParaRPr lang="he-IL" sz="1400" dirty="0"/>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565" y="3338470"/>
            <a:ext cx="3605461" cy="3402557"/>
          </a:xfrm>
          <a:prstGeom prst="rect">
            <a:avLst/>
          </a:prstGeom>
          <a:effectLst>
            <a:softEdge rad="127000"/>
          </a:effectLst>
        </p:spPr>
      </p:pic>
    </p:spTree>
    <p:extLst>
      <p:ext uri="{BB962C8B-B14F-4D97-AF65-F5344CB8AC3E}">
        <p14:creationId xmlns:p14="http://schemas.microsoft.com/office/powerpoint/2010/main" val="1899198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חשוב לדעת!!!</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 name="מציין מיקום תוכן 2"/>
          <p:cNvSpPr>
            <a:spLocks noGrp="1"/>
          </p:cNvSpPr>
          <p:nvPr>
            <p:ph idx="1"/>
          </p:nvPr>
        </p:nvSpPr>
        <p:spPr>
          <a:xfrm>
            <a:off x="3970717" y="659422"/>
            <a:ext cx="4795209" cy="5908431"/>
          </a:xfrm>
        </p:spPr>
        <p:txBody>
          <a:bodyPr>
            <a:normAutofit/>
          </a:bodyPr>
          <a:lstStyle/>
          <a:p>
            <a:pPr marL="0" indent="0">
              <a:buNone/>
            </a:pPr>
            <a:endParaRPr lang="he-IL" sz="825" dirty="0">
              <a:latin typeface="Guttman Hatzvi" panose="02010401010101010101" pitchFamily="2" charset="-79"/>
              <a:ea typeface="Tahoma" panose="020B0604030504040204" pitchFamily="34" charset="0"/>
              <a:cs typeface="Guttman Hatzvi" panose="02010401010101010101" pitchFamily="2" charset="-79"/>
            </a:endParaRPr>
          </a:p>
          <a:p>
            <a:pPr marL="0" indent="0">
              <a:buNone/>
            </a:pPr>
            <a:endParaRPr lang="he-IL" dirty="0"/>
          </a:p>
        </p:txBody>
      </p:sp>
      <p:pic>
        <p:nvPicPr>
          <p:cNvPr id="4"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551" y="6310975"/>
            <a:ext cx="1403647" cy="323165"/>
          </a:xfrm>
          <a:prstGeom prst="rect">
            <a:avLst/>
          </a:prstGeom>
          <a:noFill/>
        </p:spPr>
        <p:txBody>
          <a:bodyPr wrap="square" rtlCol="1">
            <a:spAutoFit/>
          </a:bodyPr>
          <a:lstStyle/>
          <a:p>
            <a:r>
              <a:rPr lang="he-IL" sz="1500" b="1" dirty="0"/>
              <a:t>נתיב האור</a:t>
            </a:r>
          </a:p>
        </p:txBody>
      </p:sp>
      <p:graphicFrame>
        <p:nvGraphicFramePr>
          <p:cNvPr id="6" name="דיאגרמה 5"/>
          <p:cNvGraphicFramePr/>
          <p:nvPr>
            <p:extLst>
              <p:ext uri="{D42A27DB-BD31-4B8C-83A1-F6EECF244321}">
                <p14:modId xmlns:p14="http://schemas.microsoft.com/office/powerpoint/2010/main" val="3609904369"/>
              </p:ext>
            </p:extLst>
          </p:nvPr>
        </p:nvGraphicFramePr>
        <p:xfrm>
          <a:off x="3352800" y="163745"/>
          <a:ext cx="5668319" cy="661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8" name="TextBox 7"/>
          <p:cNvSpPr txBox="1"/>
          <p:nvPr/>
        </p:nvSpPr>
        <p:spPr>
          <a:xfrm>
            <a:off x="3598785" y="6433251"/>
            <a:ext cx="1638300" cy="307777"/>
          </a:xfrm>
          <a:prstGeom prst="rect">
            <a:avLst/>
          </a:prstGeom>
          <a:noFill/>
        </p:spPr>
        <p:txBody>
          <a:bodyPr wrap="square" rtlCol="1">
            <a:spAutoFit/>
          </a:bodyPr>
          <a:lstStyle/>
          <a:p>
            <a:pPr algn="ctr"/>
            <a:r>
              <a:rPr lang="he-IL" sz="1400" dirty="0" smtClean="0"/>
              <a:t>4</a:t>
            </a:r>
            <a:endParaRPr lang="he-IL" sz="1400" dirty="0"/>
          </a:p>
        </p:txBody>
      </p:sp>
    </p:spTree>
    <p:extLst>
      <p:ext uri="{BB962C8B-B14F-4D97-AF65-F5344CB8AC3E}">
        <p14:creationId xmlns:p14="http://schemas.microsoft.com/office/powerpoint/2010/main" val="187959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1455813515"/>
              </p:ext>
            </p:extLst>
          </p:nvPr>
        </p:nvGraphicFramePr>
        <p:xfrm>
          <a:off x="211015" y="253218"/>
          <a:ext cx="8800580" cy="6370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914511" y="148614"/>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pic>
        <p:nvPicPr>
          <p:cNvPr id="6" name="Picture 4" descr="nuri_2010_New_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7551" y="6310975"/>
            <a:ext cx="1403647" cy="323165"/>
          </a:xfrm>
          <a:prstGeom prst="rect">
            <a:avLst/>
          </a:prstGeom>
          <a:noFill/>
        </p:spPr>
        <p:txBody>
          <a:bodyPr wrap="square" rtlCol="1">
            <a:spAutoFit/>
          </a:bodyPr>
          <a:lstStyle/>
          <a:p>
            <a:r>
              <a:rPr lang="he-IL" sz="1500" b="1" dirty="0"/>
              <a:t>נתיב האור</a:t>
            </a:r>
          </a:p>
        </p:txBody>
      </p:sp>
      <p:sp>
        <p:nvSpPr>
          <p:cNvPr id="8" name="TextBox 7"/>
          <p:cNvSpPr txBox="1"/>
          <p:nvPr/>
        </p:nvSpPr>
        <p:spPr>
          <a:xfrm>
            <a:off x="3735265" y="6433251"/>
            <a:ext cx="1638300" cy="307777"/>
          </a:xfrm>
          <a:prstGeom prst="rect">
            <a:avLst/>
          </a:prstGeom>
          <a:noFill/>
        </p:spPr>
        <p:txBody>
          <a:bodyPr wrap="square" rtlCol="1">
            <a:spAutoFit/>
          </a:bodyPr>
          <a:lstStyle/>
          <a:p>
            <a:pPr algn="ctr"/>
            <a:r>
              <a:rPr lang="he-IL" sz="1400" dirty="0" smtClean="0"/>
              <a:t>5</a:t>
            </a:r>
            <a:endParaRPr lang="he-IL" sz="1400" dirty="0"/>
          </a:p>
        </p:txBody>
      </p:sp>
    </p:spTree>
    <p:extLst>
      <p:ext uri="{BB962C8B-B14F-4D97-AF65-F5344CB8AC3E}">
        <p14:creationId xmlns:p14="http://schemas.microsoft.com/office/powerpoint/2010/main" val="3007975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ציור בית - ציורים איכותיים להדפסה בחינם | דפי צביעה Q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995" y="-101015"/>
            <a:ext cx="1822694" cy="2574917"/>
          </a:xfrm>
          <a:prstGeom prst="rect">
            <a:avLst/>
          </a:prstGeom>
          <a:noFill/>
          <a:extLst>
            <a:ext uri="{909E8E84-426E-40DD-AFC4-6F175D3DCCD1}">
              <a14:hiddenFill xmlns:a14="http://schemas.microsoft.com/office/drawing/2010/main">
                <a:solidFill>
                  <a:srgbClr val="FFFFFF"/>
                </a:solidFill>
              </a14:hiddenFill>
            </a:ext>
          </a:extLst>
        </p:spPr>
      </p:pic>
      <p:sp>
        <p:nvSpPr>
          <p:cNvPr id="4" name="טבעת 3"/>
          <p:cNvSpPr/>
          <p:nvPr/>
        </p:nvSpPr>
        <p:spPr>
          <a:xfrm>
            <a:off x="5513696" y="-587137"/>
            <a:ext cx="3614166" cy="3395469"/>
          </a:xfrm>
          <a:prstGeom prst="donut">
            <a:avLst>
              <a:gd name="adj" fmla="val 6270"/>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5" name="קבוצה 4"/>
          <p:cNvGrpSpPr/>
          <p:nvPr/>
        </p:nvGrpSpPr>
        <p:grpSpPr>
          <a:xfrm>
            <a:off x="6405242" y="4010417"/>
            <a:ext cx="2489224" cy="1640942"/>
            <a:chOff x="6646013" y="2380780"/>
            <a:chExt cx="1869337" cy="865988"/>
          </a:xfrm>
        </p:grpSpPr>
        <p:pic>
          <p:nvPicPr>
            <p:cNvPr id="6" name="Picture 8" descr="דרך, בלי, רחוב, עירוני, תנועה של עיר, וקטור, highway., נוף, מעבר חציה,  illustration., צומת. דרך, ערים, בלי, רחוב, עירוני, | CanStock"/>
            <p:cNvPicPr>
              <a:picLocks noChangeAspect="1" noChangeArrowheads="1"/>
            </p:cNvPicPr>
            <p:nvPr/>
          </p:nvPicPr>
          <p:blipFill rotWithShape="1">
            <a:blip r:embed="rId3">
              <a:extLst>
                <a:ext uri="{28A0092B-C50C-407E-A947-70E740481C1C}">
                  <a14:useLocalDpi xmlns:a14="http://schemas.microsoft.com/office/drawing/2010/main" val="0"/>
                </a:ext>
              </a:extLst>
            </a:blip>
            <a:srcRect b="11706"/>
            <a:stretch/>
          </p:blipFill>
          <p:spPr bwMode="auto">
            <a:xfrm>
              <a:off x="7404396" y="2380780"/>
              <a:ext cx="1110954" cy="865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rving, טרקטור, חקלאי. איכרות, דוגמה. | CanStock"/>
            <p:cNvPicPr>
              <a:picLocks noChangeAspect="1" noChangeArrowheads="1"/>
            </p:cNvPicPr>
            <p:nvPr/>
          </p:nvPicPr>
          <p:blipFill rotWithShape="1">
            <a:blip r:embed="rId4">
              <a:extLst>
                <a:ext uri="{28A0092B-C50C-407E-A947-70E740481C1C}">
                  <a14:useLocalDpi xmlns:a14="http://schemas.microsoft.com/office/drawing/2010/main" val="0"/>
                </a:ext>
              </a:extLst>
            </a:blip>
            <a:srcRect b="5467"/>
            <a:stretch/>
          </p:blipFill>
          <p:spPr bwMode="auto">
            <a:xfrm>
              <a:off x="6646013" y="2395854"/>
              <a:ext cx="942652" cy="85091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טבעת 7"/>
          <p:cNvSpPr/>
          <p:nvPr/>
        </p:nvSpPr>
        <p:spPr>
          <a:xfrm>
            <a:off x="5732583" y="3127101"/>
            <a:ext cx="4373114" cy="4089336"/>
          </a:xfrm>
          <a:prstGeom prst="donut">
            <a:avLst>
              <a:gd name="adj" fmla="val 5269"/>
            </a:avLst>
          </a:prstGeom>
          <a:solidFill>
            <a:srgbClr val="0033CC"/>
          </a:solidFill>
          <a:ln>
            <a:solidFill>
              <a:srgbClr val="0033CC"/>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pic>
        <p:nvPicPr>
          <p:cNvPr id="14" name="Picture 2" descr="Le Jardin Balance Pour Des Enfants Illustration Stock - Illustration du  sport, jardin: 99790321"/>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b="14297"/>
          <a:stretch/>
        </p:blipFill>
        <p:spPr bwMode="auto">
          <a:xfrm>
            <a:off x="802971" y="4756443"/>
            <a:ext cx="2062634" cy="14469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חזרה לבית הספר דפי צביעה – המבחר הגדול ביותר של דפי צביעה להדפסה ואונליין,  גדולים ואיכותיים – באתר הגדול בישרא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44" y="691575"/>
            <a:ext cx="1847079" cy="13268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למה תנועות נוער? | Shevet gu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7514" y="1489386"/>
            <a:ext cx="1604579" cy="891433"/>
          </a:xfrm>
          <a:prstGeom prst="rect">
            <a:avLst/>
          </a:prstGeom>
          <a:noFill/>
          <a:extLst>
            <a:ext uri="{909E8E84-426E-40DD-AFC4-6F175D3DCCD1}">
              <a14:hiddenFill xmlns:a14="http://schemas.microsoft.com/office/drawing/2010/main">
                <a:solidFill>
                  <a:srgbClr val="FFFFFF"/>
                </a:solidFill>
              </a14:hiddenFill>
            </a:ext>
          </a:extLst>
        </p:spPr>
      </p:pic>
      <p:sp>
        <p:nvSpPr>
          <p:cNvPr id="19" name="טבעת 18"/>
          <p:cNvSpPr/>
          <p:nvPr/>
        </p:nvSpPr>
        <p:spPr>
          <a:xfrm>
            <a:off x="-892870" y="-615096"/>
            <a:ext cx="3882317" cy="3627076"/>
          </a:xfrm>
          <a:prstGeom prst="donut">
            <a:avLst>
              <a:gd name="adj" fmla="val 6270"/>
            </a:avLst>
          </a:prstGeom>
          <a:solidFill>
            <a:srgbClr val="CC3300"/>
          </a:solidFill>
          <a:ln>
            <a:solidFill>
              <a:srgbClr val="CC33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0" name="טבעת 19"/>
          <p:cNvSpPr/>
          <p:nvPr/>
        </p:nvSpPr>
        <p:spPr>
          <a:xfrm>
            <a:off x="2885478" y="1001413"/>
            <a:ext cx="2321350" cy="2245608"/>
          </a:xfrm>
          <a:prstGeom prst="donut">
            <a:avLst>
              <a:gd name="adj" fmla="val 8684"/>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11" name="טבעת 10"/>
          <p:cNvSpPr/>
          <p:nvPr/>
        </p:nvSpPr>
        <p:spPr>
          <a:xfrm>
            <a:off x="159855" y="4313862"/>
            <a:ext cx="3402180" cy="3173812"/>
          </a:xfrm>
          <a:prstGeom prst="donut">
            <a:avLst>
              <a:gd name="adj" fmla="val 7149"/>
            </a:avLst>
          </a:prstGeom>
          <a:solidFill>
            <a:srgbClr val="FF9900"/>
          </a:solidFill>
          <a:ln>
            <a:solidFill>
              <a:srgbClr val="FF99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a:solidFill>
                <a:schemeClr val="tx1"/>
              </a:solidFill>
            </a:endParaRPr>
          </a:p>
        </p:txBody>
      </p:sp>
      <p:sp>
        <p:nvSpPr>
          <p:cNvPr id="21" name="TextBox 20"/>
          <p:cNvSpPr txBox="1"/>
          <p:nvPr/>
        </p:nvSpPr>
        <p:spPr>
          <a:xfrm>
            <a:off x="918558" y="6066628"/>
            <a:ext cx="1966920" cy="492443"/>
          </a:xfrm>
          <a:prstGeom prst="rect">
            <a:avLst/>
          </a:prstGeom>
          <a:noFill/>
        </p:spPr>
        <p:txBody>
          <a:bodyPr wrap="square" rtlCol="1">
            <a:spAutoFit/>
          </a:bodyPr>
          <a:lstStyle/>
          <a:p>
            <a:pPr algn="ctr"/>
            <a:r>
              <a:rPr lang="he-IL" sz="2600" b="1" dirty="0" smtClean="0">
                <a:latin typeface="David" panose="020E0502060401010101" pitchFamily="34" charset="-79"/>
                <a:cs typeface="David" panose="020E0502060401010101" pitchFamily="34" charset="-79"/>
              </a:rPr>
              <a:t>גינת משחקים</a:t>
            </a:r>
            <a:endParaRPr lang="he-IL" sz="2600" b="1" dirty="0">
              <a:latin typeface="David" panose="020E0502060401010101" pitchFamily="34" charset="-79"/>
              <a:cs typeface="David" panose="020E0502060401010101" pitchFamily="34" charset="-79"/>
            </a:endParaRPr>
          </a:p>
        </p:txBody>
      </p:sp>
      <p:sp>
        <p:nvSpPr>
          <p:cNvPr id="22" name="TextBox 21"/>
          <p:cNvSpPr txBox="1"/>
          <p:nvPr/>
        </p:nvSpPr>
        <p:spPr>
          <a:xfrm>
            <a:off x="6405242" y="1983912"/>
            <a:ext cx="1966920" cy="492443"/>
          </a:xfrm>
          <a:prstGeom prst="rect">
            <a:avLst/>
          </a:prstGeom>
          <a:noFill/>
        </p:spPr>
        <p:txBody>
          <a:bodyPr wrap="square" rtlCol="1">
            <a:spAutoFit/>
          </a:bodyPr>
          <a:lstStyle/>
          <a:p>
            <a:pPr algn="ctr"/>
            <a:r>
              <a:rPr lang="he-IL" sz="2600" b="1" dirty="0" smtClean="0">
                <a:latin typeface="David" panose="020E0502060401010101" pitchFamily="34" charset="-79"/>
                <a:cs typeface="David" panose="020E0502060401010101" pitchFamily="34" charset="-79"/>
              </a:rPr>
              <a:t>בית</a:t>
            </a:r>
            <a:endParaRPr lang="he-IL" sz="2600" b="1" dirty="0">
              <a:latin typeface="David" panose="020E0502060401010101" pitchFamily="34" charset="-79"/>
              <a:cs typeface="David" panose="020E0502060401010101" pitchFamily="34" charset="-79"/>
            </a:endParaRPr>
          </a:p>
        </p:txBody>
      </p:sp>
      <p:sp>
        <p:nvSpPr>
          <p:cNvPr id="23" name="TextBox 22"/>
          <p:cNvSpPr txBox="1"/>
          <p:nvPr/>
        </p:nvSpPr>
        <p:spPr>
          <a:xfrm>
            <a:off x="6774992" y="5710983"/>
            <a:ext cx="1966920" cy="492443"/>
          </a:xfrm>
          <a:prstGeom prst="rect">
            <a:avLst/>
          </a:prstGeom>
          <a:noFill/>
        </p:spPr>
        <p:txBody>
          <a:bodyPr wrap="square" rtlCol="1">
            <a:spAutoFit/>
          </a:bodyPr>
          <a:lstStyle/>
          <a:p>
            <a:pPr algn="ctr"/>
            <a:r>
              <a:rPr lang="he-IL" sz="2600" b="1" dirty="0" smtClean="0">
                <a:latin typeface="David" panose="020E0502060401010101" pitchFamily="34" charset="-79"/>
                <a:cs typeface="David" panose="020E0502060401010101" pitchFamily="34" charset="-79"/>
              </a:rPr>
              <a:t>רחוב / שדה</a:t>
            </a:r>
            <a:endParaRPr lang="he-IL" sz="2600" b="1" dirty="0">
              <a:latin typeface="David" panose="020E0502060401010101" pitchFamily="34" charset="-79"/>
              <a:cs typeface="David" panose="020E0502060401010101" pitchFamily="34" charset="-79"/>
            </a:endParaRPr>
          </a:p>
        </p:txBody>
      </p:sp>
      <p:sp>
        <p:nvSpPr>
          <p:cNvPr id="24" name="TextBox 23"/>
          <p:cNvSpPr txBox="1"/>
          <p:nvPr/>
        </p:nvSpPr>
        <p:spPr>
          <a:xfrm>
            <a:off x="253252" y="1993457"/>
            <a:ext cx="1966920" cy="492443"/>
          </a:xfrm>
          <a:prstGeom prst="rect">
            <a:avLst/>
          </a:prstGeom>
          <a:noFill/>
        </p:spPr>
        <p:txBody>
          <a:bodyPr wrap="square" rtlCol="1">
            <a:spAutoFit/>
          </a:bodyPr>
          <a:lstStyle/>
          <a:p>
            <a:pPr algn="ctr"/>
            <a:r>
              <a:rPr lang="he-IL" sz="2600" b="1" dirty="0" smtClean="0">
                <a:latin typeface="David" panose="020E0502060401010101" pitchFamily="34" charset="-79"/>
                <a:cs typeface="David" panose="020E0502060401010101" pitchFamily="34" charset="-79"/>
              </a:rPr>
              <a:t>בית הספר</a:t>
            </a:r>
            <a:endParaRPr lang="he-IL" sz="2600" b="1" dirty="0">
              <a:latin typeface="David" panose="020E0502060401010101" pitchFamily="34" charset="-79"/>
              <a:cs typeface="David" panose="020E0502060401010101" pitchFamily="34" charset="-79"/>
            </a:endParaRPr>
          </a:p>
        </p:txBody>
      </p:sp>
      <p:sp>
        <p:nvSpPr>
          <p:cNvPr id="25" name="TextBox 24"/>
          <p:cNvSpPr txBox="1"/>
          <p:nvPr/>
        </p:nvSpPr>
        <p:spPr>
          <a:xfrm>
            <a:off x="3060085" y="2376716"/>
            <a:ext cx="1966920" cy="641201"/>
          </a:xfrm>
          <a:prstGeom prst="rect">
            <a:avLst/>
          </a:prstGeom>
          <a:noFill/>
        </p:spPr>
        <p:txBody>
          <a:bodyPr wrap="square" rtlCol="1">
            <a:spAutoFit/>
          </a:bodyPr>
          <a:lstStyle/>
          <a:p>
            <a:pPr algn="ctr">
              <a:lnSpc>
                <a:spcPts val="2000"/>
              </a:lnSpc>
            </a:pPr>
            <a:r>
              <a:rPr lang="he-IL" sz="2600" b="1" dirty="0" smtClean="0">
                <a:latin typeface="David" panose="020E0502060401010101" pitchFamily="34" charset="-79"/>
                <a:cs typeface="David" panose="020E0502060401010101" pitchFamily="34" charset="-79"/>
              </a:rPr>
              <a:t>תנועות הנוער</a:t>
            </a:r>
          </a:p>
          <a:p>
            <a:pPr algn="ctr">
              <a:lnSpc>
                <a:spcPts val="2000"/>
              </a:lnSpc>
            </a:pPr>
            <a:r>
              <a:rPr lang="he-IL" sz="2600" b="1" dirty="0" smtClean="0">
                <a:latin typeface="David" panose="020E0502060401010101" pitchFamily="34" charset="-79"/>
                <a:cs typeface="David" panose="020E0502060401010101" pitchFamily="34" charset="-79"/>
              </a:rPr>
              <a:t>קהילה</a:t>
            </a:r>
            <a:endParaRPr lang="he-IL" sz="2600" b="1" dirty="0">
              <a:latin typeface="David" panose="020E0502060401010101" pitchFamily="34" charset="-79"/>
              <a:cs typeface="David" panose="020E0502060401010101" pitchFamily="34" charset="-79"/>
            </a:endParaRPr>
          </a:p>
        </p:txBody>
      </p:sp>
      <p:sp>
        <p:nvSpPr>
          <p:cNvPr id="26" name="TextBox 25"/>
          <p:cNvSpPr txBox="1"/>
          <p:nvPr/>
        </p:nvSpPr>
        <p:spPr>
          <a:xfrm>
            <a:off x="1508768" y="3527496"/>
            <a:ext cx="5158043" cy="1190069"/>
          </a:xfrm>
          <a:prstGeom prst="rect">
            <a:avLst/>
          </a:prstGeom>
          <a:noFill/>
        </p:spPr>
        <p:txBody>
          <a:bodyPr wrap="square" rtlCol="1">
            <a:spAutoFit/>
          </a:bodyPr>
          <a:lstStyle/>
          <a:p>
            <a:pPr algn="ctr" rtl="1">
              <a:lnSpc>
                <a:spcPts val="3200"/>
              </a:lnSpc>
            </a:pPr>
            <a:r>
              <a:rPr lang="he-IL" sz="40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סכנות בחשמל </a:t>
            </a:r>
            <a:r>
              <a:rPr lang="en-US" sz="40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a:r>
            <a:br>
              <a:rPr lang="en-US" sz="40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br>
            <a:r>
              <a:rPr lang="he-IL" sz="4000" b="1"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בסביבות שונות</a:t>
            </a:r>
          </a:p>
          <a:p>
            <a:pPr algn="ctr" rtl="1"/>
            <a:endParaRPr lang="he-IL" dirty="0">
              <a:latin typeface="Guttman Hatzvi" panose="02010401010101010101" pitchFamily="2" charset="-79"/>
            </a:endParaRPr>
          </a:p>
        </p:txBody>
      </p:sp>
      <p:pic>
        <p:nvPicPr>
          <p:cNvPr id="28" name="Picture 4" descr="nuri_2010_New_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0717" y="113147"/>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91917" y="5917953"/>
            <a:ext cx="1653130" cy="369332"/>
          </a:xfrm>
          <a:prstGeom prst="rect">
            <a:avLst/>
          </a:prstGeom>
          <a:noFill/>
        </p:spPr>
        <p:txBody>
          <a:bodyPr wrap="square" rtlCol="1">
            <a:spAutoFit/>
          </a:bodyPr>
          <a:lstStyle/>
          <a:p>
            <a:r>
              <a:rPr lang="he-IL" b="1" dirty="0" smtClean="0"/>
              <a:t>עבודה בקבוצות</a:t>
            </a:r>
            <a:endParaRPr lang="he-IL" b="1" dirty="0"/>
          </a:p>
        </p:txBody>
      </p:sp>
      <p:sp>
        <p:nvSpPr>
          <p:cNvPr id="27" name="TextBox 26"/>
          <p:cNvSpPr txBox="1"/>
          <p:nvPr/>
        </p:nvSpPr>
        <p:spPr>
          <a:xfrm>
            <a:off x="3735265" y="6433251"/>
            <a:ext cx="1638300" cy="307777"/>
          </a:xfrm>
          <a:prstGeom prst="rect">
            <a:avLst/>
          </a:prstGeom>
          <a:noFill/>
        </p:spPr>
        <p:txBody>
          <a:bodyPr wrap="square" rtlCol="1">
            <a:spAutoFit/>
          </a:bodyPr>
          <a:lstStyle/>
          <a:p>
            <a:pPr algn="ctr"/>
            <a:r>
              <a:rPr lang="he-IL" sz="1400" dirty="0" smtClean="0"/>
              <a:t>6</a:t>
            </a:r>
            <a:endParaRPr lang="he-IL" sz="1400" dirty="0"/>
          </a:p>
        </p:txBody>
      </p:sp>
    </p:spTree>
    <p:extLst>
      <p:ext uri="{BB962C8B-B14F-4D97-AF65-F5344CB8AC3E}">
        <p14:creationId xmlns:p14="http://schemas.microsoft.com/office/powerpoint/2010/main" val="369129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4099959" y="481780"/>
            <a:ext cx="4642390" cy="6110089"/>
          </a:xfrm>
          <a:ln w="57150">
            <a:solidFill>
              <a:srgbClr val="339933"/>
            </a:solidFill>
            <a:prstDash val="sysDot"/>
          </a:ln>
        </p:spPr>
        <p:txBody>
          <a:bodyPr>
            <a:noAutofit/>
          </a:bodyPr>
          <a:lstStyle/>
          <a:p>
            <a:pPr marL="216000" indent="-216000">
              <a:lnSpc>
                <a:spcPts val="2800"/>
              </a:lnSpc>
              <a:spcBef>
                <a:spcPts val="0"/>
              </a:spcBef>
              <a:spcAft>
                <a:spcPts val="1000"/>
              </a:spcAft>
            </a:pPr>
            <a:r>
              <a:rPr lang="he-IL" sz="2900" dirty="0" smtClean="0"/>
              <a:t>לבדוק את מפסק הפחת. </a:t>
            </a:r>
            <a:r>
              <a:rPr lang="en-US" sz="2900" dirty="0" smtClean="0"/>
              <a:t/>
            </a:r>
            <a:br>
              <a:rPr lang="en-US" sz="2900" dirty="0" smtClean="0"/>
            </a:br>
            <a:r>
              <a:rPr lang="he-IL" sz="2900" dirty="0" smtClean="0"/>
              <a:t>כדי להימנע מהתחשמלות בבית, יש לדאוג</a:t>
            </a:r>
            <a:r>
              <a:rPr lang="en-US" sz="2900" dirty="0" smtClean="0"/>
              <a:t> </a:t>
            </a:r>
            <a:r>
              <a:rPr lang="he-IL" sz="2900" dirty="0" smtClean="0"/>
              <a:t>שמפסק הפחת תקין. זו פעולה שצריך לעשות </a:t>
            </a:r>
            <a:r>
              <a:rPr lang="he-IL" sz="2900" b="1" dirty="0" smtClean="0"/>
              <a:t>מבוגר</a:t>
            </a:r>
            <a:r>
              <a:rPr lang="he-IL" sz="2900" dirty="0" smtClean="0"/>
              <a:t>, ואם מתעוררת בעיה יש להזמין חשמלאי מקצועי.</a:t>
            </a:r>
          </a:p>
          <a:p>
            <a:pPr marL="216000" indent="-216000">
              <a:lnSpc>
                <a:spcPts val="2800"/>
              </a:lnSpc>
              <a:spcBef>
                <a:spcPts val="0"/>
              </a:spcBef>
              <a:spcAft>
                <a:spcPts val="1000"/>
              </a:spcAft>
            </a:pPr>
            <a:r>
              <a:rPr lang="he-IL" sz="2900" dirty="0" smtClean="0"/>
              <a:t>לבדוק הארקה שמונעת התחשמלות. </a:t>
            </a:r>
          </a:p>
          <a:p>
            <a:pPr marL="216000" indent="-216000">
              <a:lnSpc>
                <a:spcPts val="2800"/>
              </a:lnSpc>
              <a:spcBef>
                <a:spcPts val="0"/>
              </a:spcBef>
              <a:spcAft>
                <a:spcPts val="1000"/>
              </a:spcAft>
            </a:pPr>
            <a:r>
              <a:rPr lang="he-IL" sz="2900" dirty="0" smtClean="0"/>
              <a:t>לאסור שימוש במכשירים שבורים או פגומים.</a:t>
            </a:r>
          </a:p>
          <a:p>
            <a:pPr marL="216000" indent="-216000">
              <a:lnSpc>
                <a:spcPts val="2800"/>
              </a:lnSpc>
              <a:spcBef>
                <a:spcPts val="0"/>
              </a:spcBef>
              <a:spcAft>
                <a:spcPts val="1000"/>
              </a:spcAft>
            </a:pPr>
            <a:r>
              <a:rPr lang="he-IL" sz="2900" dirty="0" smtClean="0"/>
              <a:t>לבדוק שקעים ותקעים ששינו צבע.</a:t>
            </a:r>
          </a:p>
          <a:p>
            <a:pPr marL="216000" indent="-216000">
              <a:lnSpc>
                <a:spcPts val="2800"/>
              </a:lnSpc>
              <a:spcBef>
                <a:spcPts val="0"/>
              </a:spcBef>
              <a:spcAft>
                <a:spcPts val="1000"/>
              </a:spcAft>
            </a:pPr>
            <a:r>
              <a:rPr lang="he-IL" sz="2900" dirty="0" smtClean="0"/>
              <a:t>להימנע משימוש בכבלים מאריכים ארוכים, ו/או חשופים. </a:t>
            </a:r>
            <a:endParaRPr lang="he-IL" sz="2900" dirty="0"/>
          </a:p>
        </p:txBody>
      </p:sp>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הסכנות העיקריות בכל סביבה</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he-IL" sz="4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הידעת?</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pic>
        <p:nvPicPr>
          <p:cNvPr id="11" name="Picture 4" descr="ציור בית - ציורים איכותיים להדפסה בחינם | דפי צביעה QTN"/>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18214" b="19243"/>
          <a:stretch/>
        </p:blipFill>
        <p:spPr bwMode="auto">
          <a:xfrm>
            <a:off x="3092114" y="191816"/>
            <a:ext cx="1312131" cy="11593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2" name="TextBox 11"/>
          <p:cNvSpPr txBox="1"/>
          <p:nvPr/>
        </p:nvSpPr>
        <p:spPr>
          <a:xfrm>
            <a:off x="2892221" y="6470719"/>
            <a:ext cx="1638300" cy="307777"/>
          </a:xfrm>
          <a:prstGeom prst="rect">
            <a:avLst/>
          </a:prstGeom>
          <a:noFill/>
        </p:spPr>
        <p:txBody>
          <a:bodyPr wrap="square" rtlCol="1">
            <a:spAutoFit/>
          </a:bodyPr>
          <a:lstStyle/>
          <a:p>
            <a:pPr algn="ctr"/>
            <a:r>
              <a:rPr lang="he-IL" sz="1400" dirty="0" smtClean="0"/>
              <a:t>7</a:t>
            </a:r>
            <a:endParaRPr lang="he-IL" sz="1400" dirty="0"/>
          </a:p>
        </p:txBody>
      </p:sp>
    </p:spTree>
    <p:extLst>
      <p:ext uri="{BB962C8B-B14F-4D97-AF65-F5344CB8AC3E}">
        <p14:creationId xmlns:p14="http://schemas.microsoft.com/office/powerpoint/2010/main" val="304989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הסכנות העיקריות בכל סביבה</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he-IL" sz="4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הידעת?</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13" name="מציין מיקום תוכן 3"/>
          <p:cNvSpPr txBox="1">
            <a:spLocks/>
          </p:cNvSpPr>
          <p:nvPr/>
        </p:nvSpPr>
        <p:spPr>
          <a:xfrm>
            <a:off x="4076345" y="477187"/>
            <a:ext cx="4666004" cy="5677953"/>
          </a:xfrm>
          <a:prstGeom prst="rect">
            <a:avLst/>
          </a:prstGeom>
          <a:ln w="57150">
            <a:solidFill>
              <a:srgbClr val="FFC0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000"/>
              </a:spcAft>
            </a:pPr>
            <a:endParaRPr lang="he-IL" sz="2800" dirty="0" smtClean="0"/>
          </a:p>
          <a:p>
            <a:pPr marL="216000" indent="-216000">
              <a:lnSpc>
                <a:spcPts val="2800"/>
              </a:lnSpc>
              <a:spcBef>
                <a:spcPts val="0"/>
              </a:spcBef>
              <a:spcAft>
                <a:spcPts val="1200"/>
              </a:spcAft>
            </a:pPr>
            <a:r>
              <a:rPr lang="he-IL" sz="2800" dirty="0" smtClean="0"/>
              <a:t>להתרחק מארונות חשמל המוצבים</a:t>
            </a:r>
            <a:r>
              <a:rPr lang="en-US" sz="2800" dirty="0" smtClean="0"/>
              <a:t/>
            </a:r>
            <a:br>
              <a:rPr lang="en-US" sz="2800" dirty="0" smtClean="0"/>
            </a:br>
            <a:r>
              <a:rPr lang="he-IL" sz="2800" dirty="0" smtClean="0"/>
              <a:t>בגינת המשחקים. (בדיקה שאינם פתוחים)</a:t>
            </a:r>
          </a:p>
          <a:p>
            <a:pPr marL="216000" indent="-216000">
              <a:lnSpc>
                <a:spcPts val="2800"/>
              </a:lnSpc>
              <a:spcBef>
                <a:spcPts val="0"/>
              </a:spcBef>
              <a:spcAft>
                <a:spcPts val="1200"/>
              </a:spcAft>
            </a:pPr>
            <a:r>
              <a:rPr lang="he-IL" sz="2800" dirty="0" smtClean="0"/>
              <a:t>לא לשחק מתחת לחוטי חשמל או ליד עמודי חשמל.</a:t>
            </a:r>
          </a:p>
          <a:p>
            <a:pPr marL="216000" indent="-216000">
              <a:lnSpc>
                <a:spcPts val="2800"/>
              </a:lnSpc>
              <a:spcBef>
                <a:spcPts val="0"/>
              </a:spcBef>
              <a:spcAft>
                <a:spcPts val="1200"/>
              </a:spcAft>
            </a:pPr>
            <a:r>
              <a:rPr lang="he-IL" sz="2800" dirty="0" smtClean="0"/>
              <a:t>לוודא שאין עמודי תאורה פגומים ומסכנים.</a:t>
            </a:r>
          </a:p>
          <a:p>
            <a:pPr marL="216000" indent="-216000">
              <a:lnSpc>
                <a:spcPts val="2800"/>
              </a:lnSpc>
              <a:spcBef>
                <a:spcPts val="0"/>
              </a:spcBef>
              <a:spcAft>
                <a:spcPts val="1200"/>
              </a:spcAft>
            </a:pPr>
            <a:r>
              <a:rPr lang="he-IL" sz="2800" dirty="0" smtClean="0"/>
              <a:t>לבדוק שאין ענפי עצים שנוגעים או לוחצים על חוטי חשמל חשופים.</a:t>
            </a:r>
          </a:p>
        </p:txBody>
      </p:sp>
      <p:pic>
        <p:nvPicPr>
          <p:cNvPr id="14" name="Picture 2" descr="Le Jardin Balance Pour Des Enfants Illustration Stock - Illustration du  sport, jardin: 9979032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97"/>
          <a:stretch/>
        </p:blipFill>
        <p:spPr bwMode="auto">
          <a:xfrm>
            <a:off x="2805051" y="191321"/>
            <a:ext cx="1987545" cy="13943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1" name="TextBox 10"/>
          <p:cNvSpPr txBox="1"/>
          <p:nvPr/>
        </p:nvSpPr>
        <p:spPr>
          <a:xfrm>
            <a:off x="3735265" y="6487843"/>
            <a:ext cx="1638300" cy="307777"/>
          </a:xfrm>
          <a:prstGeom prst="rect">
            <a:avLst/>
          </a:prstGeom>
          <a:noFill/>
        </p:spPr>
        <p:txBody>
          <a:bodyPr wrap="square" rtlCol="1">
            <a:spAutoFit/>
          </a:bodyPr>
          <a:lstStyle/>
          <a:p>
            <a:pPr algn="ctr"/>
            <a:r>
              <a:rPr lang="he-IL" sz="1400" dirty="0" smtClean="0"/>
              <a:t>8</a:t>
            </a:r>
            <a:endParaRPr lang="he-IL" sz="1400" dirty="0"/>
          </a:p>
        </p:txBody>
      </p:sp>
    </p:spTree>
    <p:extLst>
      <p:ext uri="{BB962C8B-B14F-4D97-AF65-F5344CB8AC3E}">
        <p14:creationId xmlns:p14="http://schemas.microsoft.com/office/powerpoint/2010/main" val="3772335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uri_2010_New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6" y="246034"/>
            <a:ext cx="445612" cy="607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5473" y="6366576"/>
            <a:ext cx="1403647" cy="323165"/>
          </a:xfrm>
          <a:prstGeom prst="rect">
            <a:avLst/>
          </a:prstGeom>
          <a:noFill/>
        </p:spPr>
        <p:txBody>
          <a:bodyPr wrap="square" rtlCol="1">
            <a:spAutoFit/>
          </a:bodyPr>
          <a:lstStyle/>
          <a:p>
            <a:r>
              <a:rPr lang="he-IL" sz="1500" b="1" dirty="0"/>
              <a:t>נתיב האור</a:t>
            </a:r>
          </a:p>
        </p:txBody>
      </p:sp>
      <p:sp>
        <p:nvSpPr>
          <p:cNvPr id="9" name="כותרת 1"/>
          <p:cNvSpPr>
            <a:spLocks noGrp="1"/>
          </p:cNvSpPr>
          <p:nvPr>
            <p:ph type="title"/>
          </p:nvPr>
        </p:nvSpPr>
        <p:spPr/>
        <p:txBody>
          <a:bodyPr>
            <a:noAutofit/>
          </a:bodyPr>
          <a:lstStyle/>
          <a:p>
            <a:r>
              <a:rPr lang="he-IL" sz="4400" dirty="0" smtClean="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הסכנות העיקריות בכל סביבה</a:t>
            </a:r>
            <a:endParaRPr lang="he-IL" sz="4400" dirty="0">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0" name="TextBox 9"/>
          <p:cNvSpPr txBox="1"/>
          <p:nvPr/>
        </p:nvSpPr>
        <p:spPr>
          <a:xfrm>
            <a:off x="1140171" y="1585627"/>
            <a:ext cx="2623559" cy="769441"/>
          </a:xfrm>
          <a:prstGeom prst="rect">
            <a:avLst/>
          </a:prstGeom>
          <a:noFill/>
        </p:spPr>
        <p:txBody>
          <a:bodyPr wrap="square" rtlCol="1">
            <a:spAutoFit/>
          </a:bodyPr>
          <a:lstStyle/>
          <a:p>
            <a:r>
              <a:rPr lang="he-IL" sz="4400" spc="-113" dirty="0" smtClean="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rPr>
              <a:t>הידעת?</a:t>
            </a:r>
            <a:endParaRPr lang="he-IL" sz="4400" spc="-113" dirty="0">
              <a:solidFill>
                <a:srgbClr val="FFFEFF"/>
              </a:solidFill>
              <a:effectLst>
                <a:outerShdw blurRad="38100" dist="38100" dir="2700000" algn="tl">
                  <a:srgbClr val="000000">
                    <a:alpha val="43137"/>
                  </a:srgbClr>
                </a:outerShdw>
              </a:effectLst>
              <a:latin typeface="Guttman Hatzvi" panose="02010401010101010101" pitchFamily="2" charset="-79"/>
              <a:ea typeface="+mj-ea"/>
              <a:cs typeface="Guttman Hatzvi" panose="02010401010101010101" pitchFamily="2" charset="-79"/>
            </a:endParaRPr>
          </a:p>
        </p:txBody>
      </p:sp>
      <p:sp>
        <p:nvSpPr>
          <p:cNvPr id="15" name="מציין מיקום תוכן 3"/>
          <p:cNvSpPr txBox="1">
            <a:spLocks/>
          </p:cNvSpPr>
          <p:nvPr/>
        </p:nvSpPr>
        <p:spPr>
          <a:xfrm>
            <a:off x="4262334" y="573206"/>
            <a:ext cx="4480015" cy="4640239"/>
          </a:xfrm>
          <a:prstGeom prst="rect">
            <a:avLst/>
          </a:prstGeom>
          <a:ln w="57150">
            <a:solidFill>
              <a:srgbClr val="CC3300"/>
            </a:solidFill>
            <a:prstDash val="sysDot"/>
          </a:ln>
        </p:spPr>
        <p:txBody>
          <a:bodyPr vert="horz" lIns="91440" tIns="45720" rIns="91440" bIns="45720" rtlCol="0">
            <a:normAutofit/>
          </a:bodyPr>
          <a:lstStyle>
            <a:lvl1pPr marL="171450" indent="-171450" algn="r" defTabSz="685800" rtl="1"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r" defTabSz="685800" rtl="1"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a:lstStyle>
          <a:p>
            <a:pPr marL="216000" indent="-216000">
              <a:lnSpc>
                <a:spcPts val="2800"/>
              </a:lnSpc>
              <a:spcBef>
                <a:spcPts val="0"/>
              </a:spcBef>
              <a:spcAft>
                <a:spcPts val="1200"/>
              </a:spcAft>
            </a:pPr>
            <a:endParaRPr lang="he-IL" sz="2800" dirty="0" smtClean="0"/>
          </a:p>
          <a:p>
            <a:pPr marL="216000" indent="-216000">
              <a:lnSpc>
                <a:spcPts val="2800"/>
              </a:lnSpc>
              <a:spcBef>
                <a:spcPts val="0"/>
              </a:spcBef>
              <a:spcAft>
                <a:spcPts val="1200"/>
              </a:spcAft>
            </a:pPr>
            <a:r>
              <a:rPr lang="he-IL" sz="2800" dirty="0" smtClean="0"/>
              <a:t>לבדוק שקעים ותקעים שלא יהיו שבורים, או ששינו צבע.</a:t>
            </a:r>
          </a:p>
          <a:p>
            <a:pPr marL="216000" indent="-216000">
              <a:lnSpc>
                <a:spcPts val="2800"/>
              </a:lnSpc>
              <a:spcBef>
                <a:spcPts val="0"/>
              </a:spcBef>
              <a:spcAft>
                <a:spcPts val="1200"/>
              </a:spcAft>
            </a:pPr>
            <a:r>
              <a:rPr lang="he-IL" sz="2800" dirty="0" smtClean="0"/>
              <a:t>לכבות את מכשירי החשמל כשיוצאים מהכיתה. </a:t>
            </a:r>
          </a:p>
          <a:p>
            <a:pPr marL="216000" indent="-216000">
              <a:lnSpc>
                <a:spcPts val="2800"/>
              </a:lnSpc>
              <a:spcBef>
                <a:spcPts val="0"/>
              </a:spcBef>
              <a:spcAft>
                <a:spcPts val="1200"/>
              </a:spcAft>
            </a:pPr>
            <a:r>
              <a:rPr lang="he-IL" sz="2800" dirty="0" smtClean="0"/>
              <a:t>לוודא שאין שקעים מחוץ לבניין, בחצר, החשופים למים.</a:t>
            </a:r>
          </a:p>
          <a:p>
            <a:pPr marL="216000" indent="-216000">
              <a:lnSpc>
                <a:spcPts val="2800"/>
              </a:lnSpc>
              <a:spcBef>
                <a:spcPts val="0"/>
              </a:spcBef>
              <a:spcAft>
                <a:spcPts val="1200"/>
              </a:spcAft>
            </a:pPr>
            <a:r>
              <a:rPr lang="he-IL" sz="2800" dirty="0" smtClean="0"/>
              <a:t>בחצר – להיזהר מחוטי חשמל קרועים, ארונות חשמל פתוחים, עמודי חשמל.</a:t>
            </a:r>
          </a:p>
        </p:txBody>
      </p:sp>
      <p:pic>
        <p:nvPicPr>
          <p:cNvPr id="16" name="Picture 6" descr="חזרה לבית הספר דפי צביעה – המבחר הגדול ביותר של דפי צביעה להדפסה ואונליין,  גדולים ואיכותיים – באתר הגדול בישרא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131" y="245394"/>
            <a:ext cx="1865755" cy="13402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914511" y="25782"/>
            <a:ext cx="1216426" cy="451406"/>
          </a:xfrm>
          <a:prstGeom prst="rect">
            <a:avLst/>
          </a:prstGeom>
          <a:noFill/>
        </p:spPr>
        <p:txBody>
          <a:bodyPr wrap="square" rtlCol="1">
            <a:spAutoFit/>
          </a:bodyPr>
          <a:lstStyle/>
          <a:p>
            <a:pPr algn="ctr">
              <a:lnSpc>
                <a:spcPts val="1400"/>
              </a:lnSpc>
            </a:pPr>
            <a:r>
              <a:rPr lang="he-IL" sz="1300" b="1" dirty="0"/>
              <a:t>חשמל </a:t>
            </a:r>
            <a:r>
              <a:rPr lang="he-IL" sz="1300" b="1" dirty="0" smtClean="0"/>
              <a:t>באוויר</a:t>
            </a:r>
            <a:r>
              <a:rPr lang="en-US" sz="1300" b="1" dirty="0" smtClean="0"/>
              <a:t/>
            </a:r>
            <a:br>
              <a:rPr lang="en-US" sz="1300" b="1" dirty="0" smtClean="0"/>
            </a:br>
            <a:r>
              <a:rPr lang="he-IL" sz="1300" b="1" dirty="0" smtClean="0"/>
              <a:t>מערך </a:t>
            </a:r>
            <a:r>
              <a:rPr lang="he-IL" sz="1300" b="1" dirty="0"/>
              <a:t>מס' 1</a:t>
            </a:r>
          </a:p>
        </p:txBody>
      </p:sp>
      <p:sp>
        <p:nvSpPr>
          <p:cNvPr id="11" name="TextBox 10"/>
          <p:cNvSpPr txBox="1"/>
          <p:nvPr/>
        </p:nvSpPr>
        <p:spPr>
          <a:xfrm>
            <a:off x="3735265" y="6433251"/>
            <a:ext cx="1638300" cy="307777"/>
          </a:xfrm>
          <a:prstGeom prst="rect">
            <a:avLst/>
          </a:prstGeom>
          <a:noFill/>
        </p:spPr>
        <p:txBody>
          <a:bodyPr wrap="square" rtlCol="1">
            <a:spAutoFit/>
          </a:bodyPr>
          <a:lstStyle/>
          <a:p>
            <a:pPr algn="ctr"/>
            <a:r>
              <a:rPr lang="en-US" sz="1400" dirty="0" smtClean="0"/>
              <a:t>9</a:t>
            </a:r>
            <a:endParaRPr lang="he-IL" sz="1400" dirty="0"/>
          </a:p>
        </p:txBody>
      </p:sp>
    </p:spTree>
    <p:extLst>
      <p:ext uri="{BB962C8B-B14F-4D97-AF65-F5344CB8AC3E}">
        <p14:creationId xmlns:p14="http://schemas.microsoft.com/office/powerpoint/2010/main" val="154593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79_TF44781794_Win32.potx" id="{81F6CFDD-6513-4D1B-A955-65797799F821}" vid="{300E5B0D-EC99-4C7F-8CDC-C7E274A58CB4}"/>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אטלס</Template>
  <TotalTime>10623</TotalTime>
  <Words>1914</Words>
  <Application>Microsoft Office PowerPoint</Application>
  <PresentationFormat>‫הצגה על המסך (4:3)</PresentationFormat>
  <Paragraphs>361</Paragraphs>
  <Slides>30</Slides>
  <Notes>0</Notes>
  <HiddenSlides>0</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30</vt:i4>
      </vt:variant>
    </vt:vector>
  </HeadingPairs>
  <TitlesOfParts>
    <vt:vector size="42" baseType="lpstr">
      <vt:lpstr>Arial</vt:lpstr>
      <vt:lpstr>Calibri</vt:lpstr>
      <vt:lpstr>Calibri Light</vt:lpstr>
      <vt:lpstr>David</vt:lpstr>
      <vt:lpstr>Guttman Hatzvi</vt:lpstr>
      <vt:lpstr>Rockwell</vt:lpstr>
      <vt:lpstr>Tahoma</vt:lpstr>
      <vt:lpstr>Times New Roman</vt:lpstr>
      <vt:lpstr>Webdings</vt:lpstr>
      <vt:lpstr>Wingdings</vt:lpstr>
      <vt:lpstr>ערכת נושא של Office</vt:lpstr>
      <vt:lpstr>Atlas</vt:lpstr>
      <vt:lpstr>חשמל באוויר  בטיחות ויזמות</vt:lpstr>
      <vt:lpstr>      חשמל באוויר  מפגש מס' 1</vt:lpstr>
      <vt:lpstr>סיפור אירוע</vt:lpstr>
      <vt:lpstr>חשוב לדעת!!!</vt:lpstr>
      <vt:lpstr>מצגת של PowerPoint‏</vt:lpstr>
      <vt:lpstr>מצגת של PowerPoint‏</vt:lpstr>
      <vt:lpstr>הסכנות העיקריות בכל סביבה</vt:lpstr>
      <vt:lpstr>הסכנות העיקריות בכל סביבה</vt:lpstr>
      <vt:lpstr>הסכנות העיקריות בכל סביבה</vt:lpstr>
      <vt:lpstr>הסכנות העיקריות בכל סביבה</vt:lpstr>
      <vt:lpstr>הסכנות העיקריות בכל סביבה</vt:lpstr>
      <vt:lpstr>משימת חקר   בסיס ליוזמת הסברה </vt:lpstr>
      <vt:lpstr>      חשמל באוויר  מפגש מס' 2</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מדוע חשמל מסוכן?</vt:lpstr>
      <vt:lpstr>מדוע חשמל מסוכן?</vt:lpstr>
      <vt:lpstr>מצגת של PowerPoint‏</vt:lpstr>
      <vt:lpstr>מצגת של PowerPoint‏</vt:lpstr>
      <vt:lpstr>מצגת של PowerPoint‏</vt:lpstr>
      <vt:lpstr>      חשמל באוויר  מפגש מס' 3</vt:lpstr>
      <vt:lpstr>חברו בקו את המושגים בעמודה מימין להסבר המתאים בעמודה שמאל.</vt:lpstr>
      <vt:lpstr>מצאו את שמות האנשים בתפזורת</vt:lpstr>
      <vt:lpstr> תרגמו את כתב הסתרים, ותקבלו משפט מסכם. </vt:lpstr>
      <vt:lpstr>בהצלחה!!!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Hadas</dc:creator>
  <cp:lastModifiedBy>Hadas</cp:lastModifiedBy>
  <cp:revision>157</cp:revision>
  <cp:lastPrinted>2023-09-03T09:24:19Z</cp:lastPrinted>
  <dcterms:created xsi:type="dcterms:W3CDTF">2023-08-27T14:33:39Z</dcterms:created>
  <dcterms:modified xsi:type="dcterms:W3CDTF">2023-09-04T23:57:17Z</dcterms:modified>
</cp:coreProperties>
</file>