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32" r:id="rId2"/>
  </p:sldMasterIdLst>
  <p:notesMasterIdLst>
    <p:notesMasterId r:id="rId34"/>
  </p:notesMasterIdLst>
  <p:sldIdLst>
    <p:sldId id="256" r:id="rId3"/>
    <p:sldId id="297" r:id="rId4"/>
    <p:sldId id="310" r:id="rId5"/>
    <p:sldId id="311" r:id="rId6"/>
    <p:sldId id="312" r:id="rId7"/>
    <p:sldId id="313" r:id="rId8"/>
    <p:sldId id="314" r:id="rId9"/>
    <p:sldId id="315" r:id="rId10"/>
    <p:sldId id="316" r:id="rId11"/>
    <p:sldId id="317" r:id="rId12"/>
    <p:sldId id="318" r:id="rId13"/>
    <p:sldId id="299" r:id="rId14"/>
    <p:sldId id="319" r:id="rId15"/>
    <p:sldId id="301" r:id="rId16"/>
    <p:sldId id="320" r:id="rId17"/>
    <p:sldId id="321" r:id="rId18"/>
    <p:sldId id="304" r:id="rId19"/>
    <p:sldId id="323" r:id="rId20"/>
    <p:sldId id="324" r:id="rId21"/>
    <p:sldId id="325" r:id="rId22"/>
    <p:sldId id="326" r:id="rId23"/>
    <p:sldId id="327" r:id="rId24"/>
    <p:sldId id="331" r:id="rId25"/>
    <p:sldId id="333" r:id="rId26"/>
    <p:sldId id="328" r:id="rId27"/>
    <p:sldId id="329" r:id="rId28"/>
    <p:sldId id="269" r:id="rId29"/>
    <p:sldId id="270" r:id="rId30"/>
    <p:sldId id="334" r:id="rId31"/>
    <p:sldId id="332" r:id="rId32"/>
    <p:sldId id="259" r:id="rId33"/>
  </p:sldIdLst>
  <p:sldSz cx="9144000" cy="6858000" type="screen4x3"/>
  <p:notesSz cx="6881813" cy="97107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9933"/>
    <a:srgbClr val="FFFF00"/>
    <a:srgbClr val="00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25" autoAdjust="0"/>
    <p:restoredTop sz="94660"/>
  </p:normalViewPr>
  <p:slideViewPr>
    <p:cSldViewPr snapToGrid="0">
      <p:cViewPr varScale="1">
        <p:scale>
          <a:sx n="112" d="100"/>
          <a:sy n="112" d="100"/>
        </p:scale>
        <p:origin x="14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diagrams/_rels/data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image" Target="../media/image23.jpg"/></Relationships>
</file>

<file path=ppt/diagrams/_rels/data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image" Target="../media/image30.jpg"/></Relationships>
</file>

<file path=ppt/diagrams/_rels/data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g"/></Relationships>
</file>

<file path=ppt/diagrams/_rels/data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s>
</file>

<file path=ppt/diagrams/_rels/data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image" Target="../media/image42.jp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image" Target="../media/image23.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image" Target="../media/image30.jpg"/></Relationships>
</file>

<file path=ppt/diagrams/_rels/drawing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g"/></Relationships>
</file>

<file path=ppt/diagrams/_rels/drawing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s>
</file>

<file path=ppt/diagrams/_rels/drawing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image" Target="../media/image4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4BCD0-E860-42B1-9289-275E3FC8A671}" type="doc">
      <dgm:prSet loTypeId="urn:microsoft.com/office/officeart/2005/8/layout/bList2" loCatId="list" qsTypeId="urn:microsoft.com/office/officeart/2005/8/quickstyle/simple1" qsCatId="simple" csTypeId="urn:microsoft.com/office/officeart/2005/8/colors/colorful1" csCatId="colorful" phldr="1"/>
      <dgm:spPr/>
      <dgm:t>
        <a:bodyPr/>
        <a:lstStyle/>
        <a:p>
          <a:pPr rtl="1"/>
          <a:endParaRPr lang="he-IL"/>
        </a:p>
      </dgm:t>
    </dgm:pt>
    <dgm:pt modelId="{49B9C073-89CF-42F3-AEAB-6EC24F92C784}">
      <dgm:prSet phldrT="[טקסט]" custT="1"/>
      <dgm:spPr/>
      <dgm:t>
        <a:bodyPr/>
        <a:lstStyle/>
        <a:p>
          <a:pPr algn="ctr" rtl="1"/>
          <a:r>
            <a:rPr lang="ar-EG" sz="3400" dirty="0">
              <a:effectLst>
                <a:outerShdw blurRad="38100" dist="38100" dir="2700000" algn="tl">
                  <a:srgbClr val="000000">
                    <a:alpha val="43137"/>
                  </a:srgbClr>
                </a:outerShdw>
              </a:effectLst>
            </a:rPr>
            <a:t>التيار الكهربائي</a:t>
          </a:r>
          <a:endParaRPr lang="he-IL" sz="3400" dirty="0">
            <a:effectLst>
              <a:outerShdw blurRad="38100" dist="38100" dir="2700000" algn="tl">
                <a:srgbClr val="000000">
                  <a:alpha val="43137"/>
                </a:srgbClr>
              </a:outerShdw>
            </a:effectLst>
          </a:endParaRPr>
        </a:p>
      </dgm:t>
    </dgm:pt>
    <dgm:pt modelId="{D33B2FB1-C312-49DC-B4C9-327D8B6F34BE}" type="parTrans" cxnId="{5FDDA3A0-C0A8-498C-8C5B-1F49CB9FE0A4}">
      <dgm:prSet/>
      <dgm:spPr/>
      <dgm:t>
        <a:bodyPr/>
        <a:lstStyle/>
        <a:p>
          <a:pPr rtl="1"/>
          <a:endParaRPr lang="he-IL"/>
        </a:p>
      </dgm:t>
    </dgm:pt>
    <dgm:pt modelId="{ECEF79F4-6014-4A53-9B6D-58966DE235D2}" type="sibTrans" cxnId="{5FDDA3A0-C0A8-498C-8C5B-1F49CB9FE0A4}">
      <dgm:prSet/>
      <dgm:spPr/>
      <dgm:t>
        <a:bodyPr/>
        <a:lstStyle/>
        <a:p>
          <a:pPr rtl="1"/>
          <a:endParaRPr lang="he-IL"/>
        </a:p>
      </dgm:t>
    </dgm:pt>
    <dgm:pt modelId="{1D3FF511-539D-4EA0-8CB4-0311B37B29AE}">
      <dgm:prSet phldrT="[טקסט]"/>
      <dgm:spPr/>
      <dgm:t>
        <a:bodyPr/>
        <a:lstStyle/>
        <a:p>
          <a:pPr algn="ctr" rtl="1"/>
          <a:r>
            <a:rPr lang="ar-EG" dirty="0">
              <a:effectLst>
                <a:outerShdw blurRad="38100" dist="38100" dir="2700000" algn="tl">
                  <a:srgbClr val="000000">
                    <a:alpha val="43137"/>
                  </a:srgbClr>
                </a:outerShdw>
              </a:effectLst>
            </a:rPr>
            <a:t>المجال الكهربائي</a:t>
          </a:r>
          <a:endParaRPr lang="he-IL" dirty="0">
            <a:effectLst>
              <a:outerShdw blurRad="38100" dist="38100" dir="2700000" algn="tl">
                <a:srgbClr val="000000">
                  <a:alpha val="43137"/>
                </a:srgbClr>
              </a:outerShdw>
            </a:effectLst>
          </a:endParaRPr>
        </a:p>
      </dgm:t>
    </dgm:pt>
    <dgm:pt modelId="{D2E146CC-BD04-40B2-B36D-F9C9F0D8E94E}" type="parTrans" cxnId="{0C6E41C0-D95E-4416-9556-BA266BE92DD3}">
      <dgm:prSet/>
      <dgm:spPr/>
      <dgm:t>
        <a:bodyPr/>
        <a:lstStyle/>
        <a:p>
          <a:pPr rtl="1"/>
          <a:endParaRPr lang="he-IL"/>
        </a:p>
      </dgm:t>
    </dgm:pt>
    <dgm:pt modelId="{111ABB42-E861-49FF-B16B-D35EA583B06A}" type="sibTrans" cxnId="{0C6E41C0-D95E-4416-9556-BA266BE92DD3}">
      <dgm:prSet/>
      <dgm:spPr/>
      <dgm:t>
        <a:bodyPr/>
        <a:lstStyle/>
        <a:p>
          <a:pPr rtl="1"/>
          <a:endParaRPr lang="he-IL"/>
        </a:p>
      </dgm:t>
    </dgm:pt>
    <dgm:pt modelId="{3A2EEBBF-B1A1-48B4-8730-513A406D9D31}">
      <dgm:prSet custT="1"/>
      <dgm:spPr/>
      <dgm:t>
        <a:bodyPr/>
        <a:lstStyle/>
        <a:p>
          <a:pPr rtl="1"/>
          <a:r>
            <a:rPr lang="ar-EG" sz="2500" dirty="0"/>
            <a:t>المنطقة المحيطة بالجسم المشحون والتي يكون للشحنة الكهربائية فيها تأثير على البيئة.</a:t>
          </a:r>
          <a:endParaRPr lang="he-IL" sz="2500" dirty="0"/>
        </a:p>
      </dgm:t>
    </dgm:pt>
    <dgm:pt modelId="{5F014778-64F9-44DB-BAFB-75DAECEEF602}" type="parTrans" cxnId="{7F9FE734-4D1C-42EA-A39D-7B7019D35173}">
      <dgm:prSet/>
      <dgm:spPr/>
      <dgm:t>
        <a:bodyPr/>
        <a:lstStyle/>
        <a:p>
          <a:pPr rtl="1"/>
          <a:endParaRPr lang="he-IL"/>
        </a:p>
      </dgm:t>
    </dgm:pt>
    <dgm:pt modelId="{E4B288C0-5756-41E7-85D0-1ABAA9514D89}" type="sibTrans" cxnId="{7F9FE734-4D1C-42EA-A39D-7B7019D35173}">
      <dgm:prSet/>
      <dgm:spPr/>
      <dgm:t>
        <a:bodyPr/>
        <a:lstStyle/>
        <a:p>
          <a:pPr rtl="1"/>
          <a:endParaRPr lang="he-IL"/>
        </a:p>
      </dgm:t>
    </dgm:pt>
    <dgm:pt modelId="{E2CAFF22-C1CC-4306-9458-643F4CA0D90E}">
      <dgm:prSet/>
      <dgm:spPr/>
      <dgm:t>
        <a:bodyPr/>
        <a:lstStyle/>
        <a:p>
          <a:pPr rtl="1"/>
          <a:r>
            <a:rPr lang="ar-EG" dirty="0"/>
            <a:t>حركة الكترونات على طول أو من خلال موصل</a:t>
          </a:r>
          <a:r>
            <a:rPr lang="en-US" dirty="0"/>
            <a:t> </a:t>
          </a:r>
          <a:r>
            <a:rPr lang="ar-EG" dirty="0"/>
            <a:t>. يمكن قياس قوتها. وتولد هذه الحركة طاقة تمكن من تشغيل الأجهزة الكهربائية</a:t>
          </a:r>
          <a:endParaRPr lang="he-IL" dirty="0"/>
        </a:p>
      </dgm:t>
    </dgm:pt>
    <dgm:pt modelId="{EE0DC639-160F-4DDB-9D5A-F455A8FEE686}" type="parTrans" cxnId="{B3A25DB5-9DFD-4CBA-A541-9EA91CADFA79}">
      <dgm:prSet/>
      <dgm:spPr/>
      <dgm:t>
        <a:bodyPr/>
        <a:lstStyle/>
        <a:p>
          <a:pPr rtl="1"/>
          <a:endParaRPr lang="he-IL"/>
        </a:p>
      </dgm:t>
    </dgm:pt>
    <dgm:pt modelId="{A8B8EBAA-2875-4F6F-962C-8F8D5829495C}" type="sibTrans" cxnId="{B3A25DB5-9DFD-4CBA-A541-9EA91CADFA79}">
      <dgm:prSet/>
      <dgm:spPr/>
      <dgm:t>
        <a:bodyPr/>
        <a:lstStyle/>
        <a:p>
          <a:pPr rtl="1"/>
          <a:endParaRPr lang="he-IL"/>
        </a:p>
      </dgm:t>
    </dgm:pt>
    <dgm:pt modelId="{003870B8-591E-4D2B-9696-A7D1F2D17E6B}" type="pres">
      <dgm:prSet presAssocID="{52A4BCD0-E860-42B1-9289-275E3FC8A671}" presName="diagram" presStyleCnt="0">
        <dgm:presLayoutVars>
          <dgm:dir/>
          <dgm:animLvl val="lvl"/>
          <dgm:resizeHandles val="exact"/>
        </dgm:presLayoutVars>
      </dgm:prSet>
      <dgm:spPr/>
    </dgm:pt>
    <dgm:pt modelId="{4DF1BA13-34BA-4D7F-B0A6-777195188164}" type="pres">
      <dgm:prSet presAssocID="{49B9C073-89CF-42F3-AEAB-6EC24F92C784}" presName="compNode" presStyleCnt="0"/>
      <dgm:spPr/>
    </dgm:pt>
    <dgm:pt modelId="{383A8D5C-8FE5-4351-BD14-E6DB26E81209}" type="pres">
      <dgm:prSet presAssocID="{49B9C073-89CF-42F3-AEAB-6EC24F92C784}" presName="childRect" presStyleLbl="bgAcc1" presStyleIdx="0" presStyleCnt="2" custScaleX="123235" custScaleY="138929">
        <dgm:presLayoutVars>
          <dgm:bulletEnabled val="1"/>
        </dgm:presLayoutVars>
      </dgm:prSet>
      <dgm:spPr/>
    </dgm:pt>
    <dgm:pt modelId="{EFBD821D-E6D9-40FB-A663-5B2801BCA2BB}" type="pres">
      <dgm:prSet presAssocID="{49B9C073-89CF-42F3-AEAB-6EC24F92C784}" presName="parentText" presStyleLbl="node1" presStyleIdx="0" presStyleCnt="0">
        <dgm:presLayoutVars>
          <dgm:chMax val="0"/>
          <dgm:bulletEnabled val="1"/>
        </dgm:presLayoutVars>
      </dgm:prSet>
      <dgm:spPr/>
    </dgm:pt>
    <dgm:pt modelId="{873D3196-3D3C-49A9-96D7-2C6C31C56C34}" type="pres">
      <dgm:prSet presAssocID="{49B9C073-89CF-42F3-AEAB-6EC24F92C784}" presName="parentRect" presStyleLbl="alignNode1" presStyleIdx="0" presStyleCnt="2" custScaleX="152845" custLinFactNeighborY="42264"/>
      <dgm:spPr/>
    </dgm:pt>
    <dgm:pt modelId="{684878E4-D976-4342-B886-05521637D4F4}" type="pres">
      <dgm:prSet presAssocID="{49B9C073-89CF-42F3-AEAB-6EC24F92C784}" presName="adorn" presStyleLbl="fgAccFollowNode1" presStyleIdx="0" presStyleCnt="2" custLinFactNeighborX="44157" custLinFactNeighborY="37695"/>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05AB5641-E3C0-4363-A5E9-8A0B43247A17}" type="pres">
      <dgm:prSet presAssocID="{ECEF79F4-6014-4A53-9B6D-58966DE235D2}" presName="sibTrans" presStyleLbl="sibTrans2D1" presStyleIdx="0" presStyleCnt="0"/>
      <dgm:spPr/>
    </dgm:pt>
    <dgm:pt modelId="{C264BB00-093B-4834-AE9B-020470191E8A}" type="pres">
      <dgm:prSet presAssocID="{1D3FF511-539D-4EA0-8CB4-0311B37B29AE}" presName="compNode" presStyleCnt="0"/>
      <dgm:spPr/>
    </dgm:pt>
    <dgm:pt modelId="{00F3211B-000C-4CA7-805B-CB5C4DFD0BE8}" type="pres">
      <dgm:prSet presAssocID="{1D3FF511-539D-4EA0-8CB4-0311B37B29AE}" presName="childRect" presStyleLbl="bgAcc1" presStyleIdx="1" presStyleCnt="2" custScaleX="125498">
        <dgm:presLayoutVars>
          <dgm:bulletEnabled val="1"/>
        </dgm:presLayoutVars>
      </dgm:prSet>
      <dgm:spPr/>
    </dgm:pt>
    <dgm:pt modelId="{C9CFD7E9-2940-4F98-B394-BF1D3E36C042}" type="pres">
      <dgm:prSet presAssocID="{1D3FF511-539D-4EA0-8CB4-0311B37B29AE}" presName="parentText" presStyleLbl="node1" presStyleIdx="0" presStyleCnt="0">
        <dgm:presLayoutVars>
          <dgm:chMax val="0"/>
          <dgm:bulletEnabled val="1"/>
        </dgm:presLayoutVars>
      </dgm:prSet>
      <dgm:spPr/>
    </dgm:pt>
    <dgm:pt modelId="{415471C2-005C-496F-BD32-26174F8CA22B}" type="pres">
      <dgm:prSet presAssocID="{1D3FF511-539D-4EA0-8CB4-0311B37B29AE}" presName="parentRect" presStyleLbl="alignNode1" presStyleIdx="1" presStyleCnt="2" custScaleX="125610"/>
      <dgm:spPr/>
    </dgm:pt>
    <dgm:pt modelId="{643C41B3-91B0-48C5-A799-25EF04F24EC8}" type="pres">
      <dgm:prSet presAssocID="{1D3FF511-539D-4EA0-8CB4-0311B37B29AE}" presName="adorn" presStyleLbl="fgAccFollowNode1" presStyleIdx="1" presStyleCnt="2" custLinFactNeighborX="44157"/>
      <dgm:spPr>
        <a:blipFill>
          <a:blip xmlns:r="http://schemas.openxmlformats.org/officeDocument/2006/relationships" r:embed="rId2">
            <a:extLst>
              <a:ext uri="{28A0092B-C50C-407E-A947-70E740481C1C}">
                <a14:useLocalDpi xmlns:a14="http://schemas.microsoft.com/office/drawing/2010/main" val="0"/>
              </a:ext>
            </a:extLst>
          </a:blip>
          <a:srcRect/>
          <a:stretch>
            <a:fillRect l="-113000" r="-113000"/>
          </a:stretch>
        </a:blipFill>
      </dgm:spPr>
    </dgm:pt>
  </dgm:ptLst>
  <dgm:cxnLst>
    <dgm:cxn modelId="{A26B6819-DC00-41D7-A76D-C16197525AAB}" type="presOf" srcId="{E2CAFF22-C1CC-4306-9458-643F4CA0D90E}" destId="{383A8D5C-8FE5-4351-BD14-E6DB26E81209}" srcOrd="0" destOrd="0" presId="urn:microsoft.com/office/officeart/2005/8/layout/bList2"/>
    <dgm:cxn modelId="{5D3A4B2E-FCCE-4C30-9941-EACDEDC918A3}" type="presOf" srcId="{3A2EEBBF-B1A1-48B4-8730-513A406D9D31}" destId="{00F3211B-000C-4CA7-805B-CB5C4DFD0BE8}" srcOrd="0" destOrd="0" presId="urn:microsoft.com/office/officeart/2005/8/layout/bList2"/>
    <dgm:cxn modelId="{7F9FE734-4D1C-42EA-A39D-7B7019D35173}" srcId="{1D3FF511-539D-4EA0-8CB4-0311B37B29AE}" destId="{3A2EEBBF-B1A1-48B4-8730-513A406D9D31}" srcOrd="0" destOrd="0" parTransId="{5F014778-64F9-44DB-BAFB-75DAECEEF602}" sibTransId="{E4B288C0-5756-41E7-85D0-1ABAA9514D89}"/>
    <dgm:cxn modelId="{40DE5A3A-BB32-46B9-8B8C-C2CB95357BBA}" type="presOf" srcId="{1D3FF511-539D-4EA0-8CB4-0311B37B29AE}" destId="{415471C2-005C-496F-BD32-26174F8CA22B}" srcOrd="1" destOrd="0" presId="urn:microsoft.com/office/officeart/2005/8/layout/bList2"/>
    <dgm:cxn modelId="{420BA73B-70D3-4A5A-8F99-C9F40990CA1B}" type="presOf" srcId="{52A4BCD0-E860-42B1-9289-275E3FC8A671}" destId="{003870B8-591E-4D2B-9696-A7D1F2D17E6B}" srcOrd="0" destOrd="0" presId="urn:microsoft.com/office/officeart/2005/8/layout/bList2"/>
    <dgm:cxn modelId="{C1581F40-7F48-4A85-A7B5-2A17639723A3}" type="presOf" srcId="{ECEF79F4-6014-4A53-9B6D-58966DE235D2}" destId="{05AB5641-E3C0-4363-A5E9-8A0B43247A17}" srcOrd="0" destOrd="0" presId="urn:microsoft.com/office/officeart/2005/8/layout/bList2"/>
    <dgm:cxn modelId="{325FCF44-B359-4DD2-8BD7-A395D7C04B2D}" type="presOf" srcId="{49B9C073-89CF-42F3-AEAB-6EC24F92C784}" destId="{873D3196-3D3C-49A9-96D7-2C6C31C56C34}" srcOrd="1" destOrd="0" presId="urn:microsoft.com/office/officeart/2005/8/layout/bList2"/>
    <dgm:cxn modelId="{3BD78277-DC09-4B11-903C-D769A3D9ED05}" type="presOf" srcId="{49B9C073-89CF-42F3-AEAB-6EC24F92C784}" destId="{EFBD821D-E6D9-40FB-A663-5B2801BCA2BB}" srcOrd="0" destOrd="0" presId="urn:microsoft.com/office/officeart/2005/8/layout/bList2"/>
    <dgm:cxn modelId="{5FDDA3A0-C0A8-498C-8C5B-1F49CB9FE0A4}" srcId="{52A4BCD0-E860-42B1-9289-275E3FC8A671}" destId="{49B9C073-89CF-42F3-AEAB-6EC24F92C784}" srcOrd="0" destOrd="0" parTransId="{D33B2FB1-C312-49DC-B4C9-327D8B6F34BE}" sibTransId="{ECEF79F4-6014-4A53-9B6D-58966DE235D2}"/>
    <dgm:cxn modelId="{B3A25DB5-9DFD-4CBA-A541-9EA91CADFA79}" srcId="{49B9C073-89CF-42F3-AEAB-6EC24F92C784}" destId="{E2CAFF22-C1CC-4306-9458-643F4CA0D90E}" srcOrd="0" destOrd="0" parTransId="{EE0DC639-160F-4DDB-9D5A-F455A8FEE686}" sibTransId="{A8B8EBAA-2875-4F6F-962C-8F8D5829495C}"/>
    <dgm:cxn modelId="{0C6E41C0-D95E-4416-9556-BA266BE92DD3}" srcId="{52A4BCD0-E860-42B1-9289-275E3FC8A671}" destId="{1D3FF511-539D-4EA0-8CB4-0311B37B29AE}" srcOrd="1" destOrd="0" parTransId="{D2E146CC-BD04-40B2-B36D-F9C9F0D8E94E}" sibTransId="{111ABB42-E861-49FF-B16B-D35EA583B06A}"/>
    <dgm:cxn modelId="{EC9F9DF9-D187-4958-9296-5406E52CED93}" type="presOf" srcId="{1D3FF511-539D-4EA0-8CB4-0311B37B29AE}" destId="{C9CFD7E9-2940-4F98-B394-BF1D3E36C042}" srcOrd="0" destOrd="0" presId="urn:microsoft.com/office/officeart/2005/8/layout/bList2"/>
    <dgm:cxn modelId="{1C06AEAD-D1F0-4554-89F8-5FA54E840DAF}" type="presParOf" srcId="{003870B8-591E-4D2B-9696-A7D1F2D17E6B}" destId="{4DF1BA13-34BA-4D7F-B0A6-777195188164}" srcOrd="0" destOrd="0" presId="urn:microsoft.com/office/officeart/2005/8/layout/bList2"/>
    <dgm:cxn modelId="{182BAF31-7542-42D2-962C-EA9D23298C01}" type="presParOf" srcId="{4DF1BA13-34BA-4D7F-B0A6-777195188164}" destId="{383A8D5C-8FE5-4351-BD14-E6DB26E81209}" srcOrd="0" destOrd="0" presId="urn:microsoft.com/office/officeart/2005/8/layout/bList2"/>
    <dgm:cxn modelId="{4CD22E69-9EA0-4DF9-85C0-D08C095A4CED}" type="presParOf" srcId="{4DF1BA13-34BA-4D7F-B0A6-777195188164}" destId="{EFBD821D-E6D9-40FB-A663-5B2801BCA2BB}" srcOrd="1" destOrd="0" presId="urn:microsoft.com/office/officeart/2005/8/layout/bList2"/>
    <dgm:cxn modelId="{9C0D4FBF-CC32-4B53-9B46-B91E6E16DB11}" type="presParOf" srcId="{4DF1BA13-34BA-4D7F-B0A6-777195188164}" destId="{873D3196-3D3C-49A9-96D7-2C6C31C56C34}" srcOrd="2" destOrd="0" presId="urn:microsoft.com/office/officeart/2005/8/layout/bList2"/>
    <dgm:cxn modelId="{52E7CE22-01E5-4001-832A-136EFDCD7DE9}" type="presParOf" srcId="{4DF1BA13-34BA-4D7F-B0A6-777195188164}" destId="{684878E4-D976-4342-B886-05521637D4F4}" srcOrd="3" destOrd="0" presId="urn:microsoft.com/office/officeart/2005/8/layout/bList2"/>
    <dgm:cxn modelId="{163E9109-765A-48F4-9BB2-46322A2BC74E}" type="presParOf" srcId="{003870B8-591E-4D2B-9696-A7D1F2D17E6B}" destId="{05AB5641-E3C0-4363-A5E9-8A0B43247A17}" srcOrd="1" destOrd="0" presId="urn:microsoft.com/office/officeart/2005/8/layout/bList2"/>
    <dgm:cxn modelId="{B66616E1-6A19-4134-8E02-E9E83564DE38}" type="presParOf" srcId="{003870B8-591E-4D2B-9696-A7D1F2D17E6B}" destId="{C264BB00-093B-4834-AE9B-020470191E8A}" srcOrd="2" destOrd="0" presId="urn:microsoft.com/office/officeart/2005/8/layout/bList2"/>
    <dgm:cxn modelId="{0355EAB3-7665-4050-9F14-619BD4E66D2B}" type="presParOf" srcId="{C264BB00-093B-4834-AE9B-020470191E8A}" destId="{00F3211B-000C-4CA7-805B-CB5C4DFD0BE8}" srcOrd="0" destOrd="0" presId="urn:microsoft.com/office/officeart/2005/8/layout/bList2"/>
    <dgm:cxn modelId="{ECB63DDA-D894-4CB6-BC3C-9E54B0B050AA}" type="presParOf" srcId="{C264BB00-093B-4834-AE9B-020470191E8A}" destId="{C9CFD7E9-2940-4F98-B394-BF1D3E36C042}" srcOrd="1" destOrd="0" presId="urn:microsoft.com/office/officeart/2005/8/layout/bList2"/>
    <dgm:cxn modelId="{D74D83E5-C30E-42AF-9B1E-7A32A79E7E9E}" type="presParOf" srcId="{C264BB00-093B-4834-AE9B-020470191E8A}" destId="{415471C2-005C-496F-BD32-26174F8CA22B}" srcOrd="2" destOrd="0" presId="urn:microsoft.com/office/officeart/2005/8/layout/bList2"/>
    <dgm:cxn modelId="{DFCB4F1A-EDA0-419E-AB53-1B6F6F7CFA74}" type="presParOf" srcId="{C264BB00-093B-4834-AE9B-020470191E8A}" destId="{643C41B3-91B0-48C5-A799-25EF04F24EC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6B0D86-8BBB-4816-9DBE-BA4DE702D530}" type="doc">
      <dgm:prSet loTypeId="urn:microsoft.com/office/officeart/2005/8/layout/hList3" loCatId="list" qsTypeId="urn:microsoft.com/office/officeart/2005/8/quickstyle/3d7" qsCatId="3D" csTypeId="urn:microsoft.com/office/officeart/2005/8/colors/accent1_4" csCatId="accent1" phldr="1"/>
      <dgm:spPr/>
      <dgm:t>
        <a:bodyPr/>
        <a:lstStyle/>
        <a:p>
          <a:pPr rtl="1"/>
          <a:endParaRPr lang="he-IL"/>
        </a:p>
      </dgm:t>
    </dgm:pt>
    <dgm:pt modelId="{1A4F1358-8FE9-469A-B83F-3E59A31F5743}">
      <dgm:prSet phldrT="[טקסט]"/>
      <dgm:spPr/>
      <dgm:t>
        <a:bodyPr/>
        <a:lstStyle/>
        <a:p>
          <a:pPr rtl="1"/>
          <a:r>
            <a:rPr lang="ar-JO" b="1" dirty="0">
              <a:solidFill>
                <a:srgbClr val="FF0000"/>
              </a:solidFill>
              <a:effectLst>
                <a:outerShdw blurRad="38100" dist="38100" dir="2700000" algn="tl">
                  <a:srgbClr val="000000">
                    <a:alpha val="43137"/>
                  </a:srgbClr>
                </a:outerShdw>
              </a:effectLst>
              <a:latin typeface="Adobe Arabic" pitchFamily="18" charset="-78"/>
              <a:ea typeface="Tahoma" panose="020B0604030504040204" pitchFamily="34" charset="0"/>
              <a:cs typeface="Adobe Arabic" pitchFamily="18" charset="-78"/>
            </a:rPr>
            <a:t>ممنوع لمس شخص يتعرض لصدمة كهربائية </a:t>
          </a:r>
          <a:r>
            <a:rPr lang="he-IL" b="1" dirty="0">
              <a:solidFill>
                <a:srgbClr val="FF0000"/>
              </a:solidFill>
              <a:effectLst>
                <a:outerShdw blurRad="38100" dist="38100" dir="2700000" algn="tl">
                  <a:srgbClr val="000000">
                    <a:alpha val="43137"/>
                  </a:srgbClr>
                </a:outerShdw>
              </a:effectLst>
              <a:latin typeface="Adobe Arabic" pitchFamily="18" charset="-78"/>
              <a:ea typeface="Tahoma" panose="020B0604030504040204" pitchFamily="34" charset="0"/>
              <a:cs typeface="Tahoma" panose="020B0604030504040204" pitchFamily="34" charset="0"/>
            </a:rPr>
            <a:t>!</a:t>
          </a:r>
          <a:endParaRPr lang="he-IL" b="1" dirty="0">
            <a:solidFill>
              <a:srgbClr val="FF000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endParaRPr>
        </a:p>
      </dgm:t>
    </dgm:pt>
    <dgm:pt modelId="{D26F7F32-A6C2-40BB-8C2E-2F3A2689C6FF}" type="parTrans" cxnId="{9A6F651E-54F5-4D44-B724-2F3C03E1518A}">
      <dgm:prSet/>
      <dgm:spPr/>
      <dgm:t>
        <a:bodyPr/>
        <a:lstStyle/>
        <a:p>
          <a:pPr rtl="1"/>
          <a:endParaRPr lang="he-IL"/>
        </a:p>
      </dgm:t>
    </dgm:pt>
    <dgm:pt modelId="{AC5FFBE4-B81A-438C-836D-BEA251C46ED5}" type="sibTrans" cxnId="{9A6F651E-54F5-4D44-B724-2F3C03E1518A}">
      <dgm:prSet/>
      <dgm:spPr/>
      <dgm:t>
        <a:bodyPr/>
        <a:lstStyle/>
        <a:p>
          <a:pPr rtl="1"/>
          <a:endParaRPr lang="he-IL"/>
        </a:p>
      </dgm:t>
    </dgm:pt>
    <dgm:pt modelId="{612C14A0-CA49-41F8-9703-4FD2028737A2}">
      <dgm:prSet phldrT="[טקסט]"/>
      <dgm:spPr/>
      <dgm:t>
        <a:bodyPr/>
        <a:lstStyle/>
        <a:p>
          <a:pPr rtl="1"/>
          <a:r>
            <a:rPr lang="ar-JO" b="1" dirty="0">
              <a:effectLst>
                <a:outerShdw blurRad="38100" dist="38100" dir="2700000" algn="tl">
                  <a:srgbClr val="000000">
                    <a:alpha val="43137"/>
                  </a:srgbClr>
                </a:outerShdw>
              </a:effectLst>
              <a:latin typeface="Adobe Arabic" pitchFamily="18" charset="-78"/>
              <a:ea typeface="Tahoma" panose="020B0604030504040204" pitchFamily="34" charset="0"/>
              <a:cs typeface="Adobe Arabic" pitchFamily="18" charset="-78"/>
            </a:rPr>
            <a:t>بعد إبعاد المصاب عن مصدر الكهرباء ، يجب إعطاؤه الإسعافات الأولية والاتصال بالإسعاف رقم 101.</a:t>
          </a:r>
          <a:endParaRPr lang="he-IL"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gm:t>
    </dgm:pt>
    <dgm:pt modelId="{CF9444EC-1647-4D54-9384-E5EDD89D20A2}" type="parTrans" cxnId="{4CE9ED81-31A6-440D-BF8C-BBBB49281EE2}">
      <dgm:prSet/>
      <dgm:spPr/>
      <dgm:t>
        <a:bodyPr/>
        <a:lstStyle/>
        <a:p>
          <a:pPr rtl="1"/>
          <a:endParaRPr lang="he-IL"/>
        </a:p>
      </dgm:t>
    </dgm:pt>
    <dgm:pt modelId="{3AD59095-9235-4298-BEC7-1D8B466F1A7D}" type="sibTrans" cxnId="{4CE9ED81-31A6-440D-BF8C-BBBB49281EE2}">
      <dgm:prSet/>
      <dgm:spPr/>
      <dgm:t>
        <a:bodyPr/>
        <a:lstStyle/>
        <a:p>
          <a:pPr rtl="1"/>
          <a:endParaRPr lang="he-IL"/>
        </a:p>
      </dgm:t>
    </dgm:pt>
    <dgm:pt modelId="{5B95DDF3-57FB-4080-BB81-4559148FDF4B}">
      <dgm:prSet phldrT="[טקסט]"/>
      <dgm:spPr/>
      <dgm:t>
        <a:bodyPr/>
        <a:lstStyle/>
        <a:p>
          <a:pPr rtl="1"/>
          <a:r>
            <a:rPr lang="ar-JO" b="1" dirty="0">
              <a:effectLst>
                <a:outerShdw blurRad="38100" dist="38100" dir="2700000" algn="tl">
                  <a:srgbClr val="000000">
                    <a:alpha val="43137"/>
                  </a:srgbClr>
                </a:outerShdw>
              </a:effectLst>
              <a:latin typeface="Adobe Arabic" pitchFamily="18" charset="-78"/>
              <a:ea typeface="Tahoma" panose="020B0604030504040204" pitchFamily="34" charset="0"/>
              <a:cs typeface="Adobe Arabic" pitchFamily="18" charset="-78"/>
            </a:rPr>
            <a:t>بحذر وبسرعة اطلب من شخص بالغ  فصل التيار من لوحة الكهرباء ، القابس او الامان .</a:t>
          </a:r>
          <a:endParaRPr lang="he-IL"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gm:t>
    </dgm:pt>
    <dgm:pt modelId="{84CF0BD6-1118-4179-8AD3-1C88A49AC287}" type="parTrans" cxnId="{2E9FC287-5A8F-4C03-84B8-D9C5806663E9}">
      <dgm:prSet/>
      <dgm:spPr/>
      <dgm:t>
        <a:bodyPr/>
        <a:lstStyle/>
        <a:p>
          <a:pPr rtl="1"/>
          <a:endParaRPr lang="he-IL"/>
        </a:p>
      </dgm:t>
    </dgm:pt>
    <dgm:pt modelId="{26A9E6D0-5DE6-48F8-A93A-632FE964887D}" type="sibTrans" cxnId="{2E9FC287-5A8F-4C03-84B8-D9C5806663E9}">
      <dgm:prSet/>
      <dgm:spPr/>
      <dgm:t>
        <a:bodyPr/>
        <a:lstStyle/>
        <a:p>
          <a:pPr rtl="1"/>
          <a:endParaRPr lang="he-IL"/>
        </a:p>
      </dgm:t>
    </dgm:pt>
    <dgm:pt modelId="{9E135653-9F50-4745-8514-72FC36885478}">
      <dgm:prSet phldrT="[טקסט]"/>
      <dgm:spPr/>
      <dgm:t>
        <a:bodyPr/>
        <a:lstStyle/>
        <a:p>
          <a:pPr rtl="1"/>
          <a:r>
            <a:rPr lang="ar-JO" b="1" dirty="0">
              <a:effectLst>
                <a:outerShdw blurRad="38100" dist="38100" dir="2700000" algn="tl">
                  <a:srgbClr val="000000">
                    <a:alpha val="43137"/>
                  </a:srgbClr>
                </a:outerShdw>
              </a:effectLst>
              <a:latin typeface="Adobe Arabic" pitchFamily="18" charset="-78"/>
              <a:ea typeface="Tahoma" panose="020B0604030504040204" pitchFamily="34" charset="0"/>
              <a:cs typeface="Adobe Arabic" pitchFamily="18" charset="-78"/>
            </a:rPr>
            <a:t>الفصل بين المصاب ومصدر التيار دون لمسه ، يجب استخدام جسم مصنوع من مادة عازلة.</a:t>
          </a:r>
          <a:endParaRPr lang="he-IL"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gm:t>
    </dgm:pt>
    <dgm:pt modelId="{AD29BCAF-6683-4A66-817B-004EE6DFC545}" type="parTrans" cxnId="{28E30B1C-432C-434B-A49A-AF66F3EDB2DA}">
      <dgm:prSet/>
      <dgm:spPr/>
      <dgm:t>
        <a:bodyPr/>
        <a:lstStyle/>
        <a:p>
          <a:pPr rtl="1"/>
          <a:endParaRPr lang="he-IL"/>
        </a:p>
      </dgm:t>
    </dgm:pt>
    <dgm:pt modelId="{5211AE50-764A-482B-992C-C65245D7C5EB}" type="sibTrans" cxnId="{28E30B1C-432C-434B-A49A-AF66F3EDB2DA}">
      <dgm:prSet/>
      <dgm:spPr/>
      <dgm:t>
        <a:bodyPr/>
        <a:lstStyle/>
        <a:p>
          <a:pPr rtl="1"/>
          <a:endParaRPr lang="he-IL"/>
        </a:p>
      </dgm:t>
    </dgm:pt>
    <dgm:pt modelId="{0B5CFAAC-89F3-4F8B-AD14-9E708FD7DC7E}" type="pres">
      <dgm:prSet presAssocID="{986B0D86-8BBB-4816-9DBE-BA4DE702D530}" presName="composite" presStyleCnt="0">
        <dgm:presLayoutVars>
          <dgm:chMax val="1"/>
          <dgm:dir/>
          <dgm:resizeHandles val="exact"/>
        </dgm:presLayoutVars>
      </dgm:prSet>
      <dgm:spPr/>
    </dgm:pt>
    <dgm:pt modelId="{1BFCBE6A-4747-4E5E-BF7F-0D84CF218EF2}" type="pres">
      <dgm:prSet presAssocID="{1A4F1358-8FE9-469A-B83F-3E59A31F5743}" presName="roof" presStyleLbl="dkBgShp" presStyleIdx="0" presStyleCnt="2"/>
      <dgm:spPr/>
    </dgm:pt>
    <dgm:pt modelId="{313D1107-F855-499B-AF73-E3BD32E979B7}" type="pres">
      <dgm:prSet presAssocID="{1A4F1358-8FE9-469A-B83F-3E59A31F5743}" presName="pillars" presStyleCnt="0"/>
      <dgm:spPr/>
    </dgm:pt>
    <dgm:pt modelId="{EEF81E9F-13A9-41CE-A4E7-9E65B0C6D720}" type="pres">
      <dgm:prSet presAssocID="{1A4F1358-8FE9-469A-B83F-3E59A31F5743}" presName="pillar1" presStyleLbl="node1" presStyleIdx="0" presStyleCnt="3">
        <dgm:presLayoutVars>
          <dgm:bulletEnabled val="1"/>
        </dgm:presLayoutVars>
      </dgm:prSet>
      <dgm:spPr/>
    </dgm:pt>
    <dgm:pt modelId="{6E8E934E-20BA-4ECD-8D12-F0EE15D9BD88}" type="pres">
      <dgm:prSet presAssocID="{5B95DDF3-57FB-4080-BB81-4559148FDF4B}" presName="pillarX" presStyleLbl="node1" presStyleIdx="1" presStyleCnt="3">
        <dgm:presLayoutVars>
          <dgm:bulletEnabled val="1"/>
        </dgm:presLayoutVars>
      </dgm:prSet>
      <dgm:spPr/>
    </dgm:pt>
    <dgm:pt modelId="{E64249C1-23ED-4853-82FB-7A1463627608}" type="pres">
      <dgm:prSet presAssocID="{9E135653-9F50-4745-8514-72FC36885478}" presName="pillarX" presStyleLbl="node1" presStyleIdx="2" presStyleCnt="3">
        <dgm:presLayoutVars>
          <dgm:bulletEnabled val="1"/>
        </dgm:presLayoutVars>
      </dgm:prSet>
      <dgm:spPr/>
    </dgm:pt>
    <dgm:pt modelId="{48DB74B5-7D33-4F21-9060-3A6B63676166}" type="pres">
      <dgm:prSet presAssocID="{1A4F1358-8FE9-469A-B83F-3E59A31F5743}" presName="base" presStyleLbl="dkBgShp" presStyleIdx="1" presStyleCnt="2"/>
      <dgm:spPr/>
    </dgm:pt>
  </dgm:ptLst>
  <dgm:cxnLst>
    <dgm:cxn modelId="{28E30B1C-432C-434B-A49A-AF66F3EDB2DA}" srcId="{1A4F1358-8FE9-469A-B83F-3E59A31F5743}" destId="{9E135653-9F50-4745-8514-72FC36885478}" srcOrd="2" destOrd="0" parTransId="{AD29BCAF-6683-4A66-817B-004EE6DFC545}" sibTransId="{5211AE50-764A-482B-992C-C65245D7C5EB}"/>
    <dgm:cxn modelId="{9A6F651E-54F5-4D44-B724-2F3C03E1518A}" srcId="{986B0D86-8BBB-4816-9DBE-BA4DE702D530}" destId="{1A4F1358-8FE9-469A-B83F-3E59A31F5743}" srcOrd="0" destOrd="0" parTransId="{D26F7F32-A6C2-40BB-8C2E-2F3A2689C6FF}" sibTransId="{AC5FFBE4-B81A-438C-836D-BEA251C46ED5}"/>
    <dgm:cxn modelId="{8E764D6F-034B-46D2-B7A0-4CD85CC02950}" type="presOf" srcId="{986B0D86-8BBB-4816-9DBE-BA4DE702D530}" destId="{0B5CFAAC-89F3-4F8B-AD14-9E708FD7DC7E}" srcOrd="0" destOrd="0" presId="urn:microsoft.com/office/officeart/2005/8/layout/hList3"/>
    <dgm:cxn modelId="{35B8A573-DF4F-44F2-8A18-3CD24D70F509}" type="presOf" srcId="{9E135653-9F50-4745-8514-72FC36885478}" destId="{E64249C1-23ED-4853-82FB-7A1463627608}" srcOrd="0" destOrd="0" presId="urn:microsoft.com/office/officeart/2005/8/layout/hList3"/>
    <dgm:cxn modelId="{68FF9559-746C-4A99-B661-94DFECBE4253}" type="presOf" srcId="{5B95DDF3-57FB-4080-BB81-4559148FDF4B}" destId="{6E8E934E-20BA-4ECD-8D12-F0EE15D9BD88}" srcOrd="0" destOrd="0" presId="urn:microsoft.com/office/officeart/2005/8/layout/hList3"/>
    <dgm:cxn modelId="{4CE9ED81-31A6-440D-BF8C-BBBB49281EE2}" srcId="{1A4F1358-8FE9-469A-B83F-3E59A31F5743}" destId="{612C14A0-CA49-41F8-9703-4FD2028737A2}" srcOrd="0" destOrd="0" parTransId="{CF9444EC-1647-4D54-9384-E5EDD89D20A2}" sibTransId="{3AD59095-9235-4298-BEC7-1D8B466F1A7D}"/>
    <dgm:cxn modelId="{A021C985-08AE-4DA7-8F54-B5FFEA532EC0}" type="presOf" srcId="{1A4F1358-8FE9-469A-B83F-3E59A31F5743}" destId="{1BFCBE6A-4747-4E5E-BF7F-0D84CF218EF2}" srcOrd="0" destOrd="0" presId="urn:microsoft.com/office/officeart/2005/8/layout/hList3"/>
    <dgm:cxn modelId="{2E9FC287-5A8F-4C03-84B8-D9C5806663E9}" srcId="{1A4F1358-8FE9-469A-B83F-3E59A31F5743}" destId="{5B95DDF3-57FB-4080-BB81-4559148FDF4B}" srcOrd="1" destOrd="0" parTransId="{84CF0BD6-1118-4179-8AD3-1C88A49AC287}" sibTransId="{26A9E6D0-5DE6-48F8-A93A-632FE964887D}"/>
    <dgm:cxn modelId="{6E3EA8AE-442A-4229-BA4B-DF939F442CAD}" type="presOf" srcId="{612C14A0-CA49-41F8-9703-4FD2028737A2}" destId="{EEF81E9F-13A9-41CE-A4E7-9E65B0C6D720}" srcOrd="0" destOrd="0" presId="urn:microsoft.com/office/officeart/2005/8/layout/hList3"/>
    <dgm:cxn modelId="{6116D434-14FA-4073-955F-A02086FCE184}" type="presParOf" srcId="{0B5CFAAC-89F3-4F8B-AD14-9E708FD7DC7E}" destId="{1BFCBE6A-4747-4E5E-BF7F-0D84CF218EF2}" srcOrd="0" destOrd="0" presId="urn:microsoft.com/office/officeart/2005/8/layout/hList3"/>
    <dgm:cxn modelId="{95C4011D-A016-40F7-87D0-474E12DDE1AD}" type="presParOf" srcId="{0B5CFAAC-89F3-4F8B-AD14-9E708FD7DC7E}" destId="{313D1107-F855-499B-AF73-E3BD32E979B7}" srcOrd="1" destOrd="0" presId="urn:microsoft.com/office/officeart/2005/8/layout/hList3"/>
    <dgm:cxn modelId="{2EC7EF1F-5133-4148-B306-19CA1B59A34F}" type="presParOf" srcId="{313D1107-F855-499B-AF73-E3BD32E979B7}" destId="{EEF81E9F-13A9-41CE-A4E7-9E65B0C6D720}" srcOrd="0" destOrd="0" presId="urn:microsoft.com/office/officeart/2005/8/layout/hList3"/>
    <dgm:cxn modelId="{106D9E3D-6EA7-4178-971F-CA2D5FE8E07F}" type="presParOf" srcId="{313D1107-F855-499B-AF73-E3BD32E979B7}" destId="{6E8E934E-20BA-4ECD-8D12-F0EE15D9BD88}" srcOrd="1" destOrd="0" presId="urn:microsoft.com/office/officeart/2005/8/layout/hList3"/>
    <dgm:cxn modelId="{99480E88-45D5-4E6D-86FE-1C5C46CF71AB}" type="presParOf" srcId="{313D1107-F855-499B-AF73-E3BD32E979B7}" destId="{E64249C1-23ED-4853-82FB-7A1463627608}" srcOrd="2" destOrd="0" presId="urn:microsoft.com/office/officeart/2005/8/layout/hList3"/>
    <dgm:cxn modelId="{E2C60DE9-447E-4F3E-A6E6-B7247AF697BE}" type="presParOf" srcId="{0B5CFAAC-89F3-4F8B-AD14-9E708FD7DC7E}" destId="{48DB74B5-7D33-4F21-9060-3A6B6367616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A4BCD0-E860-42B1-9289-275E3FC8A671}" type="doc">
      <dgm:prSet loTypeId="urn:microsoft.com/office/officeart/2005/8/layout/bList2" loCatId="list" qsTypeId="urn:microsoft.com/office/officeart/2005/8/quickstyle/simple1" qsCatId="simple" csTypeId="urn:microsoft.com/office/officeart/2005/8/colors/colorful1" csCatId="colorful" phldr="1"/>
      <dgm:spPr/>
      <dgm:t>
        <a:bodyPr/>
        <a:lstStyle/>
        <a:p>
          <a:pPr rtl="1"/>
          <a:endParaRPr lang="he-IL"/>
        </a:p>
      </dgm:t>
    </dgm:pt>
    <dgm:pt modelId="{53739F3C-9317-4594-BD62-143D9C14BA30}">
      <dgm:prSet/>
      <dgm:spPr/>
      <dgm:t>
        <a:bodyPr/>
        <a:lstStyle/>
        <a:p>
          <a:pPr rtl="1"/>
          <a:r>
            <a:rPr lang="ar-EG" dirty="0">
              <a:effectLst>
                <a:outerShdw blurRad="38100" dist="38100" dir="2700000" algn="tl">
                  <a:srgbClr val="000000">
                    <a:alpha val="43137"/>
                  </a:srgbClr>
                </a:outerShdw>
              </a:effectLst>
            </a:rPr>
            <a:t>مادة موصلة</a:t>
          </a:r>
          <a:endParaRPr lang="he-IL" dirty="0">
            <a:effectLst>
              <a:outerShdw blurRad="38100" dist="38100" dir="2700000" algn="tl">
                <a:srgbClr val="000000">
                  <a:alpha val="43137"/>
                </a:srgbClr>
              </a:outerShdw>
            </a:effectLst>
          </a:endParaRPr>
        </a:p>
      </dgm:t>
    </dgm:pt>
    <dgm:pt modelId="{F9CCD85B-F77C-44EE-B17B-338FAA7FF491}" type="parTrans" cxnId="{036D6D30-0CE8-4CB8-8FD9-4E4D5A4FA388}">
      <dgm:prSet/>
      <dgm:spPr/>
      <dgm:t>
        <a:bodyPr/>
        <a:lstStyle/>
        <a:p>
          <a:pPr rtl="1"/>
          <a:endParaRPr lang="he-IL"/>
        </a:p>
      </dgm:t>
    </dgm:pt>
    <dgm:pt modelId="{BBA800F3-8070-4735-BF66-8475AD91757A}" type="sibTrans" cxnId="{036D6D30-0CE8-4CB8-8FD9-4E4D5A4FA388}">
      <dgm:prSet/>
      <dgm:spPr/>
      <dgm:t>
        <a:bodyPr/>
        <a:lstStyle/>
        <a:p>
          <a:pPr rtl="1"/>
          <a:endParaRPr lang="he-IL"/>
        </a:p>
      </dgm:t>
    </dgm:pt>
    <dgm:pt modelId="{46502E6B-0D03-44CE-8914-FF6571D81B6D}">
      <dgm:prSet/>
      <dgm:spPr/>
      <dgm:t>
        <a:bodyPr/>
        <a:lstStyle/>
        <a:p>
          <a:pPr algn="ctr" rtl="1"/>
          <a:r>
            <a:rPr lang="ar-EG" dirty="0">
              <a:effectLst>
                <a:outerShdw blurRad="38100" dist="38100" dir="2700000" algn="tl">
                  <a:srgbClr val="000000">
                    <a:alpha val="43137"/>
                  </a:srgbClr>
                </a:outerShdw>
              </a:effectLst>
            </a:rPr>
            <a:t>قاطع التيار </a:t>
          </a:r>
          <a:endParaRPr lang="he-IL" dirty="0">
            <a:effectLst>
              <a:outerShdw blurRad="38100" dist="38100" dir="2700000" algn="tl">
                <a:srgbClr val="000000">
                  <a:alpha val="43137"/>
                </a:srgbClr>
              </a:outerShdw>
            </a:effectLst>
          </a:endParaRPr>
        </a:p>
      </dgm:t>
    </dgm:pt>
    <dgm:pt modelId="{77E57878-4AD1-4693-97BA-C6059A4A9F48}" type="parTrans" cxnId="{BA67B406-2828-4DC0-86B4-A10FA77F69D6}">
      <dgm:prSet/>
      <dgm:spPr/>
      <dgm:t>
        <a:bodyPr/>
        <a:lstStyle/>
        <a:p>
          <a:pPr rtl="1"/>
          <a:endParaRPr lang="he-IL"/>
        </a:p>
      </dgm:t>
    </dgm:pt>
    <dgm:pt modelId="{40AC7A99-AFAD-4673-B628-545BB1326D7F}" type="sibTrans" cxnId="{BA67B406-2828-4DC0-86B4-A10FA77F69D6}">
      <dgm:prSet/>
      <dgm:spPr/>
      <dgm:t>
        <a:bodyPr/>
        <a:lstStyle/>
        <a:p>
          <a:pPr rtl="1"/>
          <a:endParaRPr lang="he-IL"/>
        </a:p>
      </dgm:t>
    </dgm:pt>
    <dgm:pt modelId="{19AF0842-E84F-4B5C-8049-3718FD8BBD36}">
      <dgm:prSet/>
      <dgm:spPr/>
      <dgm:t>
        <a:bodyPr/>
        <a:lstStyle/>
        <a:p>
          <a:pPr algn="ctr" rtl="1"/>
          <a:r>
            <a:rPr lang="ar-EG" dirty="0">
              <a:effectLst>
                <a:outerShdw blurRad="38100" dist="38100" dir="2700000" algn="tl">
                  <a:srgbClr val="000000">
                    <a:alpha val="43137"/>
                  </a:srgbClr>
                </a:outerShdw>
              </a:effectLst>
            </a:rPr>
            <a:t>تأريض</a:t>
          </a:r>
          <a:endParaRPr lang="he-IL" dirty="0">
            <a:effectLst>
              <a:outerShdw blurRad="38100" dist="38100" dir="2700000" algn="tl">
                <a:srgbClr val="000000">
                  <a:alpha val="43137"/>
                </a:srgbClr>
              </a:outerShdw>
            </a:effectLst>
          </a:endParaRPr>
        </a:p>
      </dgm:t>
    </dgm:pt>
    <dgm:pt modelId="{BA993F4D-7B56-4D6A-8C86-D8A73C455BC1}" type="parTrans" cxnId="{02A9A885-50C6-43EA-9784-A2D9B68C713D}">
      <dgm:prSet/>
      <dgm:spPr/>
      <dgm:t>
        <a:bodyPr/>
        <a:lstStyle/>
        <a:p>
          <a:pPr rtl="1"/>
          <a:endParaRPr lang="he-IL"/>
        </a:p>
      </dgm:t>
    </dgm:pt>
    <dgm:pt modelId="{C6805F04-8AEB-45F1-BF0C-DABAF0B751F6}" type="sibTrans" cxnId="{02A9A885-50C6-43EA-9784-A2D9B68C713D}">
      <dgm:prSet/>
      <dgm:spPr/>
      <dgm:t>
        <a:bodyPr/>
        <a:lstStyle/>
        <a:p>
          <a:pPr rtl="1"/>
          <a:endParaRPr lang="he-IL"/>
        </a:p>
      </dgm:t>
    </dgm:pt>
    <dgm:pt modelId="{5F7A198B-44AD-4998-98EA-650984A25516}">
      <dgm:prSet custT="1"/>
      <dgm:spPr/>
      <dgm:t>
        <a:bodyPr/>
        <a:lstStyle/>
        <a:p>
          <a:pPr rtl="1">
            <a:lnSpc>
              <a:spcPts val="2100"/>
            </a:lnSpc>
            <a:spcAft>
              <a:spcPts val="0"/>
            </a:spcAft>
          </a:pPr>
          <a:r>
            <a:rPr lang="ar-EG" sz="2400" dirty="0"/>
            <a:t>مادة قادرة على تمرير تيار كهربائي من خلالها. على سبيل المثال: الحديد، الفضة، الذهب، النحاس، الألومنيوم، الماء المالح... جسم الإنسان...</a:t>
          </a:r>
          <a:endParaRPr lang="he-IL" sz="2400" dirty="0"/>
        </a:p>
      </dgm:t>
    </dgm:pt>
    <dgm:pt modelId="{F9C4EC2F-896E-46C9-960A-378D3D997E34}" type="parTrans" cxnId="{CAEEAD2E-7053-4A85-8390-54D0C7A079F4}">
      <dgm:prSet/>
      <dgm:spPr/>
      <dgm:t>
        <a:bodyPr/>
        <a:lstStyle/>
        <a:p>
          <a:pPr rtl="1"/>
          <a:endParaRPr lang="he-IL"/>
        </a:p>
      </dgm:t>
    </dgm:pt>
    <dgm:pt modelId="{D0742C45-38F4-429D-B330-62F7B755D45A}" type="sibTrans" cxnId="{CAEEAD2E-7053-4A85-8390-54D0C7A079F4}">
      <dgm:prSet/>
      <dgm:spPr/>
      <dgm:t>
        <a:bodyPr/>
        <a:lstStyle/>
        <a:p>
          <a:pPr rtl="1"/>
          <a:endParaRPr lang="he-IL"/>
        </a:p>
      </dgm:t>
    </dgm:pt>
    <dgm:pt modelId="{D7800E04-A690-4B5A-9B22-82676ECF7DDA}">
      <dgm:prSet custT="1"/>
      <dgm:spPr/>
      <dgm:t>
        <a:bodyPr/>
        <a:lstStyle/>
        <a:p>
          <a:pPr rtl="1"/>
          <a:r>
            <a:rPr lang="ar-EG" sz="2400" dirty="0"/>
            <a:t>مادة لا توصل التيار الكهربائي، مثل:
الخشب، البلاستيك، المطاط، الزجاج، القماش، الهواء...</a:t>
          </a:r>
          <a:endParaRPr lang="he-IL" sz="2400" dirty="0"/>
        </a:p>
      </dgm:t>
    </dgm:pt>
    <dgm:pt modelId="{CB2F861B-B1F4-401C-882B-BAE3A4DF4D4A}" type="parTrans" cxnId="{0F3268C1-0432-47FB-AD47-3717BC21458D}">
      <dgm:prSet/>
      <dgm:spPr/>
      <dgm:t>
        <a:bodyPr/>
        <a:lstStyle/>
        <a:p>
          <a:pPr rtl="1"/>
          <a:endParaRPr lang="he-IL"/>
        </a:p>
      </dgm:t>
    </dgm:pt>
    <dgm:pt modelId="{C1ED9777-8082-4B6B-B370-EBDA1015A64B}" type="sibTrans" cxnId="{0F3268C1-0432-47FB-AD47-3717BC21458D}">
      <dgm:prSet/>
      <dgm:spPr/>
      <dgm:t>
        <a:bodyPr/>
        <a:lstStyle/>
        <a:p>
          <a:pPr rtl="1"/>
          <a:endParaRPr lang="he-IL"/>
        </a:p>
      </dgm:t>
    </dgm:pt>
    <dgm:pt modelId="{7297C37D-5964-443C-9782-B06AF6D5A3EF}">
      <dgm:prSet custT="1"/>
      <dgm:spPr/>
      <dgm:t>
        <a:bodyPr/>
        <a:lstStyle/>
        <a:p>
          <a:pPr rtl="1">
            <a:lnSpc>
              <a:spcPts val="2300"/>
            </a:lnSpc>
            <a:spcAft>
              <a:spcPts val="0"/>
            </a:spcAft>
          </a:pPr>
          <a:r>
            <a:rPr lang="ar-EG" sz="2400" dirty="0"/>
            <a:t>توصيل كهربائي بين الجسم الذي يوصل الكهرباء والأرض، لنقل الكهرباء مباشرة إلى الأرض. هذه وسيلة للحماية من الصدمات الكهربائية.</a:t>
          </a:r>
          <a:endParaRPr lang="he-IL" sz="2400" dirty="0"/>
        </a:p>
      </dgm:t>
    </dgm:pt>
    <dgm:pt modelId="{D9290848-024B-466B-8E3F-8B88B9AFAD1C}" type="parTrans" cxnId="{72C7CB58-84A7-4958-BE44-140E5D4D5BAA}">
      <dgm:prSet/>
      <dgm:spPr/>
      <dgm:t>
        <a:bodyPr/>
        <a:lstStyle/>
        <a:p>
          <a:pPr rtl="1"/>
          <a:endParaRPr lang="he-IL"/>
        </a:p>
      </dgm:t>
    </dgm:pt>
    <dgm:pt modelId="{67940AE4-B44E-4A1D-8814-A6A004EB04A6}" type="sibTrans" cxnId="{72C7CB58-84A7-4958-BE44-140E5D4D5BAA}">
      <dgm:prSet/>
      <dgm:spPr/>
      <dgm:t>
        <a:bodyPr/>
        <a:lstStyle/>
        <a:p>
          <a:pPr rtl="1"/>
          <a:endParaRPr lang="he-IL"/>
        </a:p>
      </dgm:t>
    </dgm:pt>
    <dgm:pt modelId="{F20D961A-0EE9-419D-A0E8-F9122E1B6285}">
      <dgm:prSet custT="1"/>
      <dgm:spPr/>
      <dgm:t>
        <a:bodyPr/>
        <a:lstStyle/>
        <a:p>
          <a:pPr rtl="1">
            <a:lnSpc>
              <a:spcPts val="2000"/>
            </a:lnSpc>
          </a:pPr>
          <a:r>
            <a:rPr lang="ar-EG" sz="2400" dirty="0"/>
            <a:t>قاطع التيار هو أحد الملحقات الكهربائية المثبتة في اللوحة الكهربائية وتتمثل مهمتها في حماية حياة الإنسان. يقوم قاطع التيار الكهربائي تلقائيًا بقطع التيار في حالة تسرب التيار.</a:t>
          </a:r>
          <a:endParaRPr lang="he-IL" sz="2400" dirty="0"/>
        </a:p>
      </dgm:t>
    </dgm:pt>
    <dgm:pt modelId="{C48AF5CA-C961-467E-854D-049281871C6C}" type="parTrans" cxnId="{946E6903-0398-43E3-9AB2-BE98A05D5402}">
      <dgm:prSet/>
      <dgm:spPr/>
      <dgm:t>
        <a:bodyPr/>
        <a:lstStyle/>
        <a:p>
          <a:pPr rtl="1"/>
          <a:endParaRPr lang="he-IL"/>
        </a:p>
      </dgm:t>
    </dgm:pt>
    <dgm:pt modelId="{EB123EFD-FAB7-449C-9CD6-F39533465B0B}" type="sibTrans" cxnId="{946E6903-0398-43E3-9AB2-BE98A05D5402}">
      <dgm:prSet/>
      <dgm:spPr/>
      <dgm:t>
        <a:bodyPr/>
        <a:lstStyle/>
        <a:p>
          <a:pPr rtl="1"/>
          <a:endParaRPr lang="he-IL"/>
        </a:p>
      </dgm:t>
    </dgm:pt>
    <dgm:pt modelId="{948606F0-5DAC-49C6-A4DE-D811E87B82C3}">
      <dgm:prSet phldrT="[טקסט]"/>
      <dgm:spPr/>
      <dgm:t>
        <a:bodyPr/>
        <a:lstStyle/>
        <a:p>
          <a:pPr algn="ctr" rtl="1"/>
          <a:r>
            <a:rPr lang="ar-EG" dirty="0">
              <a:effectLst>
                <a:outerShdw blurRad="38100" dist="38100" dir="2700000" algn="tl">
                  <a:srgbClr val="000000">
                    <a:alpha val="43137"/>
                  </a:srgbClr>
                </a:outerShdw>
              </a:effectLst>
            </a:rPr>
            <a:t>مادة عازلة</a:t>
          </a:r>
          <a:endParaRPr lang="he-IL" dirty="0">
            <a:effectLst>
              <a:outerShdw blurRad="38100" dist="38100" dir="2700000" algn="tl">
                <a:srgbClr val="000000">
                  <a:alpha val="43137"/>
                </a:srgbClr>
              </a:outerShdw>
            </a:effectLst>
          </a:endParaRPr>
        </a:p>
      </dgm:t>
    </dgm:pt>
    <dgm:pt modelId="{9A6D1802-548D-4E14-89FA-9B8151A9C2BA}" type="parTrans" cxnId="{DA750F75-ECFD-4AEF-AFD6-A7F19D9A66D9}">
      <dgm:prSet/>
      <dgm:spPr/>
      <dgm:t>
        <a:bodyPr/>
        <a:lstStyle/>
        <a:p>
          <a:pPr rtl="1"/>
          <a:endParaRPr lang="he-IL"/>
        </a:p>
      </dgm:t>
    </dgm:pt>
    <dgm:pt modelId="{1037DE98-20F3-4447-809F-B6E5786B8E7B}" type="sibTrans" cxnId="{DA750F75-ECFD-4AEF-AFD6-A7F19D9A66D9}">
      <dgm:prSet/>
      <dgm:spPr/>
      <dgm:t>
        <a:bodyPr/>
        <a:lstStyle/>
        <a:p>
          <a:pPr rtl="1"/>
          <a:endParaRPr lang="he-IL"/>
        </a:p>
      </dgm:t>
    </dgm:pt>
    <dgm:pt modelId="{003870B8-591E-4D2B-9696-A7D1F2D17E6B}" type="pres">
      <dgm:prSet presAssocID="{52A4BCD0-E860-42B1-9289-275E3FC8A671}" presName="diagram" presStyleCnt="0">
        <dgm:presLayoutVars>
          <dgm:dir/>
          <dgm:animLvl val="lvl"/>
          <dgm:resizeHandles val="exact"/>
        </dgm:presLayoutVars>
      </dgm:prSet>
      <dgm:spPr/>
    </dgm:pt>
    <dgm:pt modelId="{254A5D96-8744-4477-9E09-411F51C1EEC9}" type="pres">
      <dgm:prSet presAssocID="{948606F0-5DAC-49C6-A4DE-D811E87B82C3}" presName="compNode" presStyleCnt="0"/>
      <dgm:spPr/>
    </dgm:pt>
    <dgm:pt modelId="{E67AEAF6-D7EE-49B4-94B6-4AED93963EC3}" type="pres">
      <dgm:prSet presAssocID="{948606F0-5DAC-49C6-A4DE-D811E87B82C3}" presName="childRect" presStyleLbl="bgAcc1" presStyleIdx="0" presStyleCnt="4" custScaleX="144623" custLinFactNeighborY="33198">
        <dgm:presLayoutVars>
          <dgm:bulletEnabled val="1"/>
        </dgm:presLayoutVars>
      </dgm:prSet>
      <dgm:spPr/>
    </dgm:pt>
    <dgm:pt modelId="{1DCD371C-7E70-44D9-BAAC-C94CCBD1D2D4}" type="pres">
      <dgm:prSet presAssocID="{948606F0-5DAC-49C6-A4DE-D811E87B82C3}" presName="parentText" presStyleLbl="node1" presStyleIdx="0" presStyleCnt="0">
        <dgm:presLayoutVars>
          <dgm:chMax val="0"/>
          <dgm:bulletEnabled val="1"/>
        </dgm:presLayoutVars>
      </dgm:prSet>
      <dgm:spPr/>
    </dgm:pt>
    <dgm:pt modelId="{996D4C1F-6902-4354-83B8-B853361B10F7}" type="pres">
      <dgm:prSet presAssocID="{948606F0-5DAC-49C6-A4DE-D811E87B82C3}" presName="parentRect" presStyleLbl="alignNode1" presStyleIdx="0" presStyleCnt="4" custScaleX="145774" custLinFactNeighborY="74455"/>
      <dgm:spPr/>
    </dgm:pt>
    <dgm:pt modelId="{8D82FDBE-6F11-47B2-A46E-6684028F4D9C}" type="pres">
      <dgm:prSet presAssocID="{948606F0-5DAC-49C6-A4DE-D811E87B82C3}" presName="adorn" presStyleLbl="fgAccFollowNode1" presStyleIdx="0" presStyleCnt="4" custScaleX="136504" custScaleY="146321" custLinFactNeighborX="23400" custLinFactNeighborY="6827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4792D78-9B20-4A51-912F-3C1095D0C7F4}" type="pres">
      <dgm:prSet presAssocID="{1037DE98-20F3-4447-809F-B6E5786B8E7B}" presName="sibTrans" presStyleLbl="sibTrans2D1" presStyleIdx="0" presStyleCnt="0"/>
      <dgm:spPr/>
    </dgm:pt>
    <dgm:pt modelId="{AD079833-1929-4125-AB88-318790BABF94}" type="pres">
      <dgm:prSet presAssocID="{53739F3C-9317-4594-BD62-143D9C14BA30}" presName="compNode" presStyleCnt="0"/>
      <dgm:spPr/>
    </dgm:pt>
    <dgm:pt modelId="{F5201067-14EF-41F0-BA76-467DD9EEE951}" type="pres">
      <dgm:prSet presAssocID="{53739F3C-9317-4594-BD62-143D9C14BA30}" presName="childRect" presStyleLbl="bgAcc1" presStyleIdx="1" presStyleCnt="4" custScaleX="131631" custLinFactNeighborY="33198">
        <dgm:presLayoutVars>
          <dgm:bulletEnabled val="1"/>
        </dgm:presLayoutVars>
      </dgm:prSet>
      <dgm:spPr/>
    </dgm:pt>
    <dgm:pt modelId="{E2123257-29DD-4FE6-9FE9-0D9BDBB74F2E}" type="pres">
      <dgm:prSet presAssocID="{53739F3C-9317-4594-BD62-143D9C14BA30}" presName="parentText" presStyleLbl="node1" presStyleIdx="0" presStyleCnt="0">
        <dgm:presLayoutVars>
          <dgm:chMax val="0"/>
          <dgm:bulletEnabled val="1"/>
        </dgm:presLayoutVars>
      </dgm:prSet>
      <dgm:spPr/>
    </dgm:pt>
    <dgm:pt modelId="{16DB6A26-9128-4C56-9A8F-354446A1B4DE}" type="pres">
      <dgm:prSet presAssocID="{53739F3C-9317-4594-BD62-143D9C14BA30}" presName="parentRect" presStyleLbl="alignNode1" presStyleIdx="1" presStyleCnt="4" custScaleX="131630" custLinFactNeighborY="74455"/>
      <dgm:spPr/>
    </dgm:pt>
    <dgm:pt modelId="{BBA904FC-E43E-4420-BCE3-C911EFC8876C}" type="pres">
      <dgm:prSet presAssocID="{53739F3C-9317-4594-BD62-143D9C14BA30}" presName="adorn" presStyleLbl="fgAccFollowNode1" presStyleIdx="1" presStyleCnt="4" custScaleX="144396" custScaleY="132505" custLinFactNeighborX="28080" custLinFactNeighborY="6827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69307DCE-9184-4713-987B-B9079BFE50B8}" type="pres">
      <dgm:prSet presAssocID="{BBA800F3-8070-4735-BF66-8475AD91757A}" presName="sibTrans" presStyleLbl="sibTrans2D1" presStyleIdx="0" presStyleCnt="0"/>
      <dgm:spPr/>
    </dgm:pt>
    <dgm:pt modelId="{4C27D8F3-6BB5-43F7-9B2D-87B3065E34DE}" type="pres">
      <dgm:prSet presAssocID="{46502E6B-0D03-44CE-8914-FF6571D81B6D}" presName="compNode" presStyleCnt="0"/>
      <dgm:spPr/>
    </dgm:pt>
    <dgm:pt modelId="{2FC90BC7-8718-4825-9C97-F1CEDFE67873}" type="pres">
      <dgm:prSet presAssocID="{46502E6B-0D03-44CE-8914-FF6571D81B6D}" presName="childRect" presStyleLbl="bgAcc1" presStyleIdx="2" presStyleCnt="4" custScaleX="142578" custScaleY="113054" custLinFactNeighborY="-1779">
        <dgm:presLayoutVars>
          <dgm:bulletEnabled val="1"/>
        </dgm:presLayoutVars>
      </dgm:prSet>
      <dgm:spPr/>
    </dgm:pt>
    <dgm:pt modelId="{16ACCF84-6491-40EE-9177-D70DBCA27C07}" type="pres">
      <dgm:prSet presAssocID="{46502E6B-0D03-44CE-8914-FF6571D81B6D}" presName="parentText" presStyleLbl="node1" presStyleIdx="0" presStyleCnt="0">
        <dgm:presLayoutVars>
          <dgm:chMax val="0"/>
          <dgm:bulletEnabled val="1"/>
        </dgm:presLayoutVars>
      </dgm:prSet>
      <dgm:spPr/>
    </dgm:pt>
    <dgm:pt modelId="{6E3671D0-079C-4DBE-BD14-1C96049C72C4}" type="pres">
      <dgm:prSet presAssocID="{46502E6B-0D03-44CE-8914-FF6571D81B6D}" presName="parentRect" presStyleLbl="alignNode1" presStyleIdx="2" presStyleCnt="4" custScaleX="142578"/>
      <dgm:spPr/>
    </dgm:pt>
    <dgm:pt modelId="{8F271EE3-966D-4C61-82B8-2D30720D0AE8}" type="pres">
      <dgm:prSet presAssocID="{46502E6B-0D03-44CE-8914-FF6571D81B6D}" presName="adorn" presStyleLbl="fgAccFollowNode1" presStyleIdx="2" presStyleCnt="4" custScaleX="145232" custScaleY="129266" custLinFactNeighborX="29640" custLinFactNeighborY="-654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54607BE5-306E-4ABC-AD6E-75028FCB5815}" type="pres">
      <dgm:prSet presAssocID="{40AC7A99-AFAD-4673-B628-545BB1326D7F}" presName="sibTrans" presStyleLbl="sibTrans2D1" presStyleIdx="0" presStyleCnt="0"/>
      <dgm:spPr/>
    </dgm:pt>
    <dgm:pt modelId="{FEA3E0FF-B217-4BB1-8640-4BA7866CFC26}" type="pres">
      <dgm:prSet presAssocID="{19AF0842-E84F-4B5C-8049-3718FD8BBD36}" presName="compNode" presStyleCnt="0"/>
      <dgm:spPr/>
    </dgm:pt>
    <dgm:pt modelId="{F209B929-C004-4506-AFFB-AB62F4503875}" type="pres">
      <dgm:prSet presAssocID="{19AF0842-E84F-4B5C-8049-3718FD8BBD36}" presName="childRect" presStyleLbl="bgAcc1" presStyleIdx="3" presStyleCnt="4" custScaleX="132729" custScaleY="107490" custLinFactNeighborY="-1779">
        <dgm:presLayoutVars>
          <dgm:bulletEnabled val="1"/>
        </dgm:presLayoutVars>
      </dgm:prSet>
      <dgm:spPr/>
    </dgm:pt>
    <dgm:pt modelId="{996002CE-0307-4723-8C87-FBCCBDD0CFB3}" type="pres">
      <dgm:prSet presAssocID="{19AF0842-E84F-4B5C-8049-3718FD8BBD36}" presName="parentText" presStyleLbl="node1" presStyleIdx="0" presStyleCnt="0">
        <dgm:presLayoutVars>
          <dgm:chMax val="0"/>
          <dgm:bulletEnabled val="1"/>
        </dgm:presLayoutVars>
      </dgm:prSet>
      <dgm:spPr/>
    </dgm:pt>
    <dgm:pt modelId="{D227E8C8-C646-4712-B09D-6CED25F00A3A}" type="pres">
      <dgm:prSet presAssocID="{19AF0842-E84F-4B5C-8049-3718FD8BBD36}" presName="parentRect" presStyleLbl="alignNode1" presStyleIdx="3" presStyleCnt="4" custScaleX="132729"/>
      <dgm:spPr/>
    </dgm:pt>
    <dgm:pt modelId="{179178A5-DB70-42FE-A196-30AD867CC029}" type="pres">
      <dgm:prSet presAssocID="{19AF0842-E84F-4B5C-8049-3718FD8BBD36}" presName="adorn" presStyleLbl="fgAccFollowNode1" presStyleIdx="3" presStyleCnt="4" custScaleX="132320" custScaleY="123054" custLinFactNeighborX="2808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5000" b="-5000"/>
          </a:stretch>
        </a:blipFill>
      </dgm:spPr>
    </dgm:pt>
  </dgm:ptLst>
  <dgm:cxnLst>
    <dgm:cxn modelId="{946E6903-0398-43E3-9AB2-BE98A05D5402}" srcId="{46502E6B-0D03-44CE-8914-FF6571D81B6D}" destId="{F20D961A-0EE9-419D-A0E8-F9122E1B6285}" srcOrd="0" destOrd="0" parTransId="{C48AF5CA-C961-467E-854D-049281871C6C}" sibTransId="{EB123EFD-FAB7-449C-9CD6-F39533465B0B}"/>
    <dgm:cxn modelId="{F876C704-BFA3-46AB-8FC1-32DAEB1DCA1D}" type="presOf" srcId="{40AC7A99-AFAD-4673-B628-545BB1326D7F}" destId="{54607BE5-306E-4ABC-AD6E-75028FCB5815}" srcOrd="0" destOrd="0" presId="urn:microsoft.com/office/officeart/2005/8/layout/bList2"/>
    <dgm:cxn modelId="{BA67B406-2828-4DC0-86B4-A10FA77F69D6}" srcId="{52A4BCD0-E860-42B1-9289-275E3FC8A671}" destId="{46502E6B-0D03-44CE-8914-FF6571D81B6D}" srcOrd="2" destOrd="0" parTransId="{77E57878-4AD1-4693-97BA-C6059A4A9F48}" sibTransId="{40AC7A99-AFAD-4673-B628-545BB1326D7F}"/>
    <dgm:cxn modelId="{5DEBB10B-5F61-4C8D-9895-9F0D5C2F5AFA}" type="presOf" srcId="{5F7A198B-44AD-4998-98EA-650984A25516}" destId="{F5201067-14EF-41F0-BA76-467DD9EEE951}" srcOrd="0" destOrd="0" presId="urn:microsoft.com/office/officeart/2005/8/layout/bList2"/>
    <dgm:cxn modelId="{C839C022-C232-4A58-8526-831C6AF052FC}" type="presOf" srcId="{46502E6B-0D03-44CE-8914-FF6571D81B6D}" destId="{6E3671D0-079C-4DBE-BD14-1C96049C72C4}" srcOrd="1" destOrd="0" presId="urn:microsoft.com/office/officeart/2005/8/layout/bList2"/>
    <dgm:cxn modelId="{CAEEAD2E-7053-4A85-8390-54D0C7A079F4}" srcId="{53739F3C-9317-4594-BD62-143D9C14BA30}" destId="{5F7A198B-44AD-4998-98EA-650984A25516}" srcOrd="0" destOrd="0" parTransId="{F9C4EC2F-896E-46C9-960A-378D3D997E34}" sibTransId="{D0742C45-38F4-429D-B330-62F7B755D45A}"/>
    <dgm:cxn modelId="{036D6D30-0CE8-4CB8-8FD9-4E4D5A4FA388}" srcId="{52A4BCD0-E860-42B1-9289-275E3FC8A671}" destId="{53739F3C-9317-4594-BD62-143D9C14BA30}" srcOrd="1" destOrd="0" parTransId="{F9CCD85B-F77C-44EE-B17B-338FAA7FF491}" sibTransId="{BBA800F3-8070-4735-BF66-8475AD91757A}"/>
    <dgm:cxn modelId="{2CD22031-FA70-4C1C-BDAE-DD9E6D36DCE3}" type="presOf" srcId="{53739F3C-9317-4594-BD62-143D9C14BA30}" destId="{E2123257-29DD-4FE6-9FE9-0D9BDBB74F2E}" srcOrd="0" destOrd="0" presId="urn:microsoft.com/office/officeart/2005/8/layout/bList2"/>
    <dgm:cxn modelId="{420BA73B-70D3-4A5A-8F99-C9F40990CA1B}" type="presOf" srcId="{52A4BCD0-E860-42B1-9289-275E3FC8A671}" destId="{003870B8-591E-4D2B-9696-A7D1F2D17E6B}" srcOrd="0" destOrd="0" presId="urn:microsoft.com/office/officeart/2005/8/layout/bList2"/>
    <dgm:cxn modelId="{B1701244-6A67-47FD-A67A-806AAB256298}" type="presOf" srcId="{46502E6B-0D03-44CE-8914-FF6571D81B6D}" destId="{16ACCF84-6491-40EE-9177-D70DBCA27C07}" srcOrd="0" destOrd="0" presId="urn:microsoft.com/office/officeart/2005/8/layout/bList2"/>
    <dgm:cxn modelId="{B9ABC146-09D3-4ACC-B28A-8B2FE57D9787}" type="presOf" srcId="{D7800E04-A690-4B5A-9B22-82676ECF7DDA}" destId="{E67AEAF6-D7EE-49B4-94B6-4AED93963EC3}" srcOrd="0" destOrd="0" presId="urn:microsoft.com/office/officeart/2005/8/layout/bList2"/>
    <dgm:cxn modelId="{DA750F75-ECFD-4AEF-AFD6-A7F19D9A66D9}" srcId="{52A4BCD0-E860-42B1-9289-275E3FC8A671}" destId="{948606F0-5DAC-49C6-A4DE-D811E87B82C3}" srcOrd="0" destOrd="0" parTransId="{9A6D1802-548D-4E14-89FA-9B8151A9C2BA}" sibTransId="{1037DE98-20F3-4447-809F-B6E5786B8E7B}"/>
    <dgm:cxn modelId="{72C7CB58-84A7-4958-BE44-140E5D4D5BAA}" srcId="{19AF0842-E84F-4B5C-8049-3718FD8BBD36}" destId="{7297C37D-5964-443C-9782-B06AF6D5A3EF}" srcOrd="0" destOrd="0" parTransId="{D9290848-024B-466B-8E3F-8B88B9AFAD1C}" sibTransId="{67940AE4-B44E-4A1D-8814-A6A004EB04A6}"/>
    <dgm:cxn modelId="{02A9A885-50C6-43EA-9784-A2D9B68C713D}" srcId="{52A4BCD0-E860-42B1-9289-275E3FC8A671}" destId="{19AF0842-E84F-4B5C-8049-3718FD8BBD36}" srcOrd="3" destOrd="0" parTransId="{BA993F4D-7B56-4D6A-8C86-D8A73C455BC1}" sibTransId="{C6805F04-8AEB-45F1-BF0C-DABAF0B751F6}"/>
    <dgm:cxn modelId="{58E6C38B-174A-4C9F-9B79-A6D1224F56C6}" type="presOf" srcId="{53739F3C-9317-4594-BD62-143D9C14BA30}" destId="{16DB6A26-9128-4C56-9A8F-354446A1B4DE}" srcOrd="1" destOrd="0" presId="urn:microsoft.com/office/officeart/2005/8/layout/bList2"/>
    <dgm:cxn modelId="{738BCA9E-898B-489D-B879-27D9BACEFCC0}" type="presOf" srcId="{948606F0-5DAC-49C6-A4DE-D811E87B82C3}" destId="{996D4C1F-6902-4354-83B8-B853361B10F7}" srcOrd="1" destOrd="0" presId="urn:microsoft.com/office/officeart/2005/8/layout/bList2"/>
    <dgm:cxn modelId="{2C4C81A1-34D2-4266-A66F-95525287DECA}" type="presOf" srcId="{7297C37D-5964-443C-9782-B06AF6D5A3EF}" destId="{F209B929-C004-4506-AFFB-AB62F4503875}" srcOrd="0" destOrd="0" presId="urn:microsoft.com/office/officeart/2005/8/layout/bList2"/>
    <dgm:cxn modelId="{ECC391A5-8279-457B-A4B7-9152600D5F2C}" type="presOf" srcId="{1037DE98-20F3-4447-809F-B6E5786B8E7B}" destId="{04792D78-9B20-4A51-912F-3C1095D0C7F4}" srcOrd="0" destOrd="0" presId="urn:microsoft.com/office/officeart/2005/8/layout/bList2"/>
    <dgm:cxn modelId="{96F6D5AF-286B-40AA-B15D-63A0DEC2828D}" type="presOf" srcId="{BBA800F3-8070-4735-BF66-8475AD91757A}" destId="{69307DCE-9184-4713-987B-B9079BFE50B8}" srcOrd="0" destOrd="0" presId="urn:microsoft.com/office/officeart/2005/8/layout/bList2"/>
    <dgm:cxn modelId="{8BA64AB9-D205-40F0-964B-E3087DCAD907}" type="presOf" srcId="{19AF0842-E84F-4B5C-8049-3718FD8BBD36}" destId="{D227E8C8-C646-4712-B09D-6CED25F00A3A}" srcOrd="1" destOrd="0" presId="urn:microsoft.com/office/officeart/2005/8/layout/bList2"/>
    <dgm:cxn modelId="{0F3268C1-0432-47FB-AD47-3717BC21458D}" srcId="{948606F0-5DAC-49C6-A4DE-D811E87B82C3}" destId="{D7800E04-A690-4B5A-9B22-82676ECF7DDA}" srcOrd="0" destOrd="0" parTransId="{CB2F861B-B1F4-401C-882B-BAE3A4DF4D4A}" sibTransId="{C1ED9777-8082-4B6B-B370-EBDA1015A64B}"/>
    <dgm:cxn modelId="{4C2C37CB-6327-49CB-A12F-A5AB1B3B4027}" type="presOf" srcId="{F20D961A-0EE9-419D-A0E8-F9122E1B6285}" destId="{2FC90BC7-8718-4825-9C97-F1CEDFE67873}" srcOrd="0" destOrd="0" presId="urn:microsoft.com/office/officeart/2005/8/layout/bList2"/>
    <dgm:cxn modelId="{EDCF47CF-1EBA-4EB9-9535-3AD2FC53834E}" type="presOf" srcId="{948606F0-5DAC-49C6-A4DE-D811E87B82C3}" destId="{1DCD371C-7E70-44D9-BAAC-C94CCBD1D2D4}" srcOrd="0" destOrd="0" presId="urn:microsoft.com/office/officeart/2005/8/layout/bList2"/>
    <dgm:cxn modelId="{FA5655E5-BEED-459F-A0FE-EF340E83AA4C}" type="presOf" srcId="{19AF0842-E84F-4B5C-8049-3718FD8BBD36}" destId="{996002CE-0307-4723-8C87-FBCCBDD0CFB3}" srcOrd="0" destOrd="0" presId="urn:microsoft.com/office/officeart/2005/8/layout/bList2"/>
    <dgm:cxn modelId="{3E57E56F-0BD2-4937-BC0A-13E5A5B32FB2}" type="presParOf" srcId="{003870B8-591E-4D2B-9696-A7D1F2D17E6B}" destId="{254A5D96-8744-4477-9E09-411F51C1EEC9}" srcOrd="0" destOrd="0" presId="urn:microsoft.com/office/officeart/2005/8/layout/bList2"/>
    <dgm:cxn modelId="{C0914FF4-4DD4-4906-BAD5-19D7B8AF64C2}" type="presParOf" srcId="{254A5D96-8744-4477-9E09-411F51C1EEC9}" destId="{E67AEAF6-D7EE-49B4-94B6-4AED93963EC3}" srcOrd="0" destOrd="0" presId="urn:microsoft.com/office/officeart/2005/8/layout/bList2"/>
    <dgm:cxn modelId="{BE67417C-CE70-4BC9-905B-5DDB88946B08}" type="presParOf" srcId="{254A5D96-8744-4477-9E09-411F51C1EEC9}" destId="{1DCD371C-7E70-44D9-BAAC-C94CCBD1D2D4}" srcOrd="1" destOrd="0" presId="urn:microsoft.com/office/officeart/2005/8/layout/bList2"/>
    <dgm:cxn modelId="{D5079C43-9C52-4865-AD00-3DAE6C185B7B}" type="presParOf" srcId="{254A5D96-8744-4477-9E09-411F51C1EEC9}" destId="{996D4C1F-6902-4354-83B8-B853361B10F7}" srcOrd="2" destOrd="0" presId="urn:microsoft.com/office/officeart/2005/8/layout/bList2"/>
    <dgm:cxn modelId="{F4669EBF-93F6-4F1F-93DB-620F2BC2DB0B}" type="presParOf" srcId="{254A5D96-8744-4477-9E09-411F51C1EEC9}" destId="{8D82FDBE-6F11-47B2-A46E-6684028F4D9C}" srcOrd="3" destOrd="0" presId="urn:microsoft.com/office/officeart/2005/8/layout/bList2"/>
    <dgm:cxn modelId="{2CFDC45C-B88C-45C3-B3FA-391984DF6962}" type="presParOf" srcId="{003870B8-591E-4D2B-9696-A7D1F2D17E6B}" destId="{04792D78-9B20-4A51-912F-3C1095D0C7F4}" srcOrd="1" destOrd="0" presId="urn:microsoft.com/office/officeart/2005/8/layout/bList2"/>
    <dgm:cxn modelId="{1DEF12A1-7837-4540-A136-E2780294E850}" type="presParOf" srcId="{003870B8-591E-4D2B-9696-A7D1F2D17E6B}" destId="{AD079833-1929-4125-AB88-318790BABF94}" srcOrd="2" destOrd="0" presId="urn:microsoft.com/office/officeart/2005/8/layout/bList2"/>
    <dgm:cxn modelId="{827825B6-393E-4E1E-991C-7F747B1FA73A}" type="presParOf" srcId="{AD079833-1929-4125-AB88-318790BABF94}" destId="{F5201067-14EF-41F0-BA76-467DD9EEE951}" srcOrd="0" destOrd="0" presId="urn:microsoft.com/office/officeart/2005/8/layout/bList2"/>
    <dgm:cxn modelId="{CC14AFC6-E246-472C-B095-3F110FDA47E1}" type="presParOf" srcId="{AD079833-1929-4125-AB88-318790BABF94}" destId="{E2123257-29DD-4FE6-9FE9-0D9BDBB74F2E}" srcOrd="1" destOrd="0" presId="urn:microsoft.com/office/officeart/2005/8/layout/bList2"/>
    <dgm:cxn modelId="{00A5163D-DEBB-493C-AC16-2C305778DF44}" type="presParOf" srcId="{AD079833-1929-4125-AB88-318790BABF94}" destId="{16DB6A26-9128-4C56-9A8F-354446A1B4DE}" srcOrd="2" destOrd="0" presId="urn:microsoft.com/office/officeart/2005/8/layout/bList2"/>
    <dgm:cxn modelId="{95619B1E-2C01-451A-BE66-6163AA92BDC6}" type="presParOf" srcId="{AD079833-1929-4125-AB88-318790BABF94}" destId="{BBA904FC-E43E-4420-BCE3-C911EFC8876C}" srcOrd="3" destOrd="0" presId="urn:microsoft.com/office/officeart/2005/8/layout/bList2"/>
    <dgm:cxn modelId="{FE826691-3D6F-4DEA-82A4-13AFA1EE0FB0}" type="presParOf" srcId="{003870B8-591E-4D2B-9696-A7D1F2D17E6B}" destId="{69307DCE-9184-4713-987B-B9079BFE50B8}" srcOrd="3" destOrd="0" presId="urn:microsoft.com/office/officeart/2005/8/layout/bList2"/>
    <dgm:cxn modelId="{281DDCCA-CC38-4150-BE7D-C1B79DE59438}" type="presParOf" srcId="{003870B8-591E-4D2B-9696-A7D1F2D17E6B}" destId="{4C27D8F3-6BB5-43F7-9B2D-87B3065E34DE}" srcOrd="4" destOrd="0" presId="urn:microsoft.com/office/officeart/2005/8/layout/bList2"/>
    <dgm:cxn modelId="{70973DAA-EDEA-4DC2-A32B-C8143FEE12A1}" type="presParOf" srcId="{4C27D8F3-6BB5-43F7-9B2D-87B3065E34DE}" destId="{2FC90BC7-8718-4825-9C97-F1CEDFE67873}" srcOrd="0" destOrd="0" presId="urn:microsoft.com/office/officeart/2005/8/layout/bList2"/>
    <dgm:cxn modelId="{9837DA28-F064-4724-8BA4-01E2859AFF12}" type="presParOf" srcId="{4C27D8F3-6BB5-43F7-9B2D-87B3065E34DE}" destId="{16ACCF84-6491-40EE-9177-D70DBCA27C07}" srcOrd="1" destOrd="0" presId="urn:microsoft.com/office/officeart/2005/8/layout/bList2"/>
    <dgm:cxn modelId="{0FCF5AA1-9CAC-4D83-AA4C-9B0F1F1BC4D5}" type="presParOf" srcId="{4C27D8F3-6BB5-43F7-9B2D-87B3065E34DE}" destId="{6E3671D0-079C-4DBE-BD14-1C96049C72C4}" srcOrd="2" destOrd="0" presId="urn:microsoft.com/office/officeart/2005/8/layout/bList2"/>
    <dgm:cxn modelId="{5609DB5B-0BFE-487A-B5F1-6FD7F08E1DF5}" type="presParOf" srcId="{4C27D8F3-6BB5-43F7-9B2D-87B3065E34DE}" destId="{8F271EE3-966D-4C61-82B8-2D30720D0AE8}" srcOrd="3" destOrd="0" presId="urn:microsoft.com/office/officeart/2005/8/layout/bList2"/>
    <dgm:cxn modelId="{2EEA9D73-53A5-4309-AFD0-70532F55269C}" type="presParOf" srcId="{003870B8-591E-4D2B-9696-A7D1F2D17E6B}" destId="{54607BE5-306E-4ABC-AD6E-75028FCB5815}" srcOrd="5" destOrd="0" presId="urn:microsoft.com/office/officeart/2005/8/layout/bList2"/>
    <dgm:cxn modelId="{3BC47940-DA01-44A2-82BF-3DDBEB828C58}" type="presParOf" srcId="{003870B8-591E-4D2B-9696-A7D1F2D17E6B}" destId="{FEA3E0FF-B217-4BB1-8640-4BA7866CFC26}" srcOrd="6" destOrd="0" presId="urn:microsoft.com/office/officeart/2005/8/layout/bList2"/>
    <dgm:cxn modelId="{71AA8318-B9D3-417E-A4A5-FD27AF40FFC4}" type="presParOf" srcId="{FEA3E0FF-B217-4BB1-8640-4BA7866CFC26}" destId="{F209B929-C004-4506-AFFB-AB62F4503875}" srcOrd="0" destOrd="0" presId="urn:microsoft.com/office/officeart/2005/8/layout/bList2"/>
    <dgm:cxn modelId="{2CE13463-25C8-4129-9E76-93093CD30F32}" type="presParOf" srcId="{FEA3E0FF-B217-4BB1-8640-4BA7866CFC26}" destId="{996002CE-0307-4723-8C87-FBCCBDD0CFB3}" srcOrd="1" destOrd="0" presId="urn:microsoft.com/office/officeart/2005/8/layout/bList2"/>
    <dgm:cxn modelId="{C327D42B-371B-4A1C-873C-31CAB52D0536}" type="presParOf" srcId="{FEA3E0FF-B217-4BB1-8640-4BA7866CFC26}" destId="{D227E8C8-C646-4712-B09D-6CED25F00A3A}" srcOrd="2" destOrd="0" presId="urn:microsoft.com/office/officeart/2005/8/layout/bList2"/>
    <dgm:cxn modelId="{666EE1B0-B865-49C7-AEA5-A192F4A71651}" type="presParOf" srcId="{FEA3E0FF-B217-4BB1-8640-4BA7866CFC26}" destId="{179178A5-DB70-42FE-A196-30AD867CC02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colorful4" csCatId="colorful" phldr="1"/>
      <dgm:spPr/>
      <dgm:t>
        <a:bodyPr/>
        <a:lstStyle/>
        <a:p>
          <a:pPr rtl="1"/>
          <a:endParaRPr lang="he-IL"/>
        </a:p>
      </dgm:t>
    </dgm:pt>
    <dgm:pt modelId="{73FD555E-A9C1-475F-ABEC-10EA10C98A05}">
      <dgm:prSet phldrT="[טקסט]"/>
      <dgm:spPr/>
      <dgm:t>
        <a:bodyPr/>
        <a:lstStyle/>
        <a:p>
          <a:pPr rtl="1"/>
          <a:r>
            <a:rPr lang="ar-EG" dirty="0">
              <a:effectLst>
                <a:outerShdw blurRad="38100" dist="38100" dir="2700000" algn="tl">
                  <a:srgbClr val="000000">
                    <a:alpha val="43137"/>
                  </a:srgbClr>
                </a:outerShdw>
              </a:effectLst>
            </a:rPr>
            <a:t> لا تترك سلكًا كهربائيًا في المقبس غير المتصل بجهاز كهربائي .</a:t>
          </a:r>
          <a:endParaRPr lang="he-IL" dirty="0">
            <a:effectLst>
              <a:outerShdw blurRad="38100" dist="38100" dir="2700000" algn="tl">
                <a:srgbClr val="000000">
                  <a:alpha val="43137"/>
                </a:srgbClr>
              </a:outerShdw>
            </a:effectLst>
          </a:endParaRP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dgm:spPr/>
      <dgm:t>
        <a:bodyPr/>
        <a:lstStyle/>
        <a:p>
          <a:pPr rtl="1"/>
          <a:r>
            <a:rPr lang="ar-EG" dirty="0">
              <a:effectLst>
                <a:outerShdw blurRad="38100" dist="38100" dir="2700000" algn="tl">
                  <a:srgbClr val="000000">
                    <a:alpha val="43137"/>
                  </a:srgbClr>
                </a:outerShdw>
              </a:effectLst>
            </a:rPr>
            <a:t>لا تقترب من سلك كهربائي ممزق. إنه  يعرض حياتك للخطر.</a:t>
          </a:r>
          <a:endParaRPr lang="he-IL"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dgm:spPr/>
      <dgm:t>
        <a:bodyPr/>
        <a:lstStyle/>
        <a:p>
          <a:pPr rtl="1"/>
          <a:r>
            <a:rPr lang="ar-EG" b="1" i="0" dirty="0"/>
            <a:t>الماء والكهرباء لا</a:t>
          </a:r>
          <a:r>
            <a:rPr lang="ar-EG" b="0" i="0" dirty="0"/>
            <a:t> يجتمعان </a:t>
          </a:r>
          <a:r>
            <a:rPr lang="he-IL" dirty="0">
              <a:effectLst>
                <a:outerShdw blurRad="38100" dist="38100" dir="2700000" algn="tl">
                  <a:srgbClr val="000000">
                    <a:alpha val="43137"/>
                  </a:srgbClr>
                </a:outerShdw>
              </a:effectLst>
            </a:rPr>
            <a:t>– </a:t>
          </a:r>
          <a:r>
            <a:rPr lang="ar-EG" dirty="0">
              <a:effectLst>
                <a:outerShdw blurRad="38100" dist="38100" dir="2700000" algn="tl">
                  <a:srgbClr val="000000">
                    <a:alpha val="43137"/>
                  </a:srgbClr>
                </a:outerShdw>
              </a:effectLst>
            </a:rPr>
            <a:t>ممنوع </a:t>
          </a:r>
          <a:r>
            <a:rPr lang="he-IL" dirty="0">
              <a:effectLst>
                <a:outerShdw blurRad="38100" dist="38100" dir="2700000" algn="tl">
                  <a:srgbClr val="000000">
                    <a:alpha val="43137"/>
                  </a:srgbClr>
                </a:outerShdw>
              </a:effectLst>
            </a:rPr>
            <a:t>!</a:t>
          </a: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2264C24-FFCE-44F6-A2E5-7949986CF388}" type="pres">
      <dgm:prSet presAssocID="{73FD555E-A9C1-475F-ABEC-10EA10C98A05}" presName="txShp" presStyleLbl="node1" presStyleIdx="0" presStyleCnt="3">
        <dgm:presLayoutVars>
          <dgm:bulletEnabled val="1"/>
        </dgm:presLayoutVars>
      </dgm:prSet>
      <dgm:spPr/>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2000" b="-22000"/>
          </a:stretch>
        </a:blipFill>
      </dgm:spPr>
    </dgm:pt>
    <dgm:pt modelId="{5D19E6FC-1A39-4111-8E3E-A3F38D51D18B}" type="pres">
      <dgm:prSet presAssocID="{84AEC140-FF9D-4AF5-9D24-B0C0A73C77B3}" presName="txShp" presStyleLbl="node1" presStyleIdx="1" presStyleCnt="3">
        <dgm:presLayoutVars>
          <dgm:bulletEnabled val="1"/>
        </dgm:presLayoutVars>
      </dgm:prSet>
      <dgm:spPr/>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rotWithShape="1">
          <a:blip xmlns:r="http://schemas.openxmlformats.org/officeDocument/2006/relationships" r:embed="rId3"/>
          <a:stretch>
            <a:fillRect/>
          </a:stretch>
        </a:blipFill>
      </dgm:spPr>
    </dgm:pt>
    <dgm:pt modelId="{835F9F72-1B8A-4149-80A4-EEB19BC7AA87}" type="pres">
      <dgm:prSet presAssocID="{2BFECD1C-DA99-40D3-8312-9A1927E75677}" presName="txShp" presStyleLbl="node1" presStyleIdx="2" presStyleCnt="3">
        <dgm:presLayoutVars>
          <dgm:bulletEnabled val="1"/>
        </dgm:presLayoutVars>
      </dgm:prSet>
      <dgm:spPr/>
    </dgm:pt>
  </dgm:ptLst>
  <dgm:cxnLst>
    <dgm:cxn modelId="{FA9A4E16-3149-4682-8DDF-873422AAEE42}" srcId="{A58509B1-1858-44AC-B800-D69B4829ABDD}" destId="{2BFECD1C-DA99-40D3-8312-9A1927E75677}" srcOrd="2" destOrd="0" parTransId="{F4135DD0-06CD-4140-8A86-AB8CCFA11459}" sibTransId="{2D822B76-DD27-45A8-8CA6-8C0A53AD1904}"/>
    <dgm:cxn modelId="{A91FC622-4D3F-4024-9151-1B0A3EA9824A}" type="presOf" srcId="{A58509B1-1858-44AC-B800-D69B4829ABDD}" destId="{128AD24C-FC5A-4C4C-A2DA-2C73DA1E5C44}"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211F4C48-04CF-49DA-8F60-B2E3A477531C}" srcId="{A58509B1-1858-44AC-B800-D69B4829ABDD}" destId="{84AEC140-FF9D-4AF5-9D24-B0C0A73C77B3}" srcOrd="1" destOrd="0" parTransId="{03F1B411-6DF6-454A-B37C-F7124A6B44C7}" sibTransId="{A25F22E9-8939-43E1-B8A8-87FFDFE91112}"/>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colorful5" csCatId="colorful" phldr="1"/>
      <dgm:spPr/>
      <dgm:t>
        <a:bodyPr/>
        <a:lstStyle/>
        <a:p>
          <a:pPr rtl="1"/>
          <a:endParaRPr lang="he-IL"/>
        </a:p>
      </dgm:t>
    </dgm:pt>
    <dgm:pt modelId="{73FD555E-A9C1-475F-ABEC-10EA10C98A05}">
      <dgm:prSet phldrT="[טקסט]" custT="1"/>
      <dgm:spPr/>
      <dgm:t>
        <a:bodyPr/>
        <a:lstStyle/>
        <a:p>
          <a:pPr rtl="1"/>
          <a:r>
            <a:rPr lang="ar-EG" sz="3200" dirty="0">
              <a:effectLst>
                <a:outerShdw blurRad="38100" dist="38100" dir="2700000" algn="tl">
                  <a:srgbClr val="000000">
                    <a:alpha val="43137"/>
                  </a:srgbClr>
                </a:outerShdw>
              </a:effectLst>
            </a:rPr>
            <a:t>غرف الكهرباء، منشآت الكهرباء والخزائن الكهربائية اماكن محظورة: لا تدخل ولا تلمس ولا تتسلق.</a:t>
          </a:r>
          <a:endParaRPr lang="he-IL" sz="3200" dirty="0">
            <a:effectLst>
              <a:outerShdw blurRad="38100" dist="38100" dir="2700000" algn="tl">
                <a:srgbClr val="000000">
                  <a:alpha val="43137"/>
                </a:srgbClr>
              </a:outerShdw>
            </a:effectLst>
          </a:endParaRP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ar-EG" sz="3200" dirty="0">
              <a:effectLst>
                <a:outerShdw blurRad="38100" dist="38100" dir="2700000" algn="tl">
                  <a:srgbClr val="000000">
                    <a:alpha val="43137"/>
                  </a:srgbClr>
                </a:outerShdw>
              </a:effectLst>
            </a:rPr>
            <a:t>لا تلعب بالكرة أو الطائرة الورقية أو أي شيء آخر تحت الأسلاك الكهربائية ،  قد </a:t>
          </a:r>
          <a:r>
            <a:rPr lang="ar-EG" sz="3200" dirty="0">
              <a:solidFill>
                <a:schemeClr val="bg1"/>
              </a:solidFill>
              <a:effectLst>
                <a:outerShdw blurRad="38100" dist="38100" dir="2700000" algn="tl">
                  <a:srgbClr val="000000">
                    <a:alpha val="43137"/>
                  </a:srgbClr>
                </a:outerShdw>
              </a:effectLst>
            </a:rPr>
            <a:t>تتشابك</a:t>
          </a:r>
          <a:r>
            <a:rPr lang="ar-EG" sz="3200" dirty="0">
              <a:effectLst>
                <a:outerShdw blurRad="38100" dist="38100" dir="2700000" algn="tl">
                  <a:srgbClr val="000000">
                    <a:alpha val="43137"/>
                  </a:srgbClr>
                </a:outerShdw>
              </a:effectLst>
            </a:rPr>
            <a:t> أو تتلف الأسلاك.</a:t>
          </a:r>
          <a:endParaRPr lang="he-IL" sz="32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dgm:spPr/>
      <dgm:t>
        <a:bodyPr/>
        <a:lstStyle/>
        <a:p>
          <a:pPr rtl="1"/>
          <a:r>
            <a:rPr lang="ar-EG" dirty="0">
              <a:effectLst>
                <a:outerShdw blurRad="38100" dist="38100" dir="2700000" algn="tl">
                  <a:srgbClr val="000000">
                    <a:alpha val="43137"/>
                  </a:srgbClr>
                </a:outerShdw>
              </a:effectLst>
            </a:rPr>
            <a:t>ممنوع اللعب بالقرب من أعمدة الكهرباء</a:t>
          </a:r>
          <a:r>
            <a:rPr lang="he-IL" dirty="0">
              <a:effectLst>
                <a:outerShdw blurRad="38100" dist="38100" dir="2700000" algn="tl">
                  <a:srgbClr val="000000">
                    <a:alpha val="43137"/>
                  </a:srgbClr>
                </a:outerShdw>
              </a:effectLst>
            </a:rPr>
            <a:t>.</a:t>
          </a: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pt>
    <dgm:pt modelId="{F2264C24-FFCE-44F6-A2E5-7949986CF388}" type="pres">
      <dgm:prSet presAssocID="{73FD555E-A9C1-475F-ABEC-10EA10C98A05}" presName="txShp" presStyleLbl="node1" presStyleIdx="0" presStyleCnt="3">
        <dgm:presLayoutVars>
          <dgm:bulletEnabled val="1"/>
        </dgm:presLayoutVars>
      </dgm:prSet>
      <dgm:spPr/>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5D19E6FC-1A39-4111-8E3E-A3F38D51D18B}" type="pres">
      <dgm:prSet presAssocID="{84AEC140-FF9D-4AF5-9D24-B0C0A73C77B3}" presName="txShp" presStyleLbl="node1" presStyleIdx="1" presStyleCnt="3">
        <dgm:presLayoutVars>
          <dgm:bulletEnabled val="1"/>
        </dgm:presLayoutVars>
      </dgm:prSet>
      <dgm:spPr/>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72000" r="-72000"/>
          </a:stretch>
        </a:blipFill>
      </dgm:spPr>
    </dgm:pt>
    <dgm:pt modelId="{835F9F72-1B8A-4149-80A4-EEB19BC7AA87}" type="pres">
      <dgm:prSet presAssocID="{2BFECD1C-DA99-40D3-8312-9A1927E75677}" presName="txShp" presStyleLbl="node1" presStyleIdx="2" presStyleCnt="3">
        <dgm:presLayoutVars>
          <dgm:bulletEnabled val="1"/>
        </dgm:presLayoutVars>
      </dgm:prSet>
      <dgm:spPr/>
    </dgm:pt>
  </dgm:ptLst>
  <dgm:cxnLst>
    <dgm:cxn modelId="{FA9A4E16-3149-4682-8DDF-873422AAEE42}" srcId="{A58509B1-1858-44AC-B800-D69B4829ABDD}" destId="{2BFECD1C-DA99-40D3-8312-9A1927E75677}" srcOrd="2" destOrd="0" parTransId="{F4135DD0-06CD-4140-8A86-AB8CCFA11459}" sibTransId="{2D822B76-DD27-45A8-8CA6-8C0A53AD1904}"/>
    <dgm:cxn modelId="{A91FC622-4D3F-4024-9151-1B0A3EA9824A}" type="presOf" srcId="{A58509B1-1858-44AC-B800-D69B4829ABDD}" destId="{128AD24C-FC5A-4C4C-A2DA-2C73DA1E5C44}"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211F4C48-04CF-49DA-8F60-B2E3A477531C}" srcId="{A58509B1-1858-44AC-B800-D69B4829ABDD}" destId="{84AEC140-FF9D-4AF5-9D24-B0C0A73C77B3}" srcOrd="1" destOrd="0" parTransId="{03F1B411-6DF6-454A-B37C-F7124A6B44C7}" sibTransId="{A25F22E9-8939-43E1-B8A8-87FFDFE91112}"/>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colorful2" csCatId="colorful" phldr="1"/>
      <dgm:spPr/>
      <dgm:t>
        <a:bodyPr/>
        <a:lstStyle/>
        <a:p>
          <a:pPr rtl="1"/>
          <a:endParaRPr lang="he-IL"/>
        </a:p>
      </dgm:t>
    </dgm:pt>
    <dgm:pt modelId="{73FD555E-A9C1-475F-ABEC-10EA10C98A05}">
      <dgm:prSet phldrT="[טקסט]" custT="1"/>
      <dgm:spPr/>
      <dgm:t>
        <a:bodyPr/>
        <a:lstStyle/>
        <a:p>
          <a:pPr rtl="1"/>
          <a:r>
            <a:rPr lang="ar-EG" sz="4400" dirty="0">
              <a:effectLst>
                <a:outerShdw blurRad="38100" dist="38100" dir="2700000" algn="tl">
                  <a:srgbClr val="000000">
                    <a:alpha val="43137"/>
                  </a:srgbClr>
                </a:outerShdw>
              </a:effectLst>
            </a:rPr>
            <a:t>ممنوع تسلق أعمدة الكهرباء</a:t>
          </a:r>
          <a:r>
            <a:rPr lang="he-IL" sz="4400" dirty="0">
              <a:effectLst>
                <a:outerShdw blurRad="38100" dist="38100" dir="2700000" algn="tl">
                  <a:srgbClr val="000000">
                    <a:alpha val="43137"/>
                  </a:srgbClr>
                </a:outerShdw>
              </a:effectLst>
            </a:rPr>
            <a:t>.</a:t>
          </a: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ar-EG" sz="3600" dirty="0">
              <a:effectLst>
                <a:outerShdw blurRad="38100" dist="38100" dir="2700000" algn="tl">
                  <a:srgbClr val="000000">
                    <a:alpha val="43137"/>
                  </a:srgbClr>
                </a:outerShdw>
              </a:effectLst>
            </a:rPr>
            <a:t>عدم التسلق على الأشجار والأسطح التي تمر الأسلاك الكهربائية بالقرب منها.</a:t>
          </a:r>
          <a:endParaRPr lang="he-IL" sz="36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dgm:spPr/>
      <dgm:t>
        <a:bodyPr/>
        <a:lstStyle/>
        <a:p>
          <a:pPr rtl="1"/>
          <a:r>
            <a:rPr lang="ar-EG" dirty="0">
              <a:effectLst>
                <a:outerShdw blurRad="38100" dist="38100" dir="2700000" algn="tl">
                  <a:srgbClr val="000000">
                    <a:alpha val="43137"/>
                  </a:srgbClr>
                </a:outerShdw>
              </a:effectLst>
            </a:rPr>
            <a:t> لا تلمس الهوائي الموجود على السطح ، ربما يكون </a:t>
          </a:r>
          <a:r>
            <a:rPr lang="ar-EG" dirty="0">
              <a:solidFill>
                <a:srgbClr val="C00000"/>
              </a:solidFill>
              <a:effectLst>
                <a:outerShdw blurRad="38100" dist="38100" dir="2700000" algn="tl">
                  <a:srgbClr val="000000">
                    <a:alpha val="43137"/>
                  </a:srgbClr>
                </a:outerShdw>
              </a:effectLst>
            </a:rPr>
            <a:t>مكهرب</a:t>
          </a:r>
          <a:r>
            <a:rPr lang="ar-EG" dirty="0">
              <a:effectLst>
                <a:outerShdw blurRad="38100" dist="38100" dir="2700000" algn="tl">
                  <a:srgbClr val="000000">
                    <a:alpha val="43137"/>
                  </a:srgbClr>
                </a:outerShdw>
              </a:effectLst>
            </a:rPr>
            <a:t> . </a:t>
          </a:r>
          <a:endParaRPr lang="he-IL"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F2264C24-FFCE-44F6-A2E5-7949986CF388}" type="pres">
      <dgm:prSet presAssocID="{73FD555E-A9C1-475F-ABEC-10EA10C98A05}" presName="txShp" presStyleLbl="node1" presStyleIdx="0" presStyleCnt="3">
        <dgm:presLayoutVars>
          <dgm:bulletEnabled val="1"/>
        </dgm:presLayoutVars>
      </dgm:prSet>
      <dgm:spPr/>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dgm:spPr>
    </dgm:pt>
    <dgm:pt modelId="{5D19E6FC-1A39-4111-8E3E-A3F38D51D18B}" type="pres">
      <dgm:prSet presAssocID="{84AEC140-FF9D-4AF5-9D24-B0C0A73C77B3}" presName="txShp" presStyleLbl="node1" presStyleIdx="1" presStyleCnt="3">
        <dgm:presLayoutVars>
          <dgm:bulletEnabled val="1"/>
        </dgm:presLayoutVars>
      </dgm:prSet>
      <dgm:spPr/>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835F9F72-1B8A-4149-80A4-EEB19BC7AA87}" type="pres">
      <dgm:prSet presAssocID="{2BFECD1C-DA99-40D3-8312-9A1927E75677}" presName="txShp" presStyleLbl="node1" presStyleIdx="2" presStyleCnt="3" custLinFactNeighborX="-759" custLinFactNeighborY="17">
        <dgm:presLayoutVars>
          <dgm:bulletEnabled val="1"/>
        </dgm:presLayoutVars>
      </dgm:prSet>
      <dgm:spPr/>
    </dgm:pt>
  </dgm:ptLst>
  <dgm:cxnLst>
    <dgm:cxn modelId="{FA9A4E16-3149-4682-8DDF-873422AAEE42}" srcId="{A58509B1-1858-44AC-B800-D69B4829ABDD}" destId="{2BFECD1C-DA99-40D3-8312-9A1927E75677}" srcOrd="2" destOrd="0" parTransId="{F4135DD0-06CD-4140-8A86-AB8CCFA11459}" sibTransId="{2D822B76-DD27-45A8-8CA6-8C0A53AD1904}"/>
    <dgm:cxn modelId="{A91FC622-4D3F-4024-9151-1B0A3EA9824A}" type="presOf" srcId="{A58509B1-1858-44AC-B800-D69B4829ABDD}" destId="{128AD24C-FC5A-4C4C-A2DA-2C73DA1E5C44}"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211F4C48-04CF-49DA-8F60-B2E3A477531C}" srcId="{A58509B1-1858-44AC-B800-D69B4829ABDD}" destId="{84AEC140-FF9D-4AF5-9D24-B0C0A73C77B3}" srcOrd="1" destOrd="0" parTransId="{03F1B411-6DF6-454A-B37C-F7124A6B44C7}" sibTransId="{A25F22E9-8939-43E1-B8A8-87FFDFE91112}"/>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colorful4" csCatId="colorful" phldr="1"/>
      <dgm:spPr/>
      <dgm:t>
        <a:bodyPr/>
        <a:lstStyle/>
        <a:p>
          <a:pPr rtl="1"/>
          <a:endParaRPr lang="he-IL"/>
        </a:p>
      </dgm:t>
    </dgm:pt>
    <dgm:pt modelId="{73FD555E-A9C1-475F-ABEC-10EA10C98A05}">
      <dgm:prSet phldrT="[טקסט]" custT="1"/>
      <dgm:spPr/>
      <dgm:t>
        <a:bodyPr/>
        <a:lstStyle/>
        <a:p>
          <a:pPr rtl="1"/>
          <a:r>
            <a:rPr lang="ar-EG" sz="3000" dirty="0">
              <a:effectLst>
                <a:outerShdw blurRad="38100" dist="38100" dir="2700000" algn="tl">
                  <a:srgbClr val="000000">
                    <a:alpha val="43137"/>
                  </a:srgbClr>
                </a:outerShdw>
              </a:effectLst>
            </a:rPr>
            <a:t>لا تحاول اخراج  أشياء من محمصة الخبز ،الغسالة ،</a:t>
          </a:r>
          <a:r>
            <a:rPr lang="he-IL" sz="3000" dirty="0">
              <a:effectLst>
                <a:outerShdw blurRad="38100" dist="38100" dir="2700000" algn="tl">
                  <a:srgbClr val="000000">
                    <a:alpha val="43137"/>
                  </a:srgbClr>
                </a:outerShdw>
              </a:effectLst>
            </a:rPr>
            <a:t> </a:t>
          </a:r>
          <a:r>
            <a:rPr lang="ar-EG" sz="3000" dirty="0">
              <a:effectLst>
                <a:outerShdw blurRad="38100" dist="38100" dir="2700000" algn="tl">
                  <a:srgbClr val="000000">
                    <a:alpha val="43137"/>
                  </a:srgbClr>
                </a:outerShdw>
              </a:effectLst>
            </a:rPr>
            <a:t>النشافة وغيرها </a:t>
          </a:r>
          <a:r>
            <a:rPr lang="ar-EG" sz="3000" dirty="0">
              <a:solidFill>
                <a:schemeClr val="bg1"/>
              </a:solidFill>
              <a:effectLst>
                <a:outerShdw blurRad="38100" dist="38100" dir="2700000" algn="tl">
                  <a:srgbClr val="000000">
                    <a:alpha val="43137"/>
                  </a:srgbClr>
                </a:outerShdw>
              </a:effectLst>
            </a:rPr>
            <a:t>باستعمال أداة </a:t>
          </a:r>
          <a:r>
            <a:rPr lang="ar-EG" sz="3000" dirty="0">
              <a:effectLst>
                <a:outerShdw blurRad="38100" dist="38100" dir="2700000" algn="tl">
                  <a:srgbClr val="000000">
                    <a:alpha val="43137"/>
                  </a:srgbClr>
                </a:outerShdw>
              </a:effectLst>
            </a:rPr>
            <a:t>معدنية فهي موصولة للكهرباء</a:t>
          </a:r>
          <a:r>
            <a:rPr lang="he-IL" sz="3000" dirty="0">
              <a:effectLst>
                <a:outerShdw blurRad="38100" dist="38100" dir="2700000" algn="tl">
                  <a:srgbClr val="000000">
                    <a:alpha val="43137"/>
                  </a:srgbClr>
                </a:outerShdw>
              </a:effectLst>
            </a:rPr>
            <a:t>.</a:t>
          </a: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ar-EG" sz="4100" dirty="0">
              <a:effectLst>
                <a:outerShdw blurRad="38100" dist="38100" dir="2700000" algn="tl">
                  <a:srgbClr val="000000">
                    <a:alpha val="43137"/>
                  </a:srgbClr>
                </a:outerShdw>
              </a:effectLst>
            </a:rPr>
            <a:t>لا نلمس جهازاً كهربائياً ونحن حفاة الأقدام.</a:t>
          </a:r>
          <a:endParaRPr lang="he-IL" sz="41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custT="1"/>
      <dgm:spPr/>
      <dgm:t>
        <a:bodyPr/>
        <a:lstStyle/>
        <a:p>
          <a:pPr rtl="1"/>
          <a:r>
            <a:rPr lang="ar-EG" sz="3100" dirty="0">
              <a:effectLst>
                <a:outerShdw blurRad="38100" dist="38100" dir="2700000" algn="tl">
                  <a:srgbClr val="000000">
                    <a:alpha val="43137"/>
                  </a:srgbClr>
                </a:outerShdw>
              </a:effectLst>
            </a:rPr>
            <a:t> لا نلمس جهازًا كهربائيًا بأيدٍ مبتلة، أو عند وجود رطوبة حول المنشاة أو الجهاز. </a:t>
          </a:r>
          <a:endParaRPr lang="he-IL" sz="3100"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2264C24-FFCE-44F6-A2E5-7949986CF388}" type="pres">
      <dgm:prSet presAssocID="{73FD555E-A9C1-475F-ABEC-10EA10C98A05}" presName="txShp" presStyleLbl="node1" presStyleIdx="0" presStyleCnt="3" custLinFactNeighborX="316" custLinFactNeighborY="-76">
        <dgm:presLayoutVars>
          <dgm:bulletEnabled val="1"/>
        </dgm:presLayoutVars>
      </dgm:prSet>
      <dgm:spPr/>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5D19E6FC-1A39-4111-8E3E-A3F38D51D18B}" type="pres">
      <dgm:prSet presAssocID="{84AEC140-FF9D-4AF5-9D24-B0C0A73C77B3}" presName="txShp" presStyleLbl="node1" presStyleIdx="1" presStyleCnt="3" custLinFactNeighborY="3256">
        <dgm:presLayoutVars>
          <dgm:bulletEnabled val="1"/>
        </dgm:presLayoutVars>
      </dgm:prSet>
      <dgm:spPr/>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rotWithShape="1">
          <a:blip xmlns:r="http://schemas.openxmlformats.org/officeDocument/2006/relationships" r:embed="rId3"/>
          <a:stretch>
            <a:fillRect/>
          </a:stretch>
        </a:blipFill>
      </dgm:spPr>
    </dgm:pt>
    <dgm:pt modelId="{835F9F72-1B8A-4149-80A4-EEB19BC7AA87}" type="pres">
      <dgm:prSet presAssocID="{2BFECD1C-DA99-40D3-8312-9A1927E75677}" presName="txShp" presStyleLbl="node1" presStyleIdx="2" presStyleCnt="3">
        <dgm:presLayoutVars>
          <dgm:bulletEnabled val="1"/>
        </dgm:presLayoutVars>
      </dgm:prSet>
      <dgm:spPr/>
    </dgm:pt>
  </dgm:ptLst>
  <dgm:cxnLst>
    <dgm:cxn modelId="{FA9A4E16-3149-4682-8DDF-873422AAEE42}" srcId="{A58509B1-1858-44AC-B800-D69B4829ABDD}" destId="{2BFECD1C-DA99-40D3-8312-9A1927E75677}" srcOrd="2" destOrd="0" parTransId="{F4135DD0-06CD-4140-8A86-AB8CCFA11459}" sibTransId="{2D822B76-DD27-45A8-8CA6-8C0A53AD1904}"/>
    <dgm:cxn modelId="{A91FC622-4D3F-4024-9151-1B0A3EA9824A}" type="presOf" srcId="{A58509B1-1858-44AC-B800-D69B4829ABDD}" destId="{128AD24C-FC5A-4C4C-A2DA-2C73DA1E5C44}"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211F4C48-04CF-49DA-8F60-B2E3A477531C}" srcId="{A58509B1-1858-44AC-B800-D69B4829ABDD}" destId="{84AEC140-FF9D-4AF5-9D24-B0C0A73C77B3}" srcOrd="1" destOrd="0" parTransId="{03F1B411-6DF6-454A-B37C-F7124A6B44C7}" sibTransId="{A25F22E9-8939-43E1-B8A8-87FFDFE91112}"/>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accent6_5" csCatId="accent6" phldr="1"/>
      <dgm:spPr/>
      <dgm:t>
        <a:bodyPr/>
        <a:lstStyle/>
        <a:p>
          <a:pPr rtl="1"/>
          <a:endParaRPr lang="he-IL"/>
        </a:p>
      </dgm:t>
    </dgm:pt>
    <dgm:pt modelId="{73FD555E-A9C1-475F-ABEC-10EA10C98A05}">
      <dgm:prSet phldrT="[טקסט]" custT="1"/>
      <dgm:spPr/>
      <dgm:t>
        <a:bodyPr/>
        <a:lstStyle/>
        <a:p>
          <a:pPr rtl="1"/>
          <a:r>
            <a:rPr lang="ar-EG" sz="2800" dirty="0">
              <a:effectLst>
                <a:outerShdw blurRad="38100" dist="38100" dir="2700000" algn="tl">
                  <a:srgbClr val="000000">
                    <a:alpha val="43137"/>
                  </a:srgbClr>
                </a:outerShdw>
              </a:effectLst>
            </a:rPr>
            <a:t> أثناء العاصفة الرعدية ، لا تخرج ، وإذا لم يكن لديك خيار حاول التمسك بشيء عالي ولا تتجول في منطقة مفتوحة. </a:t>
          </a:r>
          <a:endParaRPr lang="he-IL" sz="2800" dirty="0">
            <a:effectLst>
              <a:outerShdw blurRad="38100" dist="38100" dir="2700000" algn="tl">
                <a:srgbClr val="000000">
                  <a:alpha val="43137"/>
                </a:srgbClr>
              </a:outerShdw>
            </a:effectLst>
          </a:endParaRP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ar-EG" sz="3600" dirty="0">
              <a:effectLst>
                <a:outerShdw blurRad="38100" dist="38100" dir="2700000" algn="tl">
                  <a:srgbClr val="000000">
                    <a:alpha val="43137"/>
                  </a:srgbClr>
                </a:outerShdw>
              </a:effectLst>
            </a:rPr>
            <a:t> لا تحاول إصلاح الأجهزة الكهربائية بنفسك ، عليك استدعاء فني صيانة . </a:t>
          </a:r>
          <a:endParaRPr lang="he-IL" sz="36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custT="1"/>
      <dgm:spPr/>
      <dgm:t>
        <a:bodyPr/>
        <a:lstStyle/>
        <a:p>
          <a:pPr rtl="1"/>
          <a:r>
            <a:rPr lang="ar-EG" sz="3600" dirty="0">
              <a:effectLst>
                <a:outerShdw blurRad="38100" dist="38100" dir="2700000" algn="tl">
                  <a:srgbClr val="000000">
                    <a:alpha val="43137"/>
                  </a:srgbClr>
                </a:outerShdw>
              </a:effectLst>
            </a:rPr>
            <a:t> لا تستخدم الأجهزة الكهربائية التالفة .</a:t>
          </a:r>
          <a:endParaRPr lang="he-IL" sz="3600"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F2264C24-FFCE-44F6-A2E5-7949986CF388}" type="pres">
      <dgm:prSet presAssocID="{73FD555E-A9C1-475F-ABEC-10EA10C98A05}" presName="txShp" presStyleLbl="node1" presStyleIdx="0" presStyleCnt="3">
        <dgm:presLayoutVars>
          <dgm:bulletEnabled val="1"/>
        </dgm:presLayoutVars>
      </dgm:prSet>
      <dgm:spPr/>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5D19E6FC-1A39-4111-8E3E-A3F38D51D18B}" type="pres">
      <dgm:prSet presAssocID="{84AEC140-FF9D-4AF5-9D24-B0C0A73C77B3}" presName="txShp" presStyleLbl="node1" presStyleIdx="1" presStyleCnt="3">
        <dgm:presLayoutVars>
          <dgm:bulletEnabled val="1"/>
        </dgm:presLayoutVars>
      </dgm:prSet>
      <dgm:spPr/>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dgm:spPr>
    </dgm:pt>
    <dgm:pt modelId="{835F9F72-1B8A-4149-80A4-EEB19BC7AA87}" type="pres">
      <dgm:prSet presAssocID="{2BFECD1C-DA99-40D3-8312-9A1927E75677}" presName="txShp" presStyleLbl="node1" presStyleIdx="2" presStyleCnt="3">
        <dgm:presLayoutVars>
          <dgm:bulletEnabled val="1"/>
        </dgm:presLayoutVars>
      </dgm:prSet>
      <dgm:spPr/>
    </dgm:pt>
  </dgm:ptLst>
  <dgm:cxnLst>
    <dgm:cxn modelId="{FA9A4E16-3149-4682-8DDF-873422AAEE42}" srcId="{A58509B1-1858-44AC-B800-D69B4829ABDD}" destId="{2BFECD1C-DA99-40D3-8312-9A1927E75677}" srcOrd="2" destOrd="0" parTransId="{F4135DD0-06CD-4140-8A86-AB8CCFA11459}" sibTransId="{2D822B76-DD27-45A8-8CA6-8C0A53AD1904}"/>
    <dgm:cxn modelId="{A91FC622-4D3F-4024-9151-1B0A3EA9824A}" type="presOf" srcId="{A58509B1-1858-44AC-B800-D69B4829ABDD}" destId="{128AD24C-FC5A-4C4C-A2DA-2C73DA1E5C44}"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211F4C48-04CF-49DA-8F60-B2E3A477531C}" srcId="{A58509B1-1858-44AC-B800-D69B4829ABDD}" destId="{84AEC140-FF9D-4AF5-9D24-B0C0A73C77B3}" srcOrd="1" destOrd="0" parTransId="{03F1B411-6DF6-454A-B37C-F7124A6B44C7}" sibTransId="{A25F22E9-8939-43E1-B8A8-87FFDFE91112}"/>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accent4_3" csCatId="accent4" phldr="1"/>
      <dgm:spPr/>
      <dgm:t>
        <a:bodyPr/>
        <a:lstStyle/>
        <a:p>
          <a:pPr rtl="1"/>
          <a:endParaRPr lang="he-IL"/>
        </a:p>
      </dgm:t>
    </dgm:pt>
    <dgm:pt modelId="{73FD555E-A9C1-475F-ABEC-10EA10C98A05}">
      <dgm:prSet phldrT="[טקסט]" custT="1"/>
      <dgm:spPr/>
      <dgm:t>
        <a:bodyPr/>
        <a:lstStyle/>
        <a:p>
          <a:pPr rtl="1"/>
          <a:r>
            <a:rPr lang="ar-EG" sz="3600" dirty="0">
              <a:effectLst>
                <a:outerShdw blurRad="38100" dist="38100" dir="2700000" algn="tl">
                  <a:srgbClr val="000000">
                    <a:alpha val="43137"/>
                  </a:srgbClr>
                </a:outerShdw>
              </a:effectLst>
            </a:rPr>
            <a:t>ممنوع إدخال أشياء في المقابس الكهربائية.</a:t>
          </a:r>
          <a:endParaRPr lang="he-IL" sz="3600" dirty="0">
            <a:effectLst>
              <a:outerShdw blurRad="38100" dist="38100" dir="2700000" algn="tl">
                <a:srgbClr val="000000">
                  <a:alpha val="43137"/>
                </a:srgbClr>
              </a:outerShdw>
            </a:effectLst>
          </a:endParaRP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ar-EG" sz="3600" dirty="0">
              <a:effectLst>
                <a:outerShdw blurRad="38100" dist="38100" dir="2700000" algn="tl">
                  <a:srgbClr val="000000">
                    <a:alpha val="43137"/>
                  </a:srgbClr>
                </a:outerShdw>
              </a:effectLst>
            </a:rPr>
            <a:t>ممنوع استخدام القوابس أو المقابس التي تغير لونها.</a:t>
          </a:r>
          <a:endParaRPr lang="he-IL" sz="36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custT="1"/>
      <dgm:spPr/>
      <dgm:t>
        <a:bodyPr/>
        <a:lstStyle/>
        <a:p>
          <a:pPr rtl="1"/>
          <a:r>
            <a:rPr lang="ar-EG" sz="3400" dirty="0">
              <a:effectLst>
                <a:outerShdw blurRad="38100" dist="38100" dir="2700000" algn="tl">
                  <a:srgbClr val="000000">
                    <a:alpha val="43137"/>
                  </a:srgbClr>
                </a:outerShdw>
              </a:effectLst>
            </a:rPr>
            <a:t>يجب فصل الأجهزة الكهربائية التي ينبعث منها دخان أو شرار عن مصدر الكهرباء.</a:t>
          </a:r>
          <a:endParaRPr lang="he-IL" sz="3400"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2264C24-FFCE-44F6-A2E5-7949986CF388}" type="pres">
      <dgm:prSet presAssocID="{73FD555E-A9C1-475F-ABEC-10EA10C98A05}" presName="txShp" presStyleLbl="node1" presStyleIdx="0" presStyleCnt="3">
        <dgm:presLayoutVars>
          <dgm:bulletEnabled val="1"/>
        </dgm:presLayoutVars>
      </dgm:prSet>
      <dgm:spPr/>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5D19E6FC-1A39-4111-8E3E-A3F38D51D18B}" type="pres">
      <dgm:prSet presAssocID="{84AEC140-FF9D-4AF5-9D24-B0C0A73C77B3}" presName="txShp" presStyleLbl="node1" presStyleIdx="1" presStyleCnt="3">
        <dgm:presLayoutVars>
          <dgm:bulletEnabled val="1"/>
        </dgm:presLayoutVars>
      </dgm:prSet>
      <dgm:spPr/>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dgm:spPr>
    </dgm:pt>
    <dgm:pt modelId="{835F9F72-1B8A-4149-80A4-EEB19BC7AA87}" type="pres">
      <dgm:prSet presAssocID="{2BFECD1C-DA99-40D3-8312-9A1927E75677}" presName="txShp" presStyleLbl="node1" presStyleIdx="2" presStyleCnt="3">
        <dgm:presLayoutVars>
          <dgm:bulletEnabled val="1"/>
        </dgm:presLayoutVars>
      </dgm:prSet>
      <dgm:spPr/>
    </dgm:pt>
  </dgm:ptLst>
  <dgm:cxnLst>
    <dgm:cxn modelId="{FA9A4E16-3149-4682-8DDF-873422AAEE42}" srcId="{A58509B1-1858-44AC-B800-D69B4829ABDD}" destId="{2BFECD1C-DA99-40D3-8312-9A1927E75677}" srcOrd="2" destOrd="0" parTransId="{F4135DD0-06CD-4140-8A86-AB8CCFA11459}" sibTransId="{2D822B76-DD27-45A8-8CA6-8C0A53AD1904}"/>
    <dgm:cxn modelId="{A91FC622-4D3F-4024-9151-1B0A3EA9824A}" type="presOf" srcId="{A58509B1-1858-44AC-B800-D69B4829ABDD}" destId="{128AD24C-FC5A-4C4C-A2DA-2C73DA1E5C44}"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211F4C48-04CF-49DA-8F60-B2E3A477531C}" srcId="{A58509B1-1858-44AC-B800-D69B4829ABDD}" destId="{84AEC140-FF9D-4AF5-9D24-B0C0A73C77B3}" srcOrd="1" destOrd="0" parTransId="{03F1B411-6DF6-454A-B37C-F7124A6B44C7}" sibTransId="{A25F22E9-8939-43E1-B8A8-87FFDFE91112}"/>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colorful4" csCatId="colorful" phldr="1"/>
      <dgm:spPr/>
      <dgm:t>
        <a:bodyPr/>
        <a:lstStyle/>
        <a:p>
          <a:pPr rtl="1"/>
          <a:endParaRPr lang="he-IL"/>
        </a:p>
      </dgm:t>
    </dgm:pt>
    <dgm:pt modelId="{73FD555E-A9C1-475F-ABEC-10EA10C98A05}">
      <dgm:prSet phldrT="[טקסט]" custT="1"/>
      <dgm:spPr/>
      <dgm:t>
        <a:bodyPr/>
        <a:lstStyle/>
        <a:p>
          <a:pPr rtl="1"/>
          <a:r>
            <a:rPr lang="ar-EG" sz="3600" dirty="0">
              <a:effectLst>
                <a:outerShdw blurRad="38100" dist="38100" dir="2700000" algn="tl">
                  <a:srgbClr val="000000">
                    <a:alpha val="43137"/>
                  </a:srgbClr>
                </a:outerShdw>
              </a:effectLst>
            </a:rPr>
            <a:t>يجب التحقق من سلامة التأريض في المنزل من قبل شخص بالغ.</a:t>
          </a:r>
          <a:endParaRPr lang="he-IL" sz="3600" dirty="0">
            <a:effectLst>
              <a:outerShdw blurRad="38100" dist="38100" dir="2700000" algn="tl">
                <a:srgbClr val="000000">
                  <a:alpha val="43137"/>
                </a:srgbClr>
              </a:outerShdw>
            </a:effectLst>
          </a:endParaRP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ar-EG" sz="3600" dirty="0"/>
            <a:t>يجب فحص قاطع التيار كل شهرين من قبل شخص بالغ.</a:t>
          </a:r>
          <a:endParaRPr lang="he-IL" sz="3600" dirty="0">
            <a:solidFill>
              <a:srgbClr val="C00000"/>
            </a:solidFill>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custT="1"/>
      <dgm:spPr/>
      <dgm:t>
        <a:bodyPr/>
        <a:lstStyle/>
        <a:p>
          <a:pPr rtl="1"/>
          <a:r>
            <a:rPr lang="ar-EG" sz="3200" dirty="0">
              <a:effectLst>
                <a:outerShdw blurRad="38100" dist="38100" dir="2700000" algn="tl">
                  <a:srgbClr val="000000">
                    <a:alpha val="43137"/>
                  </a:srgbClr>
                </a:outerShdw>
              </a:effectLst>
            </a:rPr>
            <a:t>تجنب استخدام كابلات الكهرباء الطويلة! ولا تستخدم كابل تمديد تمزقت المادة العازلة !</a:t>
          </a:r>
          <a:endParaRPr lang="he-IL" sz="3200"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F2264C24-FFCE-44F6-A2E5-7949986CF388}" type="pres">
      <dgm:prSet presAssocID="{73FD555E-A9C1-475F-ABEC-10EA10C98A05}" presName="txShp" presStyleLbl="node1" presStyleIdx="0" presStyleCnt="3">
        <dgm:presLayoutVars>
          <dgm:bulletEnabled val="1"/>
        </dgm:presLayoutVars>
      </dgm:prSet>
      <dgm:spPr/>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D19E6FC-1A39-4111-8E3E-A3F38D51D18B}" type="pres">
      <dgm:prSet presAssocID="{84AEC140-FF9D-4AF5-9D24-B0C0A73C77B3}" presName="txShp" presStyleLbl="node1" presStyleIdx="1" presStyleCnt="3">
        <dgm:presLayoutVars>
          <dgm:bulletEnabled val="1"/>
        </dgm:presLayoutVars>
      </dgm:prSet>
      <dgm:spPr/>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835F9F72-1B8A-4149-80A4-EEB19BC7AA87}" type="pres">
      <dgm:prSet presAssocID="{2BFECD1C-DA99-40D3-8312-9A1927E75677}" presName="txShp" presStyleLbl="node1" presStyleIdx="2" presStyleCnt="3">
        <dgm:presLayoutVars>
          <dgm:bulletEnabled val="1"/>
        </dgm:presLayoutVars>
      </dgm:prSet>
      <dgm:spPr/>
    </dgm:pt>
  </dgm:ptLst>
  <dgm:cxnLst>
    <dgm:cxn modelId="{FA9A4E16-3149-4682-8DDF-873422AAEE42}" srcId="{A58509B1-1858-44AC-B800-D69B4829ABDD}" destId="{2BFECD1C-DA99-40D3-8312-9A1927E75677}" srcOrd="2" destOrd="0" parTransId="{F4135DD0-06CD-4140-8A86-AB8CCFA11459}" sibTransId="{2D822B76-DD27-45A8-8CA6-8C0A53AD1904}"/>
    <dgm:cxn modelId="{A91FC622-4D3F-4024-9151-1B0A3EA9824A}" type="presOf" srcId="{A58509B1-1858-44AC-B800-D69B4829ABDD}" destId="{128AD24C-FC5A-4C4C-A2DA-2C73DA1E5C44}"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211F4C48-04CF-49DA-8F60-B2E3A477531C}" srcId="{A58509B1-1858-44AC-B800-D69B4829ABDD}" destId="{84AEC140-FF9D-4AF5-9D24-B0C0A73C77B3}" srcOrd="1" destOrd="0" parTransId="{03F1B411-6DF6-454A-B37C-F7124A6B44C7}" sibTransId="{A25F22E9-8939-43E1-B8A8-87FFDFE91112}"/>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A8D5C-8FE5-4351-BD14-E6DB26E81209}">
      <dsp:nvSpPr>
        <dsp:cNvPr id="0" name=""/>
        <dsp:cNvSpPr/>
      </dsp:nvSpPr>
      <dsp:spPr>
        <a:xfrm>
          <a:off x="1276462" y="4119"/>
          <a:ext cx="3115393" cy="262173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02870" rIns="34290" bIns="34290" numCol="1" spcCol="1270" anchor="t" anchorCtr="0">
          <a:noAutofit/>
        </a:bodyPr>
        <a:lstStyle/>
        <a:p>
          <a:pPr marL="228600" lvl="1" indent="-228600" algn="r" defTabSz="1200150" rtl="1">
            <a:lnSpc>
              <a:spcPct val="90000"/>
            </a:lnSpc>
            <a:spcBef>
              <a:spcPct val="0"/>
            </a:spcBef>
            <a:spcAft>
              <a:spcPct val="15000"/>
            </a:spcAft>
            <a:buChar char="•"/>
          </a:pPr>
          <a:r>
            <a:rPr lang="ar-EG" sz="2700" kern="1200" dirty="0"/>
            <a:t>حركة الكترونات على طول أو من خلال موصل</a:t>
          </a:r>
          <a:r>
            <a:rPr lang="en-US" sz="2700" kern="1200" dirty="0"/>
            <a:t> </a:t>
          </a:r>
          <a:r>
            <a:rPr lang="ar-EG" sz="2700" kern="1200" dirty="0"/>
            <a:t>. يمكن قياس قوتها. وتولد هذه الحركة طاقة تمكن من تشغيل الأجهزة الكهربائية</a:t>
          </a:r>
          <a:endParaRPr lang="he-IL" sz="2700" kern="1200" dirty="0"/>
        </a:p>
      </dsp:txBody>
      <dsp:txXfrm>
        <a:off x="1337892" y="65549"/>
        <a:ext cx="2992533" cy="2560307"/>
      </dsp:txXfrm>
    </dsp:sp>
    <dsp:sp modelId="{873D3196-3D3C-49A9-96D7-2C6C31C56C34}">
      <dsp:nvSpPr>
        <dsp:cNvPr id="0" name=""/>
        <dsp:cNvSpPr/>
      </dsp:nvSpPr>
      <dsp:spPr>
        <a:xfrm>
          <a:off x="902191" y="2601494"/>
          <a:ext cx="3863936" cy="81145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0" rIns="43180" bIns="0" numCol="1" spcCol="1270" anchor="ctr" anchorCtr="0">
          <a:noAutofit/>
        </a:bodyPr>
        <a:lstStyle/>
        <a:p>
          <a:pPr marL="0" lvl="0" indent="0" algn="ctr" defTabSz="1511300" rtl="1">
            <a:lnSpc>
              <a:spcPct val="90000"/>
            </a:lnSpc>
            <a:spcBef>
              <a:spcPct val="0"/>
            </a:spcBef>
            <a:spcAft>
              <a:spcPct val="35000"/>
            </a:spcAft>
            <a:buNone/>
          </a:pPr>
          <a:r>
            <a:rPr lang="ar-EG" sz="3400" kern="1200" dirty="0">
              <a:effectLst>
                <a:outerShdw blurRad="38100" dist="38100" dir="2700000" algn="tl">
                  <a:srgbClr val="000000">
                    <a:alpha val="43137"/>
                  </a:srgbClr>
                </a:outerShdw>
              </a:effectLst>
            </a:rPr>
            <a:t>التيار الكهربائي</a:t>
          </a:r>
          <a:endParaRPr lang="he-IL" sz="3400" kern="1200" dirty="0">
            <a:effectLst>
              <a:outerShdw blurRad="38100" dist="38100" dir="2700000" algn="tl">
                <a:srgbClr val="000000">
                  <a:alpha val="43137"/>
                </a:srgbClr>
              </a:outerShdw>
            </a:effectLst>
          </a:endParaRPr>
        </a:p>
      </dsp:txBody>
      <dsp:txXfrm>
        <a:off x="902191" y="2601494"/>
        <a:ext cx="2721082" cy="811455"/>
      </dsp:txXfrm>
    </dsp:sp>
    <dsp:sp modelId="{684878E4-D976-4342-B886-05521637D4F4}">
      <dsp:nvSpPr>
        <dsp:cNvPr id="0" name=""/>
        <dsp:cNvSpPr/>
      </dsp:nvSpPr>
      <dsp:spPr>
        <a:xfrm>
          <a:off x="3812659" y="2720960"/>
          <a:ext cx="884803" cy="8848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3211B-000C-4CA7-805B-CB5C4DFD0BE8}">
      <dsp:nvSpPr>
        <dsp:cNvPr id="0" name=""/>
        <dsp:cNvSpPr/>
      </dsp:nvSpPr>
      <dsp:spPr>
        <a:xfrm>
          <a:off x="1247858" y="3710461"/>
          <a:ext cx="3172601" cy="188710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r" defTabSz="1111250" rtl="1">
            <a:lnSpc>
              <a:spcPct val="90000"/>
            </a:lnSpc>
            <a:spcBef>
              <a:spcPct val="0"/>
            </a:spcBef>
            <a:spcAft>
              <a:spcPct val="15000"/>
            </a:spcAft>
            <a:buChar char="•"/>
          </a:pPr>
          <a:r>
            <a:rPr lang="ar-EG" sz="2500" kern="1200" dirty="0"/>
            <a:t>المنطقة المحيطة بالجسم المشحون والتي يكون للشحنة الكهربائية فيها تأثير على البيئة.</a:t>
          </a:r>
          <a:endParaRPr lang="he-IL" sz="2500" kern="1200" dirty="0"/>
        </a:p>
      </dsp:txBody>
      <dsp:txXfrm>
        <a:off x="1292075" y="3754678"/>
        <a:ext cx="3084167" cy="1842889"/>
      </dsp:txXfrm>
    </dsp:sp>
    <dsp:sp modelId="{415471C2-005C-496F-BD32-26174F8CA22B}">
      <dsp:nvSpPr>
        <dsp:cNvPr id="0" name=""/>
        <dsp:cNvSpPr/>
      </dsp:nvSpPr>
      <dsp:spPr>
        <a:xfrm>
          <a:off x="1246442" y="5597567"/>
          <a:ext cx="3175433" cy="811455"/>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ctr" defTabSz="1333500" rtl="1">
            <a:lnSpc>
              <a:spcPct val="90000"/>
            </a:lnSpc>
            <a:spcBef>
              <a:spcPct val="0"/>
            </a:spcBef>
            <a:spcAft>
              <a:spcPct val="35000"/>
            </a:spcAft>
            <a:buNone/>
          </a:pPr>
          <a:r>
            <a:rPr lang="ar-EG" sz="3000" kern="1200" dirty="0">
              <a:effectLst>
                <a:outerShdw blurRad="38100" dist="38100" dir="2700000" algn="tl">
                  <a:srgbClr val="000000">
                    <a:alpha val="43137"/>
                  </a:srgbClr>
                </a:outerShdw>
              </a:effectLst>
            </a:rPr>
            <a:t>المجال الكهربائي</a:t>
          </a:r>
          <a:endParaRPr lang="he-IL" sz="3000" kern="1200" dirty="0">
            <a:effectLst>
              <a:outerShdw blurRad="38100" dist="38100" dir="2700000" algn="tl">
                <a:srgbClr val="000000">
                  <a:alpha val="43137"/>
                </a:srgbClr>
              </a:outerShdw>
            </a:effectLst>
          </a:endParaRPr>
        </a:p>
      </dsp:txBody>
      <dsp:txXfrm>
        <a:off x="1246442" y="5597567"/>
        <a:ext cx="2236220" cy="811455"/>
      </dsp:txXfrm>
    </dsp:sp>
    <dsp:sp modelId="{643C41B3-91B0-48C5-A799-25EF04F24EC8}">
      <dsp:nvSpPr>
        <dsp:cNvPr id="0" name=""/>
        <dsp:cNvSpPr/>
      </dsp:nvSpPr>
      <dsp:spPr>
        <a:xfrm>
          <a:off x="3812659" y="5726460"/>
          <a:ext cx="884803" cy="8848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3000" r="-113000"/>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CBE6A-4747-4E5E-BF7F-0D84CF218EF2}">
      <dsp:nvSpPr>
        <dsp:cNvPr id="0" name=""/>
        <dsp:cNvSpPr/>
      </dsp:nvSpPr>
      <dsp:spPr>
        <a:xfrm>
          <a:off x="0" y="0"/>
          <a:ext cx="8496944" cy="1555372"/>
        </a:xfrm>
        <a:prstGeom prst="rect">
          <a:avLst/>
        </a:prstGeom>
        <a:solidFill>
          <a:schemeClr val="accent1">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rtl="1">
            <a:lnSpc>
              <a:spcPct val="90000"/>
            </a:lnSpc>
            <a:spcBef>
              <a:spcPct val="0"/>
            </a:spcBef>
            <a:spcAft>
              <a:spcPct val="35000"/>
            </a:spcAft>
            <a:buNone/>
          </a:pPr>
          <a:r>
            <a:rPr lang="ar-JO" sz="4200" b="1" kern="1200" dirty="0">
              <a:solidFill>
                <a:srgbClr val="FF0000"/>
              </a:solidFill>
              <a:effectLst>
                <a:outerShdw blurRad="38100" dist="38100" dir="2700000" algn="tl">
                  <a:srgbClr val="000000">
                    <a:alpha val="43137"/>
                  </a:srgbClr>
                </a:outerShdw>
              </a:effectLst>
              <a:latin typeface="Adobe Arabic" pitchFamily="18" charset="-78"/>
              <a:ea typeface="Tahoma" panose="020B0604030504040204" pitchFamily="34" charset="0"/>
              <a:cs typeface="Adobe Arabic" pitchFamily="18" charset="-78"/>
            </a:rPr>
            <a:t>ممنوع لمس شخص يتعرض لصدمة كهربائية </a:t>
          </a:r>
          <a:r>
            <a:rPr lang="he-IL" sz="4200" b="1" kern="1200" dirty="0">
              <a:solidFill>
                <a:srgbClr val="FF0000"/>
              </a:solidFill>
              <a:effectLst>
                <a:outerShdw blurRad="38100" dist="38100" dir="2700000" algn="tl">
                  <a:srgbClr val="000000">
                    <a:alpha val="43137"/>
                  </a:srgbClr>
                </a:outerShdw>
              </a:effectLst>
              <a:latin typeface="Adobe Arabic" pitchFamily="18" charset="-78"/>
              <a:ea typeface="Tahoma" panose="020B0604030504040204" pitchFamily="34" charset="0"/>
              <a:cs typeface="Tahoma" panose="020B0604030504040204" pitchFamily="34" charset="0"/>
            </a:rPr>
            <a:t>!</a:t>
          </a:r>
          <a:endParaRPr lang="he-IL" sz="4200" b="1" kern="1200" dirty="0">
            <a:solidFill>
              <a:srgbClr val="FF000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endParaRPr>
        </a:p>
      </dsp:txBody>
      <dsp:txXfrm>
        <a:off x="0" y="0"/>
        <a:ext cx="8496944" cy="1555372"/>
      </dsp:txXfrm>
    </dsp:sp>
    <dsp:sp modelId="{EEF81E9F-13A9-41CE-A4E7-9E65B0C6D720}">
      <dsp:nvSpPr>
        <dsp:cNvPr id="0" name=""/>
        <dsp:cNvSpPr/>
      </dsp:nvSpPr>
      <dsp:spPr>
        <a:xfrm>
          <a:off x="4148" y="1555372"/>
          <a:ext cx="2829548" cy="3266282"/>
        </a:xfrm>
        <a:prstGeom prst="rect">
          <a:avLst/>
        </a:prstGeom>
        <a:solidFill>
          <a:schemeClr val="accent1">
            <a:shade val="5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JO" sz="3200" b="1" kern="1200" dirty="0">
              <a:effectLst>
                <a:outerShdw blurRad="38100" dist="38100" dir="2700000" algn="tl">
                  <a:srgbClr val="000000">
                    <a:alpha val="43137"/>
                  </a:srgbClr>
                </a:outerShdw>
              </a:effectLst>
              <a:latin typeface="Adobe Arabic" pitchFamily="18" charset="-78"/>
              <a:ea typeface="Tahoma" panose="020B0604030504040204" pitchFamily="34" charset="0"/>
              <a:cs typeface="Adobe Arabic" pitchFamily="18" charset="-78"/>
            </a:rPr>
            <a:t>بعد إبعاد المصاب عن مصدر الكهرباء ، يجب إعطاؤه الإسعافات الأولية والاتصال بالإسعاف رقم 101.</a:t>
          </a:r>
          <a:endParaRPr lang="he-IL" sz="3200" kern="12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sp:txBody>
      <dsp:txXfrm>
        <a:off x="4148" y="1555372"/>
        <a:ext cx="2829548" cy="3266282"/>
      </dsp:txXfrm>
    </dsp:sp>
    <dsp:sp modelId="{6E8E934E-20BA-4ECD-8D12-F0EE15D9BD88}">
      <dsp:nvSpPr>
        <dsp:cNvPr id="0" name=""/>
        <dsp:cNvSpPr/>
      </dsp:nvSpPr>
      <dsp:spPr>
        <a:xfrm>
          <a:off x="2833697" y="1555372"/>
          <a:ext cx="2829548" cy="3266282"/>
        </a:xfrm>
        <a:prstGeom prst="rect">
          <a:avLst/>
        </a:prstGeom>
        <a:solidFill>
          <a:schemeClr val="accent1">
            <a:shade val="50000"/>
            <a:hueOff val="511557"/>
            <a:satOff val="-32241"/>
            <a:lumOff val="3329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JO" sz="3200" b="1" kern="1200" dirty="0">
              <a:effectLst>
                <a:outerShdw blurRad="38100" dist="38100" dir="2700000" algn="tl">
                  <a:srgbClr val="000000">
                    <a:alpha val="43137"/>
                  </a:srgbClr>
                </a:outerShdw>
              </a:effectLst>
              <a:latin typeface="Adobe Arabic" pitchFamily="18" charset="-78"/>
              <a:ea typeface="Tahoma" panose="020B0604030504040204" pitchFamily="34" charset="0"/>
              <a:cs typeface="Adobe Arabic" pitchFamily="18" charset="-78"/>
            </a:rPr>
            <a:t>بحذر وبسرعة اطلب من شخص بالغ  فصل التيار من لوحة الكهرباء ، القابس او الامان .</a:t>
          </a:r>
          <a:endParaRPr lang="he-IL" sz="3200" kern="12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sp:txBody>
      <dsp:txXfrm>
        <a:off x="2833697" y="1555372"/>
        <a:ext cx="2829548" cy="3266282"/>
      </dsp:txXfrm>
    </dsp:sp>
    <dsp:sp modelId="{E64249C1-23ED-4853-82FB-7A1463627608}">
      <dsp:nvSpPr>
        <dsp:cNvPr id="0" name=""/>
        <dsp:cNvSpPr/>
      </dsp:nvSpPr>
      <dsp:spPr>
        <a:xfrm>
          <a:off x="5663246" y="1555372"/>
          <a:ext cx="2829548" cy="3266282"/>
        </a:xfrm>
        <a:prstGeom prst="rect">
          <a:avLst/>
        </a:prstGeom>
        <a:solidFill>
          <a:schemeClr val="accent1">
            <a:shade val="50000"/>
            <a:hueOff val="511557"/>
            <a:satOff val="-32241"/>
            <a:lumOff val="3329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JO" sz="3200" b="1" kern="1200" dirty="0">
              <a:effectLst>
                <a:outerShdw blurRad="38100" dist="38100" dir="2700000" algn="tl">
                  <a:srgbClr val="000000">
                    <a:alpha val="43137"/>
                  </a:srgbClr>
                </a:outerShdw>
              </a:effectLst>
              <a:latin typeface="Adobe Arabic" pitchFamily="18" charset="-78"/>
              <a:ea typeface="Tahoma" panose="020B0604030504040204" pitchFamily="34" charset="0"/>
              <a:cs typeface="Adobe Arabic" pitchFamily="18" charset="-78"/>
            </a:rPr>
            <a:t>الفصل بين المصاب ومصدر التيار دون لمسه ، يجب استخدام جسم مصنوع من مادة عازلة.</a:t>
          </a:r>
          <a:endParaRPr lang="he-IL" sz="3200" kern="12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sp:txBody>
      <dsp:txXfrm>
        <a:off x="5663246" y="1555372"/>
        <a:ext cx="2829548" cy="3266282"/>
      </dsp:txXfrm>
    </dsp:sp>
    <dsp:sp modelId="{48DB74B5-7D33-4F21-9060-3A6B63676166}">
      <dsp:nvSpPr>
        <dsp:cNvPr id="0" name=""/>
        <dsp:cNvSpPr/>
      </dsp:nvSpPr>
      <dsp:spPr>
        <a:xfrm>
          <a:off x="0" y="4821655"/>
          <a:ext cx="8496944" cy="362920"/>
        </a:xfrm>
        <a:prstGeom prst="rect">
          <a:avLst/>
        </a:prstGeom>
        <a:solidFill>
          <a:schemeClr val="accent1">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AEAF6-D7EE-49B4-94B6-4AED93963EC3}">
      <dsp:nvSpPr>
        <dsp:cNvPr id="0" name=""/>
        <dsp:cNvSpPr/>
      </dsp:nvSpPr>
      <dsp:spPr>
        <a:xfrm>
          <a:off x="975085" y="598328"/>
          <a:ext cx="3474646" cy="179345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ct val="90000"/>
            </a:lnSpc>
            <a:spcBef>
              <a:spcPct val="0"/>
            </a:spcBef>
            <a:spcAft>
              <a:spcPct val="15000"/>
            </a:spcAft>
            <a:buChar char="•"/>
          </a:pPr>
          <a:r>
            <a:rPr lang="ar-EG" sz="2400" kern="1200" dirty="0"/>
            <a:t>مادة لا توصل التيار الكهربائي، مثل:
الخشب، البلاستيك، المطاط، الزجاج، القماش، الهواء...</a:t>
          </a:r>
          <a:endParaRPr lang="he-IL" sz="2400" kern="1200" dirty="0"/>
        </a:p>
      </dsp:txBody>
      <dsp:txXfrm>
        <a:off x="1017108" y="640351"/>
        <a:ext cx="3390600" cy="1751433"/>
      </dsp:txXfrm>
    </dsp:sp>
    <dsp:sp modelId="{996D4C1F-6902-4354-83B8-B853361B10F7}">
      <dsp:nvSpPr>
        <dsp:cNvPr id="0" name=""/>
        <dsp:cNvSpPr/>
      </dsp:nvSpPr>
      <dsp:spPr>
        <a:xfrm>
          <a:off x="961259" y="2370579"/>
          <a:ext cx="3502299" cy="77118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ctr" defTabSz="1822450" rtl="1">
            <a:lnSpc>
              <a:spcPct val="90000"/>
            </a:lnSpc>
            <a:spcBef>
              <a:spcPct val="0"/>
            </a:spcBef>
            <a:spcAft>
              <a:spcPct val="35000"/>
            </a:spcAft>
            <a:buNone/>
          </a:pPr>
          <a:r>
            <a:rPr lang="ar-EG" sz="4100" kern="1200" dirty="0">
              <a:effectLst>
                <a:outerShdw blurRad="38100" dist="38100" dir="2700000" algn="tl">
                  <a:srgbClr val="000000">
                    <a:alpha val="43137"/>
                  </a:srgbClr>
                </a:outerShdw>
              </a:effectLst>
            </a:rPr>
            <a:t>مادة عازلة</a:t>
          </a:r>
          <a:endParaRPr lang="he-IL" sz="4100" kern="1200" dirty="0">
            <a:effectLst>
              <a:outerShdw blurRad="38100" dist="38100" dir="2700000" algn="tl">
                <a:srgbClr val="000000">
                  <a:alpha val="43137"/>
                </a:srgbClr>
              </a:outerShdw>
            </a:effectLst>
          </a:endParaRPr>
        </a:p>
      </dsp:txBody>
      <dsp:txXfrm>
        <a:off x="961259" y="2370579"/>
        <a:ext cx="2466408" cy="771186"/>
      </dsp:txXfrm>
    </dsp:sp>
    <dsp:sp modelId="{8D82FDBE-6F11-47B2-A46E-6684028F4D9C}">
      <dsp:nvSpPr>
        <dsp:cNvPr id="0" name=""/>
        <dsp:cNvSpPr/>
      </dsp:nvSpPr>
      <dsp:spPr>
        <a:xfrm>
          <a:off x="3314325" y="2298228"/>
          <a:ext cx="1147853" cy="12304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201067-14EF-41F0-BA76-467DD9EEE951}">
      <dsp:nvSpPr>
        <dsp:cNvPr id="0" name=""/>
        <dsp:cNvSpPr/>
      </dsp:nvSpPr>
      <dsp:spPr>
        <a:xfrm>
          <a:off x="4671885" y="627372"/>
          <a:ext cx="3162506" cy="179345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ts val="2100"/>
            </a:lnSpc>
            <a:spcBef>
              <a:spcPct val="0"/>
            </a:spcBef>
            <a:spcAft>
              <a:spcPts val="0"/>
            </a:spcAft>
            <a:buChar char="•"/>
          </a:pPr>
          <a:r>
            <a:rPr lang="ar-EG" sz="2400" kern="1200" dirty="0"/>
            <a:t>مادة قادرة على تمرير تيار كهربائي من خلالها. على سبيل المثال: الحديد، الفضة، الذهب، النحاس، الألومنيوم، الماء المالح... جسم الإنسان...</a:t>
          </a:r>
          <a:endParaRPr lang="he-IL" sz="2400" kern="1200" dirty="0"/>
        </a:p>
      </dsp:txBody>
      <dsp:txXfrm>
        <a:off x="4713908" y="669395"/>
        <a:ext cx="3078460" cy="1751433"/>
      </dsp:txXfrm>
    </dsp:sp>
    <dsp:sp modelId="{16DB6A26-9128-4C56-9A8F-354446A1B4DE}">
      <dsp:nvSpPr>
        <dsp:cNvPr id="0" name=""/>
        <dsp:cNvSpPr/>
      </dsp:nvSpPr>
      <dsp:spPr>
        <a:xfrm>
          <a:off x="4671897" y="2399623"/>
          <a:ext cx="3162482" cy="771186"/>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l" defTabSz="1822450" rtl="1">
            <a:lnSpc>
              <a:spcPct val="90000"/>
            </a:lnSpc>
            <a:spcBef>
              <a:spcPct val="0"/>
            </a:spcBef>
            <a:spcAft>
              <a:spcPct val="35000"/>
            </a:spcAft>
            <a:buNone/>
          </a:pPr>
          <a:r>
            <a:rPr lang="ar-EG" sz="4100" kern="1200" dirty="0">
              <a:effectLst>
                <a:outerShdw blurRad="38100" dist="38100" dir="2700000" algn="tl">
                  <a:srgbClr val="000000">
                    <a:alpha val="43137"/>
                  </a:srgbClr>
                </a:outerShdw>
              </a:effectLst>
            </a:rPr>
            <a:t>مادة موصلة</a:t>
          </a:r>
          <a:endParaRPr lang="he-IL" sz="4100" kern="1200" dirty="0">
            <a:effectLst>
              <a:outerShdw blurRad="38100" dist="38100" dir="2700000" algn="tl">
                <a:srgbClr val="000000">
                  <a:alpha val="43137"/>
                </a:srgbClr>
              </a:outerShdw>
            </a:effectLst>
          </a:endParaRPr>
        </a:p>
      </dsp:txBody>
      <dsp:txXfrm>
        <a:off x="4671897" y="2399623"/>
        <a:ext cx="2227100" cy="771186"/>
      </dsp:txXfrm>
    </dsp:sp>
    <dsp:sp modelId="{BBA904FC-E43E-4420-BCE3-C911EFC8876C}">
      <dsp:nvSpPr>
        <dsp:cNvPr id="0" name=""/>
        <dsp:cNvSpPr/>
      </dsp:nvSpPr>
      <dsp:spPr>
        <a:xfrm>
          <a:off x="6861226" y="2385362"/>
          <a:ext cx="1214217" cy="111422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90BC7-8718-4825-9C97-F1CEDFE67873}">
      <dsp:nvSpPr>
        <dsp:cNvPr id="0" name=""/>
        <dsp:cNvSpPr/>
      </dsp:nvSpPr>
      <dsp:spPr>
        <a:xfrm>
          <a:off x="988926" y="3339109"/>
          <a:ext cx="3425513" cy="2027573"/>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ts val="2000"/>
            </a:lnSpc>
            <a:spcBef>
              <a:spcPct val="0"/>
            </a:spcBef>
            <a:spcAft>
              <a:spcPct val="15000"/>
            </a:spcAft>
            <a:buChar char="•"/>
          </a:pPr>
          <a:r>
            <a:rPr lang="ar-EG" sz="2400" kern="1200" dirty="0"/>
            <a:t>قاطع التيار هو أحد الملحقات الكهربائية المثبتة في اللوحة الكهربائية وتتمثل مهمتها في حماية حياة الإنسان. يقوم قاطع التيار الكهربائي تلقائيًا بقطع التيار في حالة تسرب التيار.</a:t>
          </a:r>
          <a:endParaRPr lang="he-IL" sz="2400" kern="1200" dirty="0"/>
        </a:p>
      </dsp:txBody>
      <dsp:txXfrm>
        <a:off x="1036434" y="3386617"/>
        <a:ext cx="3330497" cy="1980065"/>
      </dsp:txXfrm>
    </dsp:sp>
    <dsp:sp modelId="{6E3671D0-079C-4DBE-BD14-1C96049C72C4}">
      <dsp:nvSpPr>
        <dsp:cNvPr id="0" name=""/>
        <dsp:cNvSpPr/>
      </dsp:nvSpPr>
      <dsp:spPr>
        <a:xfrm>
          <a:off x="988926" y="5281530"/>
          <a:ext cx="3425513" cy="771186"/>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ctr" defTabSz="1822450" rtl="1">
            <a:lnSpc>
              <a:spcPct val="90000"/>
            </a:lnSpc>
            <a:spcBef>
              <a:spcPct val="0"/>
            </a:spcBef>
            <a:spcAft>
              <a:spcPct val="35000"/>
            </a:spcAft>
            <a:buNone/>
          </a:pPr>
          <a:r>
            <a:rPr lang="ar-EG" sz="4100" kern="1200" dirty="0">
              <a:effectLst>
                <a:outerShdw blurRad="38100" dist="38100" dir="2700000" algn="tl">
                  <a:srgbClr val="000000">
                    <a:alpha val="43137"/>
                  </a:srgbClr>
                </a:outerShdw>
              </a:effectLst>
            </a:rPr>
            <a:t>قاطع التيار </a:t>
          </a:r>
          <a:endParaRPr lang="he-IL" sz="4100" kern="1200" dirty="0">
            <a:effectLst>
              <a:outerShdw blurRad="38100" dist="38100" dir="2700000" algn="tl">
                <a:srgbClr val="000000">
                  <a:alpha val="43137"/>
                </a:srgbClr>
              </a:outerShdw>
            </a:effectLst>
          </a:endParaRPr>
        </a:p>
      </dsp:txBody>
      <dsp:txXfrm>
        <a:off x="988926" y="5281530"/>
        <a:ext cx="2412333" cy="771186"/>
      </dsp:txXfrm>
    </dsp:sp>
    <dsp:sp modelId="{8F271EE3-966D-4C61-82B8-2D30720D0AE8}">
      <dsp:nvSpPr>
        <dsp:cNvPr id="0" name=""/>
        <dsp:cNvSpPr/>
      </dsp:nvSpPr>
      <dsp:spPr>
        <a:xfrm>
          <a:off x="3319374" y="5225983"/>
          <a:ext cx="1221247" cy="108699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09B929-C004-4506-AFFB-AB62F4503875}">
      <dsp:nvSpPr>
        <dsp:cNvPr id="0" name=""/>
        <dsp:cNvSpPr/>
      </dsp:nvSpPr>
      <dsp:spPr>
        <a:xfrm>
          <a:off x="4622766" y="3377115"/>
          <a:ext cx="3188886" cy="1927785"/>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ts val="2300"/>
            </a:lnSpc>
            <a:spcBef>
              <a:spcPct val="0"/>
            </a:spcBef>
            <a:spcAft>
              <a:spcPts val="0"/>
            </a:spcAft>
            <a:buChar char="•"/>
          </a:pPr>
          <a:r>
            <a:rPr lang="ar-EG" sz="2400" kern="1200" dirty="0"/>
            <a:t>توصيل كهربائي بين الجسم الذي يوصل الكهرباء والأرض، لنقل الكهرباء مباشرة إلى الأرض. هذه وسيلة للحماية من الصدمات الكهربائية.</a:t>
          </a:r>
          <a:endParaRPr lang="he-IL" sz="2400" kern="1200" dirty="0"/>
        </a:p>
      </dsp:txBody>
      <dsp:txXfrm>
        <a:off x="4667936" y="3422285"/>
        <a:ext cx="3098546" cy="1882615"/>
      </dsp:txXfrm>
    </dsp:sp>
    <dsp:sp modelId="{D227E8C8-C646-4712-B09D-6CED25F00A3A}">
      <dsp:nvSpPr>
        <dsp:cNvPr id="0" name=""/>
        <dsp:cNvSpPr/>
      </dsp:nvSpPr>
      <dsp:spPr>
        <a:xfrm>
          <a:off x="4622766" y="5269642"/>
          <a:ext cx="3188886" cy="771186"/>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ctr" defTabSz="1822450" rtl="1">
            <a:lnSpc>
              <a:spcPct val="90000"/>
            </a:lnSpc>
            <a:spcBef>
              <a:spcPct val="0"/>
            </a:spcBef>
            <a:spcAft>
              <a:spcPct val="35000"/>
            </a:spcAft>
            <a:buNone/>
          </a:pPr>
          <a:r>
            <a:rPr lang="ar-EG" sz="4100" kern="1200" dirty="0">
              <a:effectLst>
                <a:outerShdw blurRad="38100" dist="38100" dir="2700000" algn="tl">
                  <a:srgbClr val="000000">
                    <a:alpha val="43137"/>
                  </a:srgbClr>
                </a:outerShdw>
              </a:effectLst>
            </a:rPr>
            <a:t>تأريض</a:t>
          </a:r>
          <a:endParaRPr lang="he-IL" sz="4100" kern="1200" dirty="0">
            <a:effectLst>
              <a:outerShdw blurRad="38100" dist="38100" dir="2700000" algn="tl">
                <a:srgbClr val="000000">
                  <a:alpha val="43137"/>
                </a:srgbClr>
              </a:outerShdw>
            </a:effectLst>
          </a:endParaRPr>
        </a:p>
      </dsp:txBody>
      <dsp:txXfrm>
        <a:off x="4622766" y="5269642"/>
        <a:ext cx="2245694" cy="771186"/>
      </dsp:txXfrm>
    </dsp:sp>
    <dsp:sp modelId="{179178A5-DB70-42FE-A196-30AD867CC029}">
      <dsp:nvSpPr>
        <dsp:cNvPr id="0" name=""/>
        <dsp:cNvSpPr/>
      </dsp:nvSpPr>
      <dsp:spPr>
        <a:xfrm>
          <a:off x="6876071" y="5295208"/>
          <a:ext cx="1112670" cy="103475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5000" b="-5000"/>
          </a:stretch>
        </a:blip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04452" y="106"/>
          <a:ext cx="5953421" cy="1619626"/>
        </a:xfrm>
        <a:prstGeom prst="homePlat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4210" tIns="129540" rIns="241808" bIns="129540" numCol="1" spcCol="1270" anchor="ctr" anchorCtr="0">
          <a:noAutofit/>
        </a:bodyPr>
        <a:lstStyle/>
        <a:p>
          <a:pPr marL="0" lvl="0" indent="0" algn="ctr" defTabSz="1511300" rtl="1">
            <a:lnSpc>
              <a:spcPct val="90000"/>
            </a:lnSpc>
            <a:spcBef>
              <a:spcPct val="0"/>
            </a:spcBef>
            <a:spcAft>
              <a:spcPct val="35000"/>
            </a:spcAft>
            <a:buNone/>
          </a:pPr>
          <a:r>
            <a:rPr lang="ar-EG" sz="3400" kern="1200" dirty="0">
              <a:effectLst>
                <a:outerShdw blurRad="38100" dist="38100" dir="2700000" algn="tl">
                  <a:srgbClr val="000000">
                    <a:alpha val="43137"/>
                  </a:srgbClr>
                </a:outerShdw>
              </a:effectLst>
            </a:rPr>
            <a:t> لا تترك سلكًا كهربائيًا في المقبس غير المتصل بجهاز كهربائي .</a:t>
          </a:r>
          <a:endParaRPr lang="he-IL" sz="3400" kern="1200" dirty="0">
            <a:effectLst>
              <a:outerShdw blurRad="38100" dist="38100" dir="2700000" algn="tl">
                <a:srgbClr val="000000">
                  <a:alpha val="43137"/>
                </a:srgbClr>
              </a:outerShdw>
            </a:effectLst>
          </a:endParaRPr>
        </a:p>
      </dsp:txBody>
      <dsp:txXfrm rot="10800000">
        <a:off x="2309358" y="106"/>
        <a:ext cx="5548515" cy="1619626"/>
      </dsp:txXfrm>
    </dsp:sp>
    <dsp:sp modelId="{F1049514-3859-4F0E-B30E-C1A3D62FB589}">
      <dsp:nvSpPr>
        <dsp:cNvPr id="0" name=""/>
        <dsp:cNvSpPr/>
      </dsp:nvSpPr>
      <dsp:spPr>
        <a:xfrm>
          <a:off x="1094639" y="106"/>
          <a:ext cx="1619626" cy="161962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04452" y="2103203"/>
          <a:ext cx="5953421" cy="1619626"/>
        </a:xfrm>
        <a:prstGeom prst="homePlate">
          <a:avLst/>
        </a:prstGeom>
        <a:gradFill rotWithShape="0">
          <a:gsLst>
            <a:gs pos="0">
              <a:schemeClr val="accent4">
                <a:hueOff val="-5381567"/>
                <a:satOff val="2874"/>
                <a:lumOff val="97"/>
                <a:alphaOff val="0"/>
                <a:tint val="98000"/>
                <a:satMod val="110000"/>
                <a:lumMod val="104000"/>
              </a:schemeClr>
            </a:gs>
            <a:gs pos="69000">
              <a:schemeClr val="accent4">
                <a:hueOff val="-5381567"/>
                <a:satOff val="2874"/>
                <a:lumOff val="97"/>
                <a:alphaOff val="0"/>
                <a:shade val="84000"/>
                <a:satMod val="130000"/>
                <a:lumMod val="92000"/>
              </a:schemeClr>
            </a:gs>
            <a:gs pos="100000">
              <a:schemeClr val="accent4">
                <a:hueOff val="-5381567"/>
                <a:satOff val="2874"/>
                <a:lumOff val="97"/>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4210" tIns="129540" rIns="241808" bIns="129540" numCol="1" spcCol="1270" anchor="ctr" anchorCtr="0">
          <a:noAutofit/>
        </a:bodyPr>
        <a:lstStyle/>
        <a:p>
          <a:pPr marL="0" lvl="0" indent="0" algn="ctr" defTabSz="1511300" rtl="1">
            <a:lnSpc>
              <a:spcPct val="90000"/>
            </a:lnSpc>
            <a:spcBef>
              <a:spcPct val="0"/>
            </a:spcBef>
            <a:spcAft>
              <a:spcPct val="35000"/>
            </a:spcAft>
            <a:buNone/>
          </a:pPr>
          <a:r>
            <a:rPr lang="ar-EG" sz="3400" kern="1200" dirty="0">
              <a:effectLst>
                <a:outerShdw blurRad="38100" dist="38100" dir="2700000" algn="tl">
                  <a:srgbClr val="000000">
                    <a:alpha val="43137"/>
                  </a:srgbClr>
                </a:outerShdw>
              </a:effectLst>
            </a:rPr>
            <a:t>لا تقترب من سلك كهربائي ممزق. إنه  يعرض حياتك للخطر.</a:t>
          </a:r>
          <a:endParaRPr lang="he-IL" sz="3400" kern="1200" dirty="0">
            <a:effectLst>
              <a:outerShdw blurRad="38100" dist="38100" dir="2700000" algn="tl">
                <a:srgbClr val="000000">
                  <a:alpha val="43137"/>
                </a:srgbClr>
              </a:outerShdw>
            </a:effectLst>
          </a:endParaRPr>
        </a:p>
      </dsp:txBody>
      <dsp:txXfrm rot="10800000">
        <a:off x="2309358" y="2103203"/>
        <a:ext cx="5548515" cy="1619626"/>
      </dsp:txXfrm>
    </dsp:sp>
    <dsp:sp modelId="{A218BEEF-30E5-4137-9692-EA58CCC3FEAF}">
      <dsp:nvSpPr>
        <dsp:cNvPr id="0" name=""/>
        <dsp:cNvSpPr/>
      </dsp:nvSpPr>
      <dsp:spPr>
        <a:xfrm>
          <a:off x="1094639" y="2103203"/>
          <a:ext cx="1619626" cy="161962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2000" b="-22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04452" y="4206301"/>
          <a:ext cx="5953421" cy="1619626"/>
        </a:xfrm>
        <a:prstGeom prst="homePlate">
          <a:avLst/>
        </a:prstGeom>
        <a:gradFill rotWithShape="0">
          <a:gsLst>
            <a:gs pos="0">
              <a:schemeClr val="accent4">
                <a:hueOff val="-10763134"/>
                <a:satOff val="5749"/>
                <a:lumOff val="195"/>
                <a:alphaOff val="0"/>
                <a:tint val="98000"/>
                <a:satMod val="110000"/>
                <a:lumMod val="104000"/>
              </a:schemeClr>
            </a:gs>
            <a:gs pos="69000">
              <a:schemeClr val="accent4">
                <a:hueOff val="-10763134"/>
                <a:satOff val="5749"/>
                <a:lumOff val="195"/>
                <a:alphaOff val="0"/>
                <a:shade val="84000"/>
                <a:satMod val="130000"/>
                <a:lumMod val="92000"/>
              </a:schemeClr>
            </a:gs>
            <a:gs pos="100000">
              <a:schemeClr val="accent4">
                <a:hueOff val="-10763134"/>
                <a:satOff val="5749"/>
                <a:lumOff val="195"/>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4210" tIns="129540" rIns="241808" bIns="129540" numCol="1" spcCol="1270" anchor="ctr" anchorCtr="0">
          <a:noAutofit/>
        </a:bodyPr>
        <a:lstStyle/>
        <a:p>
          <a:pPr marL="0" lvl="0" indent="0" algn="ctr" defTabSz="1511300" rtl="1">
            <a:lnSpc>
              <a:spcPct val="90000"/>
            </a:lnSpc>
            <a:spcBef>
              <a:spcPct val="0"/>
            </a:spcBef>
            <a:spcAft>
              <a:spcPct val="35000"/>
            </a:spcAft>
            <a:buNone/>
          </a:pPr>
          <a:r>
            <a:rPr lang="ar-EG" sz="3400" b="1" i="0" kern="1200" dirty="0"/>
            <a:t>الماء والكهرباء لا</a:t>
          </a:r>
          <a:r>
            <a:rPr lang="ar-EG" sz="3400" b="0" i="0" kern="1200" dirty="0"/>
            <a:t> يجتمعان </a:t>
          </a:r>
          <a:r>
            <a:rPr lang="he-IL" sz="3400" kern="1200" dirty="0">
              <a:effectLst>
                <a:outerShdw blurRad="38100" dist="38100" dir="2700000" algn="tl">
                  <a:srgbClr val="000000">
                    <a:alpha val="43137"/>
                  </a:srgbClr>
                </a:outerShdw>
              </a:effectLst>
            </a:rPr>
            <a:t>– </a:t>
          </a:r>
          <a:r>
            <a:rPr lang="ar-EG" sz="3400" kern="1200" dirty="0">
              <a:effectLst>
                <a:outerShdw blurRad="38100" dist="38100" dir="2700000" algn="tl">
                  <a:srgbClr val="000000">
                    <a:alpha val="43137"/>
                  </a:srgbClr>
                </a:outerShdw>
              </a:effectLst>
            </a:rPr>
            <a:t>ممنوع </a:t>
          </a:r>
          <a:r>
            <a:rPr lang="he-IL" sz="3400" kern="1200" dirty="0">
              <a:effectLst>
                <a:outerShdw blurRad="38100" dist="38100" dir="2700000" algn="tl">
                  <a:srgbClr val="000000">
                    <a:alpha val="43137"/>
                  </a:srgbClr>
                </a:outerShdw>
              </a:effectLst>
            </a:rPr>
            <a:t>!</a:t>
          </a:r>
        </a:p>
      </dsp:txBody>
      <dsp:txXfrm rot="10800000">
        <a:off x="2309358" y="4206301"/>
        <a:ext cx="5548515" cy="1619626"/>
      </dsp:txXfrm>
    </dsp:sp>
    <dsp:sp modelId="{7A98429E-EB90-41FE-8404-575CAA5B6A8F}">
      <dsp:nvSpPr>
        <dsp:cNvPr id="0" name=""/>
        <dsp:cNvSpPr/>
      </dsp:nvSpPr>
      <dsp:spPr>
        <a:xfrm>
          <a:off x="1094639" y="4206301"/>
          <a:ext cx="1619626" cy="1619626"/>
        </a:xfrm>
        <a:prstGeom prst="ellipse">
          <a:avLst/>
        </a:prstGeom>
        <a:blipFill rotWithShape="1">
          <a:blip xmlns:r="http://schemas.openxmlformats.org/officeDocument/2006/relationships" r:embed="rId3"/>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07964" y="2383"/>
          <a:ext cx="5939279" cy="1647919"/>
        </a:xfrm>
        <a:prstGeom prst="homePlat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4000"/>
                <a:satMod val="130000"/>
                <a:lumMod val="92000"/>
              </a:schemeClr>
            </a:gs>
            <a:gs pos="100000">
              <a:schemeClr val="accent5">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6687" tIns="121920" rIns="227584" bIns="121920" numCol="1" spcCol="1270" anchor="ctr" anchorCtr="0">
          <a:noAutofit/>
        </a:bodyPr>
        <a:lstStyle/>
        <a:p>
          <a:pPr marL="0" lvl="0" indent="0" algn="ctr" defTabSz="1422400" rtl="1">
            <a:lnSpc>
              <a:spcPct val="90000"/>
            </a:lnSpc>
            <a:spcBef>
              <a:spcPct val="0"/>
            </a:spcBef>
            <a:spcAft>
              <a:spcPct val="35000"/>
            </a:spcAft>
            <a:buNone/>
          </a:pPr>
          <a:r>
            <a:rPr lang="ar-EG" sz="3200" kern="1200" dirty="0">
              <a:effectLst>
                <a:outerShdw blurRad="38100" dist="38100" dir="2700000" algn="tl">
                  <a:srgbClr val="000000">
                    <a:alpha val="43137"/>
                  </a:srgbClr>
                </a:outerShdw>
              </a:effectLst>
            </a:rPr>
            <a:t>غرف الكهرباء، منشآت الكهرباء والخزائن الكهربائية اماكن محظورة: لا تدخل ولا تلمس ولا تتسلق.</a:t>
          </a:r>
          <a:endParaRPr lang="he-IL" sz="3200" kern="1200" dirty="0">
            <a:effectLst>
              <a:outerShdw blurRad="38100" dist="38100" dir="2700000" algn="tl">
                <a:srgbClr val="000000">
                  <a:alpha val="43137"/>
                </a:srgbClr>
              </a:outerShdw>
            </a:effectLst>
          </a:endParaRPr>
        </a:p>
      </dsp:txBody>
      <dsp:txXfrm rot="10800000">
        <a:off x="2319944" y="2383"/>
        <a:ext cx="5527299" cy="1647919"/>
      </dsp:txXfrm>
    </dsp:sp>
    <dsp:sp modelId="{F1049514-3859-4F0E-B30E-C1A3D62FB589}">
      <dsp:nvSpPr>
        <dsp:cNvPr id="0" name=""/>
        <dsp:cNvSpPr/>
      </dsp:nvSpPr>
      <dsp:spPr>
        <a:xfrm>
          <a:off x="1084004" y="2383"/>
          <a:ext cx="1647919" cy="16479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07964" y="2142220"/>
          <a:ext cx="5939279" cy="1647919"/>
        </a:xfrm>
        <a:prstGeom prst="homePlate">
          <a:avLst/>
        </a:prstGeom>
        <a:gradFill rotWithShape="0">
          <a:gsLst>
            <a:gs pos="0">
              <a:schemeClr val="accent5">
                <a:hueOff val="462952"/>
                <a:satOff val="3523"/>
                <a:lumOff val="2549"/>
                <a:alphaOff val="0"/>
                <a:tint val="98000"/>
                <a:satMod val="110000"/>
                <a:lumMod val="104000"/>
              </a:schemeClr>
            </a:gs>
            <a:gs pos="69000">
              <a:schemeClr val="accent5">
                <a:hueOff val="462952"/>
                <a:satOff val="3523"/>
                <a:lumOff val="2549"/>
                <a:alphaOff val="0"/>
                <a:shade val="84000"/>
                <a:satMod val="130000"/>
                <a:lumMod val="92000"/>
              </a:schemeClr>
            </a:gs>
            <a:gs pos="100000">
              <a:schemeClr val="accent5">
                <a:hueOff val="462952"/>
                <a:satOff val="3523"/>
                <a:lumOff val="2549"/>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6687" tIns="121920" rIns="227584" bIns="121920" numCol="1" spcCol="1270" anchor="ctr" anchorCtr="0">
          <a:noAutofit/>
        </a:bodyPr>
        <a:lstStyle/>
        <a:p>
          <a:pPr marL="0" lvl="0" indent="0" algn="ctr" defTabSz="1422400" rtl="1">
            <a:lnSpc>
              <a:spcPct val="90000"/>
            </a:lnSpc>
            <a:spcBef>
              <a:spcPct val="0"/>
            </a:spcBef>
            <a:spcAft>
              <a:spcPct val="35000"/>
            </a:spcAft>
            <a:buNone/>
          </a:pPr>
          <a:r>
            <a:rPr lang="ar-EG" sz="3200" kern="1200" dirty="0">
              <a:effectLst>
                <a:outerShdw blurRad="38100" dist="38100" dir="2700000" algn="tl">
                  <a:srgbClr val="000000">
                    <a:alpha val="43137"/>
                  </a:srgbClr>
                </a:outerShdw>
              </a:effectLst>
            </a:rPr>
            <a:t>لا تلعب بالكرة أو الطائرة الورقية أو أي شيء آخر تحت الأسلاك الكهربائية ،  قد </a:t>
          </a:r>
          <a:r>
            <a:rPr lang="ar-EG" sz="3200" kern="1200" dirty="0">
              <a:solidFill>
                <a:schemeClr val="bg1"/>
              </a:solidFill>
              <a:effectLst>
                <a:outerShdw blurRad="38100" dist="38100" dir="2700000" algn="tl">
                  <a:srgbClr val="000000">
                    <a:alpha val="43137"/>
                  </a:srgbClr>
                </a:outerShdw>
              </a:effectLst>
            </a:rPr>
            <a:t>تتشابك</a:t>
          </a:r>
          <a:r>
            <a:rPr lang="ar-EG" sz="3200" kern="1200" dirty="0">
              <a:effectLst>
                <a:outerShdw blurRad="38100" dist="38100" dir="2700000" algn="tl">
                  <a:srgbClr val="000000">
                    <a:alpha val="43137"/>
                  </a:srgbClr>
                </a:outerShdw>
              </a:effectLst>
            </a:rPr>
            <a:t> أو تتلف الأسلاك.</a:t>
          </a:r>
          <a:endParaRPr lang="he-IL" sz="3200" kern="1200" dirty="0">
            <a:effectLst>
              <a:outerShdw blurRad="38100" dist="38100" dir="2700000" algn="tl">
                <a:srgbClr val="000000">
                  <a:alpha val="43137"/>
                </a:srgbClr>
              </a:outerShdw>
            </a:effectLst>
          </a:endParaRPr>
        </a:p>
      </dsp:txBody>
      <dsp:txXfrm rot="10800000">
        <a:off x="2319944" y="2142220"/>
        <a:ext cx="5527299" cy="1647919"/>
      </dsp:txXfrm>
    </dsp:sp>
    <dsp:sp modelId="{A218BEEF-30E5-4137-9692-EA58CCC3FEAF}">
      <dsp:nvSpPr>
        <dsp:cNvPr id="0" name=""/>
        <dsp:cNvSpPr/>
      </dsp:nvSpPr>
      <dsp:spPr>
        <a:xfrm>
          <a:off x="1084004" y="2142220"/>
          <a:ext cx="1647919" cy="164791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07964" y="4282056"/>
          <a:ext cx="5939279" cy="1647919"/>
        </a:xfrm>
        <a:prstGeom prst="homePlate">
          <a:avLst/>
        </a:prstGeom>
        <a:gradFill rotWithShape="0">
          <a:gsLst>
            <a:gs pos="0">
              <a:schemeClr val="accent5">
                <a:hueOff val="925903"/>
                <a:satOff val="7046"/>
                <a:lumOff val="5098"/>
                <a:alphaOff val="0"/>
                <a:tint val="98000"/>
                <a:satMod val="110000"/>
                <a:lumMod val="104000"/>
              </a:schemeClr>
            </a:gs>
            <a:gs pos="69000">
              <a:schemeClr val="accent5">
                <a:hueOff val="925903"/>
                <a:satOff val="7046"/>
                <a:lumOff val="5098"/>
                <a:alphaOff val="0"/>
                <a:shade val="84000"/>
                <a:satMod val="130000"/>
                <a:lumMod val="92000"/>
              </a:schemeClr>
            </a:gs>
            <a:gs pos="100000">
              <a:schemeClr val="accent5">
                <a:hueOff val="925903"/>
                <a:satOff val="7046"/>
                <a:lumOff val="5098"/>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6687" tIns="182880" rIns="341376" bIns="182880" numCol="1" spcCol="1270" anchor="ctr" anchorCtr="0">
          <a:noAutofit/>
        </a:bodyPr>
        <a:lstStyle/>
        <a:p>
          <a:pPr marL="0" lvl="0" indent="0" algn="ctr" defTabSz="2133600" rtl="1">
            <a:lnSpc>
              <a:spcPct val="90000"/>
            </a:lnSpc>
            <a:spcBef>
              <a:spcPct val="0"/>
            </a:spcBef>
            <a:spcAft>
              <a:spcPct val="35000"/>
            </a:spcAft>
            <a:buNone/>
          </a:pPr>
          <a:r>
            <a:rPr lang="ar-EG" sz="4800" kern="1200" dirty="0">
              <a:effectLst>
                <a:outerShdw blurRad="38100" dist="38100" dir="2700000" algn="tl">
                  <a:srgbClr val="000000">
                    <a:alpha val="43137"/>
                  </a:srgbClr>
                </a:outerShdw>
              </a:effectLst>
            </a:rPr>
            <a:t>ممنوع اللعب بالقرب من أعمدة الكهرباء</a:t>
          </a:r>
          <a:r>
            <a:rPr lang="he-IL" sz="4800" kern="1200" dirty="0">
              <a:effectLst>
                <a:outerShdw blurRad="38100" dist="38100" dir="2700000" algn="tl">
                  <a:srgbClr val="000000">
                    <a:alpha val="43137"/>
                  </a:srgbClr>
                </a:outerShdw>
              </a:effectLst>
            </a:rPr>
            <a:t>.</a:t>
          </a:r>
        </a:p>
      </dsp:txBody>
      <dsp:txXfrm rot="10800000">
        <a:off x="2319944" y="4282056"/>
        <a:ext cx="5527299" cy="1647919"/>
      </dsp:txXfrm>
    </dsp:sp>
    <dsp:sp modelId="{7A98429E-EB90-41FE-8404-575CAA5B6A8F}">
      <dsp:nvSpPr>
        <dsp:cNvPr id="0" name=""/>
        <dsp:cNvSpPr/>
      </dsp:nvSpPr>
      <dsp:spPr>
        <a:xfrm>
          <a:off x="1084004" y="4282056"/>
          <a:ext cx="1647919" cy="16479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2000" r="-72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19629" y="920"/>
          <a:ext cx="6017056" cy="1616218"/>
        </a:xfrm>
        <a:prstGeom prst="homePlat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2707" tIns="167640" rIns="312928" bIns="167640" numCol="1" spcCol="1270" anchor="ctr" anchorCtr="0">
          <a:noAutofit/>
        </a:bodyPr>
        <a:lstStyle/>
        <a:p>
          <a:pPr marL="0" lvl="0" indent="0" algn="ctr" defTabSz="1955800" rtl="1">
            <a:lnSpc>
              <a:spcPct val="90000"/>
            </a:lnSpc>
            <a:spcBef>
              <a:spcPct val="0"/>
            </a:spcBef>
            <a:spcAft>
              <a:spcPct val="35000"/>
            </a:spcAft>
            <a:buNone/>
          </a:pPr>
          <a:r>
            <a:rPr lang="ar-EG" sz="4400" kern="1200" dirty="0">
              <a:effectLst>
                <a:outerShdw blurRad="38100" dist="38100" dir="2700000" algn="tl">
                  <a:srgbClr val="000000">
                    <a:alpha val="43137"/>
                  </a:srgbClr>
                </a:outerShdw>
              </a:effectLst>
            </a:rPr>
            <a:t>ممنوع تسلق أعمدة الكهرباء</a:t>
          </a:r>
          <a:r>
            <a:rPr lang="he-IL" sz="4400" kern="1200" dirty="0">
              <a:effectLst>
                <a:outerShdw blurRad="38100" dist="38100" dir="2700000" algn="tl">
                  <a:srgbClr val="000000">
                    <a:alpha val="43137"/>
                  </a:srgbClr>
                </a:outerShdw>
              </a:effectLst>
            </a:rPr>
            <a:t>.</a:t>
          </a:r>
        </a:p>
      </dsp:txBody>
      <dsp:txXfrm rot="10800000">
        <a:off x="2323683" y="920"/>
        <a:ext cx="5613002" cy="1616218"/>
      </dsp:txXfrm>
    </dsp:sp>
    <dsp:sp modelId="{F1049514-3859-4F0E-B30E-C1A3D62FB589}">
      <dsp:nvSpPr>
        <dsp:cNvPr id="0" name=""/>
        <dsp:cNvSpPr/>
      </dsp:nvSpPr>
      <dsp:spPr>
        <a:xfrm>
          <a:off x="1111519" y="920"/>
          <a:ext cx="1616218" cy="1616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19629" y="2099591"/>
          <a:ext cx="6017056" cy="1616218"/>
        </a:xfrm>
        <a:prstGeom prst="homePlate">
          <a:avLst/>
        </a:prstGeom>
        <a:gradFill rotWithShape="0">
          <a:gsLst>
            <a:gs pos="0">
              <a:schemeClr val="accent2">
                <a:hueOff val="854290"/>
                <a:satOff val="-7114"/>
                <a:lumOff val="9020"/>
                <a:alphaOff val="0"/>
                <a:tint val="98000"/>
                <a:satMod val="110000"/>
                <a:lumMod val="104000"/>
              </a:schemeClr>
            </a:gs>
            <a:gs pos="69000">
              <a:schemeClr val="accent2">
                <a:hueOff val="854290"/>
                <a:satOff val="-7114"/>
                <a:lumOff val="9020"/>
                <a:alphaOff val="0"/>
                <a:shade val="84000"/>
                <a:satMod val="130000"/>
                <a:lumMod val="92000"/>
              </a:schemeClr>
            </a:gs>
            <a:gs pos="100000">
              <a:schemeClr val="accent2">
                <a:hueOff val="854290"/>
                <a:satOff val="-7114"/>
                <a:lumOff val="902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2707" tIns="137160" rIns="256032" bIns="137160" numCol="1" spcCol="1270" anchor="ctr" anchorCtr="0">
          <a:noAutofit/>
        </a:bodyPr>
        <a:lstStyle/>
        <a:p>
          <a:pPr marL="0" lvl="0" indent="0" algn="ctr" defTabSz="1600200" rtl="1">
            <a:lnSpc>
              <a:spcPct val="90000"/>
            </a:lnSpc>
            <a:spcBef>
              <a:spcPct val="0"/>
            </a:spcBef>
            <a:spcAft>
              <a:spcPct val="35000"/>
            </a:spcAft>
            <a:buNone/>
          </a:pPr>
          <a:r>
            <a:rPr lang="ar-EG" sz="3600" kern="1200" dirty="0">
              <a:effectLst>
                <a:outerShdw blurRad="38100" dist="38100" dir="2700000" algn="tl">
                  <a:srgbClr val="000000">
                    <a:alpha val="43137"/>
                  </a:srgbClr>
                </a:outerShdw>
              </a:effectLst>
            </a:rPr>
            <a:t>عدم التسلق على الأشجار والأسطح التي تمر الأسلاك الكهربائية بالقرب منها.</a:t>
          </a:r>
          <a:endParaRPr lang="he-IL" sz="3600" kern="1200" dirty="0">
            <a:effectLst>
              <a:outerShdw blurRad="38100" dist="38100" dir="2700000" algn="tl">
                <a:srgbClr val="000000">
                  <a:alpha val="43137"/>
                </a:srgbClr>
              </a:outerShdw>
            </a:effectLst>
          </a:endParaRPr>
        </a:p>
      </dsp:txBody>
      <dsp:txXfrm rot="10800000">
        <a:off x="2323683" y="2099591"/>
        <a:ext cx="5613002" cy="1616218"/>
      </dsp:txXfrm>
    </dsp:sp>
    <dsp:sp modelId="{A218BEEF-30E5-4137-9692-EA58CCC3FEAF}">
      <dsp:nvSpPr>
        <dsp:cNvPr id="0" name=""/>
        <dsp:cNvSpPr/>
      </dsp:nvSpPr>
      <dsp:spPr>
        <a:xfrm>
          <a:off x="1111519" y="2099591"/>
          <a:ext cx="1616218" cy="1616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873959" y="4198537"/>
          <a:ext cx="6017056" cy="1616218"/>
        </a:xfrm>
        <a:prstGeom prst="homePlate">
          <a:avLst/>
        </a:prstGeom>
        <a:gradFill rotWithShape="0">
          <a:gsLst>
            <a:gs pos="0">
              <a:schemeClr val="accent2">
                <a:hueOff val="1708579"/>
                <a:satOff val="-14228"/>
                <a:lumOff val="18040"/>
                <a:alphaOff val="0"/>
                <a:tint val="98000"/>
                <a:satMod val="110000"/>
                <a:lumMod val="104000"/>
              </a:schemeClr>
            </a:gs>
            <a:gs pos="69000">
              <a:schemeClr val="accent2">
                <a:hueOff val="1708579"/>
                <a:satOff val="-14228"/>
                <a:lumOff val="18040"/>
                <a:alphaOff val="0"/>
                <a:shade val="84000"/>
                <a:satMod val="130000"/>
                <a:lumMod val="92000"/>
              </a:schemeClr>
            </a:gs>
            <a:gs pos="100000">
              <a:schemeClr val="accent2">
                <a:hueOff val="1708579"/>
                <a:satOff val="-14228"/>
                <a:lumOff val="1804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2707" tIns="140970" rIns="263144" bIns="140970" numCol="1" spcCol="1270" anchor="ctr" anchorCtr="0">
          <a:noAutofit/>
        </a:bodyPr>
        <a:lstStyle/>
        <a:p>
          <a:pPr marL="0" lvl="0" indent="0" algn="ctr" defTabSz="1644650" rtl="1">
            <a:lnSpc>
              <a:spcPct val="90000"/>
            </a:lnSpc>
            <a:spcBef>
              <a:spcPct val="0"/>
            </a:spcBef>
            <a:spcAft>
              <a:spcPct val="35000"/>
            </a:spcAft>
            <a:buNone/>
          </a:pPr>
          <a:r>
            <a:rPr lang="ar-EG" sz="3700" kern="1200" dirty="0">
              <a:effectLst>
                <a:outerShdw blurRad="38100" dist="38100" dir="2700000" algn="tl">
                  <a:srgbClr val="000000">
                    <a:alpha val="43137"/>
                  </a:srgbClr>
                </a:outerShdw>
              </a:effectLst>
            </a:rPr>
            <a:t> لا تلمس الهوائي الموجود على السطح ، ربما يكون </a:t>
          </a:r>
          <a:r>
            <a:rPr lang="ar-EG" sz="3700" kern="1200" dirty="0">
              <a:solidFill>
                <a:srgbClr val="C00000"/>
              </a:solidFill>
              <a:effectLst>
                <a:outerShdw blurRad="38100" dist="38100" dir="2700000" algn="tl">
                  <a:srgbClr val="000000">
                    <a:alpha val="43137"/>
                  </a:srgbClr>
                </a:outerShdw>
              </a:effectLst>
            </a:rPr>
            <a:t>مكهرب</a:t>
          </a:r>
          <a:r>
            <a:rPr lang="ar-EG" sz="3700" kern="1200" dirty="0">
              <a:effectLst>
                <a:outerShdw blurRad="38100" dist="38100" dir="2700000" algn="tl">
                  <a:srgbClr val="000000">
                    <a:alpha val="43137"/>
                  </a:srgbClr>
                </a:outerShdw>
              </a:effectLst>
            </a:rPr>
            <a:t> . </a:t>
          </a:r>
          <a:endParaRPr lang="he-IL" sz="3700" kern="1200" dirty="0">
            <a:effectLst>
              <a:outerShdw blurRad="38100" dist="38100" dir="2700000" algn="tl">
                <a:srgbClr val="000000">
                  <a:alpha val="43137"/>
                </a:srgbClr>
              </a:outerShdw>
            </a:effectLst>
          </a:endParaRPr>
        </a:p>
      </dsp:txBody>
      <dsp:txXfrm rot="10800000">
        <a:off x="2278013" y="4198537"/>
        <a:ext cx="5613002" cy="1616218"/>
      </dsp:txXfrm>
    </dsp:sp>
    <dsp:sp modelId="{7A98429E-EB90-41FE-8404-575CAA5B6A8F}">
      <dsp:nvSpPr>
        <dsp:cNvPr id="0" name=""/>
        <dsp:cNvSpPr/>
      </dsp:nvSpPr>
      <dsp:spPr>
        <a:xfrm>
          <a:off x="1111519" y="4198262"/>
          <a:ext cx="1616218" cy="16162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28923" y="1308"/>
          <a:ext cx="5939279" cy="1656685"/>
        </a:xfrm>
        <a:prstGeom prst="homePlat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30552" tIns="114300" rIns="213360" bIns="114300" numCol="1" spcCol="1270" anchor="ctr" anchorCtr="0">
          <a:noAutofit/>
        </a:bodyPr>
        <a:lstStyle/>
        <a:p>
          <a:pPr marL="0" lvl="0" indent="0" algn="ctr" defTabSz="1333500" rtl="1">
            <a:lnSpc>
              <a:spcPct val="90000"/>
            </a:lnSpc>
            <a:spcBef>
              <a:spcPct val="0"/>
            </a:spcBef>
            <a:spcAft>
              <a:spcPct val="35000"/>
            </a:spcAft>
            <a:buNone/>
          </a:pPr>
          <a:r>
            <a:rPr lang="ar-EG" sz="3000" kern="1200" dirty="0">
              <a:effectLst>
                <a:outerShdw blurRad="38100" dist="38100" dir="2700000" algn="tl">
                  <a:srgbClr val="000000">
                    <a:alpha val="43137"/>
                  </a:srgbClr>
                </a:outerShdw>
              </a:effectLst>
            </a:rPr>
            <a:t>لا تحاول اخراج  أشياء من محمصة الخبز ،الغسالة ،</a:t>
          </a:r>
          <a:r>
            <a:rPr lang="he-IL" sz="3000" kern="1200" dirty="0">
              <a:effectLst>
                <a:outerShdw blurRad="38100" dist="38100" dir="2700000" algn="tl">
                  <a:srgbClr val="000000">
                    <a:alpha val="43137"/>
                  </a:srgbClr>
                </a:outerShdw>
              </a:effectLst>
            </a:rPr>
            <a:t> </a:t>
          </a:r>
          <a:r>
            <a:rPr lang="ar-EG" sz="3000" kern="1200" dirty="0">
              <a:effectLst>
                <a:outerShdw blurRad="38100" dist="38100" dir="2700000" algn="tl">
                  <a:srgbClr val="000000">
                    <a:alpha val="43137"/>
                  </a:srgbClr>
                </a:outerShdw>
              </a:effectLst>
            </a:rPr>
            <a:t>النشافة وغيرها </a:t>
          </a:r>
          <a:r>
            <a:rPr lang="ar-EG" sz="3000" kern="1200" dirty="0">
              <a:solidFill>
                <a:schemeClr val="bg1"/>
              </a:solidFill>
              <a:effectLst>
                <a:outerShdw blurRad="38100" dist="38100" dir="2700000" algn="tl">
                  <a:srgbClr val="000000">
                    <a:alpha val="43137"/>
                  </a:srgbClr>
                </a:outerShdw>
              </a:effectLst>
            </a:rPr>
            <a:t>باستعمال أداة </a:t>
          </a:r>
          <a:r>
            <a:rPr lang="ar-EG" sz="3000" kern="1200" dirty="0">
              <a:effectLst>
                <a:outerShdw blurRad="38100" dist="38100" dir="2700000" algn="tl">
                  <a:srgbClr val="000000">
                    <a:alpha val="43137"/>
                  </a:srgbClr>
                </a:outerShdw>
              </a:effectLst>
            </a:rPr>
            <a:t>معدنية فهي موصولة للكهرباء</a:t>
          </a:r>
          <a:r>
            <a:rPr lang="he-IL" sz="3000" kern="1200" dirty="0">
              <a:effectLst>
                <a:outerShdw blurRad="38100" dist="38100" dir="2700000" algn="tl">
                  <a:srgbClr val="000000">
                    <a:alpha val="43137"/>
                  </a:srgbClr>
                </a:outerShdw>
              </a:effectLst>
            </a:rPr>
            <a:t>.</a:t>
          </a:r>
        </a:p>
      </dsp:txBody>
      <dsp:txXfrm rot="10800000">
        <a:off x="2343094" y="1308"/>
        <a:ext cx="5525108" cy="1656685"/>
      </dsp:txXfrm>
    </dsp:sp>
    <dsp:sp modelId="{F1049514-3859-4F0E-B30E-C1A3D62FB589}">
      <dsp:nvSpPr>
        <dsp:cNvPr id="0" name=""/>
        <dsp:cNvSpPr/>
      </dsp:nvSpPr>
      <dsp:spPr>
        <a:xfrm>
          <a:off x="1081812" y="2567"/>
          <a:ext cx="1656685" cy="16566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10155" y="2207727"/>
          <a:ext cx="5939279" cy="1656685"/>
        </a:xfrm>
        <a:prstGeom prst="homePlate">
          <a:avLst/>
        </a:prstGeom>
        <a:gradFill rotWithShape="0">
          <a:gsLst>
            <a:gs pos="0">
              <a:schemeClr val="accent4">
                <a:hueOff val="-5381567"/>
                <a:satOff val="2874"/>
                <a:lumOff val="97"/>
                <a:alphaOff val="0"/>
                <a:tint val="98000"/>
                <a:satMod val="110000"/>
                <a:lumMod val="104000"/>
              </a:schemeClr>
            </a:gs>
            <a:gs pos="69000">
              <a:schemeClr val="accent4">
                <a:hueOff val="-5381567"/>
                <a:satOff val="2874"/>
                <a:lumOff val="97"/>
                <a:alphaOff val="0"/>
                <a:shade val="84000"/>
                <a:satMod val="130000"/>
                <a:lumMod val="92000"/>
              </a:schemeClr>
            </a:gs>
            <a:gs pos="100000">
              <a:schemeClr val="accent4">
                <a:hueOff val="-5381567"/>
                <a:satOff val="2874"/>
                <a:lumOff val="97"/>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30552" tIns="156210" rIns="291592" bIns="156210" numCol="1" spcCol="1270" anchor="ctr" anchorCtr="0">
          <a:noAutofit/>
        </a:bodyPr>
        <a:lstStyle/>
        <a:p>
          <a:pPr marL="0" lvl="0" indent="0" algn="ctr" defTabSz="1822450" rtl="1">
            <a:lnSpc>
              <a:spcPct val="90000"/>
            </a:lnSpc>
            <a:spcBef>
              <a:spcPct val="0"/>
            </a:spcBef>
            <a:spcAft>
              <a:spcPct val="35000"/>
            </a:spcAft>
            <a:buNone/>
          </a:pPr>
          <a:r>
            <a:rPr lang="ar-EG" sz="4100" kern="1200" dirty="0">
              <a:effectLst>
                <a:outerShdw blurRad="38100" dist="38100" dir="2700000" algn="tl">
                  <a:srgbClr val="000000">
                    <a:alpha val="43137"/>
                  </a:srgbClr>
                </a:outerShdw>
              </a:effectLst>
            </a:rPr>
            <a:t>لا نلمس جهازاً كهربائياً ونحن حفاة الأقدام.</a:t>
          </a:r>
          <a:endParaRPr lang="he-IL" sz="4100" kern="1200" dirty="0">
            <a:effectLst>
              <a:outerShdw blurRad="38100" dist="38100" dir="2700000" algn="tl">
                <a:srgbClr val="000000">
                  <a:alpha val="43137"/>
                </a:srgbClr>
              </a:outerShdw>
            </a:effectLst>
          </a:endParaRPr>
        </a:p>
      </dsp:txBody>
      <dsp:txXfrm rot="10800000">
        <a:off x="2324326" y="2207727"/>
        <a:ext cx="5525108" cy="1656685"/>
      </dsp:txXfrm>
    </dsp:sp>
    <dsp:sp modelId="{A218BEEF-30E5-4137-9692-EA58CCC3FEAF}">
      <dsp:nvSpPr>
        <dsp:cNvPr id="0" name=""/>
        <dsp:cNvSpPr/>
      </dsp:nvSpPr>
      <dsp:spPr>
        <a:xfrm>
          <a:off x="1081812" y="2153785"/>
          <a:ext cx="1656685" cy="16566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10155" y="4305004"/>
          <a:ext cx="5939279" cy="1656685"/>
        </a:xfrm>
        <a:prstGeom prst="homePlate">
          <a:avLst/>
        </a:prstGeom>
        <a:gradFill rotWithShape="0">
          <a:gsLst>
            <a:gs pos="0">
              <a:schemeClr val="accent4">
                <a:hueOff val="-10763134"/>
                <a:satOff val="5749"/>
                <a:lumOff val="195"/>
                <a:alphaOff val="0"/>
                <a:tint val="98000"/>
                <a:satMod val="110000"/>
                <a:lumMod val="104000"/>
              </a:schemeClr>
            </a:gs>
            <a:gs pos="69000">
              <a:schemeClr val="accent4">
                <a:hueOff val="-10763134"/>
                <a:satOff val="5749"/>
                <a:lumOff val="195"/>
                <a:alphaOff val="0"/>
                <a:shade val="84000"/>
                <a:satMod val="130000"/>
                <a:lumMod val="92000"/>
              </a:schemeClr>
            </a:gs>
            <a:gs pos="100000">
              <a:schemeClr val="accent4">
                <a:hueOff val="-10763134"/>
                <a:satOff val="5749"/>
                <a:lumOff val="195"/>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30552" tIns="118110" rIns="220472" bIns="118110" numCol="1" spcCol="1270" anchor="ctr" anchorCtr="0">
          <a:noAutofit/>
        </a:bodyPr>
        <a:lstStyle/>
        <a:p>
          <a:pPr marL="0" lvl="0" indent="0" algn="ctr" defTabSz="1377950" rtl="1">
            <a:lnSpc>
              <a:spcPct val="90000"/>
            </a:lnSpc>
            <a:spcBef>
              <a:spcPct val="0"/>
            </a:spcBef>
            <a:spcAft>
              <a:spcPct val="35000"/>
            </a:spcAft>
            <a:buNone/>
          </a:pPr>
          <a:r>
            <a:rPr lang="ar-EG" sz="3100" kern="1200" dirty="0">
              <a:effectLst>
                <a:outerShdw blurRad="38100" dist="38100" dir="2700000" algn="tl">
                  <a:srgbClr val="000000">
                    <a:alpha val="43137"/>
                  </a:srgbClr>
                </a:outerShdw>
              </a:effectLst>
            </a:rPr>
            <a:t> لا نلمس جهازًا كهربائيًا بأيدٍ مبتلة، أو عند وجود رطوبة حول المنشاة أو الجهاز. </a:t>
          </a:r>
          <a:endParaRPr lang="he-IL" sz="3100" kern="1200" dirty="0">
            <a:effectLst>
              <a:outerShdw blurRad="38100" dist="38100" dir="2700000" algn="tl">
                <a:srgbClr val="000000">
                  <a:alpha val="43137"/>
                </a:srgbClr>
              </a:outerShdw>
            </a:effectLst>
          </a:endParaRPr>
        </a:p>
      </dsp:txBody>
      <dsp:txXfrm rot="10800000">
        <a:off x="2324326" y="4305004"/>
        <a:ext cx="5525108" cy="1656685"/>
      </dsp:txXfrm>
    </dsp:sp>
    <dsp:sp modelId="{7A98429E-EB90-41FE-8404-575CAA5B6A8F}">
      <dsp:nvSpPr>
        <dsp:cNvPr id="0" name=""/>
        <dsp:cNvSpPr/>
      </dsp:nvSpPr>
      <dsp:spPr>
        <a:xfrm>
          <a:off x="1081812" y="4305004"/>
          <a:ext cx="1656685" cy="1656685"/>
        </a:xfrm>
        <a:prstGeom prst="ellipse">
          <a:avLst/>
        </a:prstGeom>
        <a:blipFill rotWithShape="1">
          <a:blip xmlns:r="http://schemas.openxmlformats.org/officeDocument/2006/relationships" r:embed="rId3"/>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10310" y="496"/>
          <a:ext cx="5953421" cy="1643057"/>
        </a:xfrm>
        <a:prstGeom prst="homePlate">
          <a:avLst/>
        </a:prstGeom>
        <a:gradFill rotWithShape="0">
          <a:gsLst>
            <a:gs pos="0">
              <a:schemeClr val="accent6">
                <a:alpha val="90000"/>
                <a:hueOff val="0"/>
                <a:satOff val="0"/>
                <a:lumOff val="0"/>
                <a:alphaOff val="0"/>
                <a:tint val="98000"/>
                <a:satMod val="110000"/>
                <a:lumMod val="104000"/>
              </a:schemeClr>
            </a:gs>
            <a:gs pos="69000">
              <a:schemeClr val="accent6">
                <a:alpha val="90000"/>
                <a:hueOff val="0"/>
                <a:satOff val="0"/>
                <a:lumOff val="0"/>
                <a:alphaOff val="0"/>
                <a:shade val="84000"/>
                <a:satMod val="130000"/>
                <a:lumMod val="92000"/>
              </a:schemeClr>
            </a:gs>
            <a:gs pos="100000">
              <a:schemeClr val="accent6">
                <a:alpha val="90000"/>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4543" tIns="106680" rIns="199136"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effectLst>
                <a:outerShdw blurRad="38100" dist="38100" dir="2700000" algn="tl">
                  <a:srgbClr val="000000">
                    <a:alpha val="43137"/>
                  </a:srgbClr>
                </a:outerShdw>
              </a:effectLst>
            </a:rPr>
            <a:t> أثناء العاصفة الرعدية ، لا تخرج ، وإذا لم يكن لديك خيار حاول التمسك بشيء عالي ولا تتجول في منطقة مفتوحة. </a:t>
          </a:r>
          <a:endParaRPr lang="he-IL" sz="2800" kern="1200" dirty="0">
            <a:effectLst>
              <a:outerShdw blurRad="38100" dist="38100" dir="2700000" algn="tl">
                <a:srgbClr val="000000">
                  <a:alpha val="43137"/>
                </a:srgbClr>
              </a:outerShdw>
            </a:effectLst>
          </a:endParaRPr>
        </a:p>
      </dsp:txBody>
      <dsp:txXfrm rot="10800000">
        <a:off x="2321074" y="496"/>
        <a:ext cx="5542657" cy="1643057"/>
      </dsp:txXfrm>
    </dsp:sp>
    <dsp:sp modelId="{F1049514-3859-4F0E-B30E-C1A3D62FB589}">
      <dsp:nvSpPr>
        <dsp:cNvPr id="0" name=""/>
        <dsp:cNvSpPr/>
      </dsp:nvSpPr>
      <dsp:spPr>
        <a:xfrm>
          <a:off x="1088781" y="496"/>
          <a:ext cx="1643057" cy="16430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10310" y="2134018"/>
          <a:ext cx="5953421" cy="1643057"/>
        </a:xfrm>
        <a:prstGeom prst="homePlate">
          <a:avLst/>
        </a:prstGeom>
        <a:gradFill rotWithShape="0">
          <a:gsLst>
            <a:gs pos="0">
              <a:schemeClr val="accent6">
                <a:alpha val="90000"/>
                <a:hueOff val="0"/>
                <a:satOff val="0"/>
                <a:lumOff val="0"/>
                <a:alphaOff val="-20000"/>
                <a:tint val="98000"/>
                <a:satMod val="110000"/>
                <a:lumMod val="104000"/>
              </a:schemeClr>
            </a:gs>
            <a:gs pos="69000">
              <a:schemeClr val="accent6">
                <a:alpha val="90000"/>
                <a:hueOff val="0"/>
                <a:satOff val="0"/>
                <a:lumOff val="0"/>
                <a:alphaOff val="-20000"/>
                <a:shade val="84000"/>
                <a:satMod val="130000"/>
                <a:lumMod val="92000"/>
              </a:schemeClr>
            </a:gs>
            <a:gs pos="100000">
              <a:schemeClr val="accent6">
                <a:alpha val="90000"/>
                <a:hueOff val="0"/>
                <a:satOff val="0"/>
                <a:lumOff val="0"/>
                <a:alphaOff val="-2000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4543" tIns="137160" rIns="256032" bIns="137160" numCol="1" spcCol="1270" anchor="ctr" anchorCtr="0">
          <a:noAutofit/>
        </a:bodyPr>
        <a:lstStyle/>
        <a:p>
          <a:pPr marL="0" lvl="0" indent="0" algn="ctr" defTabSz="1600200" rtl="1">
            <a:lnSpc>
              <a:spcPct val="90000"/>
            </a:lnSpc>
            <a:spcBef>
              <a:spcPct val="0"/>
            </a:spcBef>
            <a:spcAft>
              <a:spcPct val="35000"/>
            </a:spcAft>
            <a:buNone/>
          </a:pPr>
          <a:r>
            <a:rPr lang="ar-EG" sz="3600" kern="1200" dirty="0">
              <a:effectLst>
                <a:outerShdw blurRad="38100" dist="38100" dir="2700000" algn="tl">
                  <a:srgbClr val="000000">
                    <a:alpha val="43137"/>
                  </a:srgbClr>
                </a:outerShdw>
              </a:effectLst>
            </a:rPr>
            <a:t> لا تحاول إصلاح الأجهزة الكهربائية بنفسك ، عليك استدعاء فني صيانة . </a:t>
          </a:r>
          <a:endParaRPr lang="he-IL" sz="3600" kern="1200" dirty="0">
            <a:effectLst>
              <a:outerShdw blurRad="38100" dist="38100" dir="2700000" algn="tl">
                <a:srgbClr val="000000">
                  <a:alpha val="43137"/>
                </a:srgbClr>
              </a:outerShdw>
            </a:effectLst>
          </a:endParaRPr>
        </a:p>
      </dsp:txBody>
      <dsp:txXfrm rot="10800000">
        <a:off x="2321074" y="2134018"/>
        <a:ext cx="5542657" cy="1643057"/>
      </dsp:txXfrm>
    </dsp:sp>
    <dsp:sp modelId="{A218BEEF-30E5-4137-9692-EA58CCC3FEAF}">
      <dsp:nvSpPr>
        <dsp:cNvPr id="0" name=""/>
        <dsp:cNvSpPr/>
      </dsp:nvSpPr>
      <dsp:spPr>
        <a:xfrm>
          <a:off x="1088781" y="2134018"/>
          <a:ext cx="1643057" cy="164305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10310" y="4267540"/>
          <a:ext cx="5953421" cy="1643057"/>
        </a:xfrm>
        <a:prstGeom prst="homePlate">
          <a:avLst/>
        </a:prstGeom>
        <a:gradFill rotWithShape="0">
          <a:gsLst>
            <a:gs pos="0">
              <a:schemeClr val="accent6">
                <a:alpha val="90000"/>
                <a:hueOff val="0"/>
                <a:satOff val="0"/>
                <a:lumOff val="0"/>
                <a:alphaOff val="-40000"/>
                <a:tint val="98000"/>
                <a:satMod val="110000"/>
                <a:lumMod val="104000"/>
              </a:schemeClr>
            </a:gs>
            <a:gs pos="69000">
              <a:schemeClr val="accent6">
                <a:alpha val="90000"/>
                <a:hueOff val="0"/>
                <a:satOff val="0"/>
                <a:lumOff val="0"/>
                <a:alphaOff val="-40000"/>
                <a:shade val="84000"/>
                <a:satMod val="130000"/>
                <a:lumMod val="92000"/>
              </a:schemeClr>
            </a:gs>
            <a:gs pos="100000">
              <a:schemeClr val="accent6">
                <a:alpha val="90000"/>
                <a:hueOff val="0"/>
                <a:satOff val="0"/>
                <a:lumOff val="0"/>
                <a:alphaOff val="-4000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4543" tIns="137160" rIns="256032" bIns="137160" numCol="1" spcCol="1270" anchor="ctr" anchorCtr="0">
          <a:noAutofit/>
        </a:bodyPr>
        <a:lstStyle/>
        <a:p>
          <a:pPr marL="0" lvl="0" indent="0" algn="ctr" defTabSz="1600200" rtl="1">
            <a:lnSpc>
              <a:spcPct val="90000"/>
            </a:lnSpc>
            <a:spcBef>
              <a:spcPct val="0"/>
            </a:spcBef>
            <a:spcAft>
              <a:spcPct val="35000"/>
            </a:spcAft>
            <a:buNone/>
          </a:pPr>
          <a:r>
            <a:rPr lang="ar-EG" sz="3600" kern="1200" dirty="0">
              <a:effectLst>
                <a:outerShdw blurRad="38100" dist="38100" dir="2700000" algn="tl">
                  <a:srgbClr val="000000">
                    <a:alpha val="43137"/>
                  </a:srgbClr>
                </a:outerShdw>
              </a:effectLst>
            </a:rPr>
            <a:t> لا تستخدم الأجهزة الكهربائية التالفة .</a:t>
          </a:r>
          <a:endParaRPr lang="he-IL" sz="3600" kern="1200" dirty="0">
            <a:effectLst>
              <a:outerShdw blurRad="38100" dist="38100" dir="2700000" algn="tl">
                <a:srgbClr val="000000">
                  <a:alpha val="43137"/>
                </a:srgbClr>
              </a:outerShdw>
            </a:effectLst>
          </a:endParaRPr>
        </a:p>
      </dsp:txBody>
      <dsp:txXfrm rot="10800000">
        <a:off x="2321074" y="4267540"/>
        <a:ext cx="5542657" cy="1643057"/>
      </dsp:txXfrm>
    </dsp:sp>
    <dsp:sp modelId="{7A98429E-EB90-41FE-8404-575CAA5B6A8F}">
      <dsp:nvSpPr>
        <dsp:cNvPr id="0" name=""/>
        <dsp:cNvSpPr/>
      </dsp:nvSpPr>
      <dsp:spPr>
        <a:xfrm>
          <a:off x="1088781" y="4267540"/>
          <a:ext cx="1643057" cy="164305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03782" y="1792"/>
          <a:ext cx="5960492" cy="1609821"/>
        </a:xfrm>
        <a:prstGeom prst="homePlate">
          <a:avLst/>
        </a:prstGeom>
        <a:gradFill rotWithShape="0">
          <a:gsLst>
            <a:gs pos="0">
              <a:schemeClr val="accent4">
                <a:shade val="80000"/>
                <a:hueOff val="0"/>
                <a:satOff val="0"/>
                <a:lumOff val="0"/>
                <a:alphaOff val="0"/>
                <a:tint val="98000"/>
                <a:satMod val="110000"/>
                <a:lumMod val="104000"/>
              </a:schemeClr>
            </a:gs>
            <a:gs pos="69000">
              <a:schemeClr val="accent4">
                <a:shade val="80000"/>
                <a:hueOff val="0"/>
                <a:satOff val="0"/>
                <a:lumOff val="0"/>
                <a:alphaOff val="0"/>
                <a:shade val="84000"/>
                <a:satMod val="130000"/>
                <a:lumMod val="92000"/>
              </a:schemeClr>
            </a:gs>
            <a:gs pos="100000">
              <a:schemeClr val="accent4">
                <a:shade val="80000"/>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09886" tIns="137160" rIns="256032" bIns="137160" numCol="1" spcCol="1270" anchor="ctr" anchorCtr="0">
          <a:noAutofit/>
        </a:bodyPr>
        <a:lstStyle/>
        <a:p>
          <a:pPr marL="0" lvl="0" indent="0" algn="ctr" defTabSz="1600200" rtl="1">
            <a:lnSpc>
              <a:spcPct val="90000"/>
            </a:lnSpc>
            <a:spcBef>
              <a:spcPct val="0"/>
            </a:spcBef>
            <a:spcAft>
              <a:spcPct val="35000"/>
            </a:spcAft>
            <a:buNone/>
          </a:pPr>
          <a:r>
            <a:rPr lang="ar-EG" sz="3600" kern="1200" dirty="0">
              <a:effectLst>
                <a:outerShdw blurRad="38100" dist="38100" dir="2700000" algn="tl">
                  <a:srgbClr val="000000">
                    <a:alpha val="43137"/>
                  </a:srgbClr>
                </a:outerShdw>
              </a:effectLst>
            </a:rPr>
            <a:t>ممنوع إدخال أشياء في المقابس الكهربائية.</a:t>
          </a:r>
          <a:endParaRPr lang="he-IL" sz="3600" kern="1200" dirty="0">
            <a:effectLst>
              <a:outerShdw blurRad="38100" dist="38100" dir="2700000" algn="tl">
                <a:srgbClr val="000000">
                  <a:alpha val="43137"/>
                </a:srgbClr>
              </a:outerShdw>
            </a:effectLst>
          </a:endParaRPr>
        </a:p>
      </dsp:txBody>
      <dsp:txXfrm rot="10800000">
        <a:off x="2306237" y="1792"/>
        <a:ext cx="5558037" cy="1609821"/>
      </dsp:txXfrm>
    </dsp:sp>
    <dsp:sp modelId="{F1049514-3859-4F0E-B30E-C1A3D62FB589}">
      <dsp:nvSpPr>
        <dsp:cNvPr id="0" name=""/>
        <dsp:cNvSpPr/>
      </dsp:nvSpPr>
      <dsp:spPr>
        <a:xfrm>
          <a:off x="1098871" y="1792"/>
          <a:ext cx="1609821" cy="16098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03782" y="2092157"/>
          <a:ext cx="5960492" cy="1609821"/>
        </a:xfrm>
        <a:prstGeom prst="homePlate">
          <a:avLst/>
        </a:prstGeom>
        <a:gradFill rotWithShape="0">
          <a:gsLst>
            <a:gs pos="0">
              <a:schemeClr val="accent4">
                <a:shade val="80000"/>
                <a:hueOff val="263338"/>
                <a:satOff val="-8316"/>
                <a:lumOff val="15858"/>
                <a:alphaOff val="0"/>
                <a:tint val="98000"/>
                <a:satMod val="110000"/>
                <a:lumMod val="104000"/>
              </a:schemeClr>
            </a:gs>
            <a:gs pos="69000">
              <a:schemeClr val="accent4">
                <a:shade val="80000"/>
                <a:hueOff val="263338"/>
                <a:satOff val="-8316"/>
                <a:lumOff val="15858"/>
                <a:alphaOff val="0"/>
                <a:shade val="84000"/>
                <a:satMod val="130000"/>
                <a:lumMod val="92000"/>
              </a:schemeClr>
            </a:gs>
            <a:gs pos="100000">
              <a:schemeClr val="accent4">
                <a:shade val="80000"/>
                <a:hueOff val="263338"/>
                <a:satOff val="-8316"/>
                <a:lumOff val="15858"/>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09886" tIns="137160" rIns="256032" bIns="137160" numCol="1" spcCol="1270" anchor="ctr" anchorCtr="0">
          <a:noAutofit/>
        </a:bodyPr>
        <a:lstStyle/>
        <a:p>
          <a:pPr marL="0" lvl="0" indent="0" algn="ctr" defTabSz="1600200" rtl="1">
            <a:lnSpc>
              <a:spcPct val="90000"/>
            </a:lnSpc>
            <a:spcBef>
              <a:spcPct val="0"/>
            </a:spcBef>
            <a:spcAft>
              <a:spcPct val="35000"/>
            </a:spcAft>
            <a:buNone/>
          </a:pPr>
          <a:r>
            <a:rPr lang="ar-EG" sz="3600" kern="1200" dirty="0">
              <a:effectLst>
                <a:outerShdw blurRad="38100" dist="38100" dir="2700000" algn="tl">
                  <a:srgbClr val="000000">
                    <a:alpha val="43137"/>
                  </a:srgbClr>
                </a:outerShdw>
              </a:effectLst>
            </a:rPr>
            <a:t>ممنوع استخدام القوابس أو المقابس التي تغير لونها.</a:t>
          </a:r>
          <a:endParaRPr lang="he-IL" sz="3600" kern="1200" dirty="0">
            <a:effectLst>
              <a:outerShdw blurRad="38100" dist="38100" dir="2700000" algn="tl">
                <a:srgbClr val="000000">
                  <a:alpha val="43137"/>
                </a:srgbClr>
              </a:outerShdw>
            </a:effectLst>
          </a:endParaRPr>
        </a:p>
      </dsp:txBody>
      <dsp:txXfrm rot="10800000">
        <a:off x="2306237" y="2092157"/>
        <a:ext cx="5558037" cy="1609821"/>
      </dsp:txXfrm>
    </dsp:sp>
    <dsp:sp modelId="{A218BEEF-30E5-4137-9692-EA58CCC3FEAF}">
      <dsp:nvSpPr>
        <dsp:cNvPr id="0" name=""/>
        <dsp:cNvSpPr/>
      </dsp:nvSpPr>
      <dsp:spPr>
        <a:xfrm>
          <a:off x="1098871" y="2092157"/>
          <a:ext cx="1609821" cy="16098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03782" y="4182522"/>
          <a:ext cx="5960492" cy="1609821"/>
        </a:xfrm>
        <a:prstGeom prst="homePlate">
          <a:avLst/>
        </a:prstGeom>
        <a:gradFill rotWithShape="0">
          <a:gsLst>
            <a:gs pos="0">
              <a:schemeClr val="accent4">
                <a:shade val="80000"/>
                <a:hueOff val="526675"/>
                <a:satOff val="-16633"/>
                <a:lumOff val="31717"/>
                <a:alphaOff val="0"/>
                <a:tint val="98000"/>
                <a:satMod val="110000"/>
                <a:lumMod val="104000"/>
              </a:schemeClr>
            </a:gs>
            <a:gs pos="69000">
              <a:schemeClr val="accent4">
                <a:shade val="80000"/>
                <a:hueOff val="526675"/>
                <a:satOff val="-16633"/>
                <a:lumOff val="31717"/>
                <a:alphaOff val="0"/>
                <a:shade val="84000"/>
                <a:satMod val="130000"/>
                <a:lumMod val="92000"/>
              </a:schemeClr>
            </a:gs>
            <a:gs pos="100000">
              <a:schemeClr val="accent4">
                <a:shade val="80000"/>
                <a:hueOff val="526675"/>
                <a:satOff val="-16633"/>
                <a:lumOff val="31717"/>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09886" tIns="129540" rIns="241808" bIns="129540" numCol="1" spcCol="1270" anchor="ctr" anchorCtr="0">
          <a:noAutofit/>
        </a:bodyPr>
        <a:lstStyle/>
        <a:p>
          <a:pPr marL="0" lvl="0" indent="0" algn="ctr" defTabSz="1511300" rtl="1">
            <a:lnSpc>
              <a:spcPct val="90000"/>
            </a:lnSpc>
            <a:spcBef>
              <a:spcPct val="0"/>
            </a:spcBef>
            <a:spcAft>
              <a:spcPct val="35000"/>
            </a:spcAft>
            <a:buNone/>
          </a:pPr>
          <a:r>
            <a:rPr lang="ar-EG" sz="3400" kern="1200" dirty="0">
              <a:effectLst>
                <a:outerShdw blurRad="38100" dist="38100" dir="2700000" algn="tl">
                  <a:srgbClr val="000000">
                    <a:alpha val="43137"/>
                  </a:srgbClr>
                </a:outerShdw>
              </a:effectLst>
            </a:rPr>
            <a:t>يجب فصل الأجهزة الكهربائية التي ينبعث منها دخان أو شرار عن مصدر الكهرباء.</a:t>
          </a:r>
          <a:endParaRPr lang="he-IL" sz="3400" kern="1200" dirty="0">
            <a:effectLst>
              <a:outerShdw blurRad="38100" dist="38100" dir="2700000" algn="tl">
                <a:srgbClr val="000000">
                  <a:alpha val="43137"/>
                </a:srgbClr>
              </a:outerShdw>
            </a:effectLst>
          </a:endParaRPr>
        </a:p>
      </dsp:txBody>
      <dsp:txXfrm rot="10800000">
        <a:off x="2306237" y="4182522"/>
        <a:ext cx="5558037" cy="1609821"/>
      </dsp:txXfrm>
    </dsp:sp>
    <dsp:sp modelId="{7A98429E-EB90-41FE-8404-575CAA5B6A8F}">
      <dsp:nvSpPr>
        <dsp:cNvPr id="0" name=""/>
        <dsp:cNvSpPr/>
      </dsp:nvSpPr>
      <dsp:spPr>
        <a:xfrm>
          <a:off x="1098871" y="4182522"/>
          <a:ext cx="1609821" cy="16098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18889" y="927"/>
          <a:ext cx="6017056" cy="1613258"/>
        </a:xfrm>
        <a:prstGeom prst="homePlat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1402" tIns="137160" rIns="256032" bIns="137160" numCol="1" spcCol="1270" anchor="ctr" anchorCtr="0">
          <a:noAutofit/>
        </a:bodyPr>
        <a:lstStyle/>
        <a:p>
          <a:pPr marL="0" lvl="0" indent="0" algn="ctr" defTabSz="1600200" rtl="1">
            <a:lnSpc>
              <a:spcPct val="90000"/>
            </a:lnSpc>
            <a:spcBef>
              <a:spcPct val="0"/>
            </a:spcBef>
            <a:spcAft>
              <a:spcPct val="35000"/>
            </a:spcAft>
            <a:buNone/>
          </a:pPr>
          <a:r>
            <a:rPr lang="ar-EG" sz="3600" kern="1200" dirty="0">
              <a:effectLst>
                <a:outerShdw blurRad="38100" dist="38100" dir="2700000" algn="tl">
                  <a:srgbClr val="000000">
                    <a:alpha val="43137"/>
                  </a:srgbClr>
                </a:outerShdw>
              </a:effectLst>
            </a:rPr>
            <a:t>يجب التحقق من سلامة التأريض في المنزل من قبل شخص بالغ.</a:t>
          </a:r>
          <a:endParaRPr lang="he-IL" sz="3600" kern="1200" dirty="0">
            <a:effectLst>
              <a:outerShdw blurRad="38100" dist="38100" dir="2700000" algn="tl">
                <a:srgbClr val="000000">
                  <a:alpha val="43137"/>
                </a:srgbClr>
              </a:outerShdw>
            </a:effectLst>
          </a:endParaRPr>
        </a:p>
      </dsp:txBody>
      <dsp:txXfrm rot="10800000">
        <a:off x="2322203" y="927"/>
        <a:ext cx="5613742" cy="1613258"/>
      </dsp:txXfrm>
    </dsp:sp>
    <dsp:sp modelId="{F1049514-3859-4F0E-B30E-C1A3D62FB589}">
      <dsp:nvSpPr>
        <dsp:cNvPr id="0" name=""/>
        <dsp:cNvSpPr/>
      </dsp:nvSpPr>
      <dsp:spPr>
        <a:xfrm>
          <a:off x="1112260" y="927"/>
          <a:ext cx="1613258" cy="16132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18889" y="2095755"/>
          <a:ext cx="6017056" cy="1613258"/>
        </a:xfrm>
        <a:prstGeom prst="homePlate">
          <a:avLst/>
        </a:prstGeom>
        <a:gradFill rotWithShape="0">
          <a:gsLst>
            <a:gs pos="0">
              <a:schemeClr val="accent4">
                <a:hueOff val="-5381567"/>
                <a:satOff val="2874"/>
                <a:lumOff val="97"/>
                <a:alphaOff val="0"/>
                <a:tint val="98000"/>
                <a:satMod val="110000"/>
                <a:lumMod val="104000"/>
              </a:schemeClr>
            </a:gs>
            <a:gs pos="69000">
              <a:schemeClr val="accent4">
                <a:hueOff val="-5381567"/>
                <a:satOff val="2874"/>
                <a:lumOff val="97"/>
                <a:alphaOff val="0"/>
                <a:shade val="84000"/>
                <a:satMod val="130000"/>
                <a:lumMod val="92000"/>
              </a:schemeClr>
            </a:gs>
            <a:gs pos="100000">
              <a:schemeClr val="accent4">
                <a:hueOff val="-5381567"/>
                <a:satOff val="2874"/>
                <a:lumOff val="97"/>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1402" tIns="137160" rIns="256032" bIns="137160" numCol="1" spcCol="1270" anchor="ctr" anchorCtr="0">
          <a:noAutofit/>
        </a:bodyPr>
        <a:lstStyle/>
        <a:p>
          <a:pPr marL="0" lvl="0" indent="0" algn="ctr" defTabSz="1600200" rtl="1">
            <a:lnSpc>
              <a:spcPct val="90000"/>
            </a:lnSpc>
            <a:spcBef>
              <a:spcPct val="0"/>
            </a:spcBef>
            <a:spcAft>
              <a:spcPct val="35000"/>
            </a:spcAft>
            <a:buNone/>
          </a:pPr>
          <a:r>
            <a:rPr lang="ar-EG" sz="3600" kern="1200" dirty="0"/>
            <a:t>يجب فحص قاطع التيار كل شهرين من قبل شخص بالغ.</a:t>
          </a:r>
          <a:endParaRPr lang="he-IL" sz="3600" kern="1200" dirty="0">
            <a:solidFill>
              <a:srgbClr val="C00000"/>
            </a:solidFill>
            <a:effectLst>
              <a:outerShdw blurRad="38100" dist="38100" dir="2700000" algn="tl">
                <a:srgbClr val="000000">
                  <a:alpha val="43137"/>
                </a:srgbClr>
              </a:outerShdw>
            </a:effectLst>
          </a:endParaRPr>
        </a:p>
      </dsp:txBody>
      <dsp:txXfrm rot="10800000">
        <a:off x="2322203" y="2095755"/>
        <a:ext cx="5613742" cy="1613258"/>
      </dsp:txXfrm>
    </dsp:sp>
    <dsp:sp modelId="{A218BEEF-30E5-4137-9692-EA58CCC3FEAF}">
      <dsp:nvSpPr>
        <dsp:cNvPr id="0" name=""/>
        <dsp:cNvSpPr/>
      </dsp:nvSpPr>
      <dsp:spPr>
        <a:xfrm>
          <a:off x="1112260" y="2095755"/>
          <a:ext cx="1613258" cy="16132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18889" y="4190583"/>
          <a:ext cx="6017056" cy="1613258"/>
        </a:xfrm>
        <a:prstGeom prst="homePlate">
          <a:avLst/>
        </a:prstGeom>
        <a:gradFill rotWithShape="0">
          <a:gsLst>
            <a:gs pos="0">
              <a:schemeClr val="accent4">
                <a:hueOff val="-10763134"/>
                <a:satOff val="5749"/>
                <a:lumOff val="195"/>
                <a:alphaOff val="0"/>
                <a:tint val="98000"/>
                <a:satMod val="110000"/>
                <a:lumMod val="104000"/>
              </a:schemeClr>
            </a:gs>
            <a:gs pos="69000">
              <a:schemeClr val="accent4">
                <a:hueOff val="-10763134"/>
                <a:satOff val="5749"/>
                <a:lumOff val="195"/>
                <a:alphaOff val="0"/>
                <a:shade val="84000"/>
                <a:satMod val="130000"/>
                <a:lumMod val="92000"/>
              </a:schemeClr>
            </a:gs>
            <a:gs pos="100000">
              <a:schemeClr val="accent4">
                <a:hueOff val="-10763134"/>
                <a:satOff val="5749"/>
                <a:lumOff val="195"/>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1402" tIns="121920" rIns="227584" bIns="121920" numCol="1" spcCol="1270" anchor="ctr" anchorCtr="0">
          <a:noAutofit/>
        </a:bodyPr>
        <a:lstStyle/>
        <a:p>
          <a:pPr marL="0" lvl="0" indent="0" algn="ctr" defTabSz="1422400" rtl="1">
            <a:lnSpc>
              <a:spcPct val="90000"/>
            </a:lnSpc>
            <a:spcBef>
              <a:spcPct val="0"/>
            </a:spcBef>
            <a:spcAft>
              <a:spcPct val="35000"/>
            </a:spcAft>
            <a:buNone/>
          </a:pPr>
          <a:r>
            <a:rPr lang="ar-EG" sz="3200" kern="1200" dirty="0">
              <a:effectLst>
                <a:outerShdw blurRad="38100" dist="38100" dir="2700000" algn="tl">
                  <a:srgbClr val="000000">
                    <a:alpha val="43137"/>
                  </a:srgbClr>
                </a:outerShdw>
              </a:effectLst>
            </a:rPr>
            <a:t>تجنب استخدام كابلات الكهرباء الطويلة! ولا تستخدم كابل تمديد تمزقت المادة العازلة !</a:t>
          </a:r>
          <a:endParaRPr lang="he-IL" sz="3200" kern="1200" dirty="0">
            <a:effectLst>
              <a:outerShdw blurRad="38100" dist="38100" dir="2700000" algn="tl">
                <a:srgbClr val="000000">
                  <a:alpha val="43137"/>
                </a:srgbClr>
              </a:outerShdw>
            </a:effectLst>
          </a:endParaRPr>
        </a:p>
      </dsp:txBody>
      <dsp:txXfrm rot="10800000">
        <a:off x="2322203" y="4190583"/>
        <a:ext cx="5613742" cy="1613258"/>
      </dsp:txXfrm>
    </dsp:sp>
    <dsp:sp modelId="{7A98429E-EB90-41FE-8404-575CAA5B6A8F}">
      <dsp:nvSpPr>
        <dsp:cNvPr id="0" name=""/>
        <dsp:cNvSpPr/>
      </dsp:nvSpPr>
      <dsp:spPr>
        <a:xfrm>
          <a:off x="1112260" y="4190583"/>
          <a:ext cx="1613258" cy="161325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99695" y="1"/>
            <a:ext cx="2982119" cy="487223"/>
          </a:xfrm>
          <a:prstGeom prst="rect">
            <a:avLst/>
          </a:prstGeom>
        </p:spPr>
        <p:txBody>
          <a:bodyPr vert="horz" lIns="94824" tIns="47413" rIns="94824" bIns="47413" rtlCol="1"/>
          <a:lstStyle>
            <a:lvl1pPr algn="r">
              <a:defRPr sz="1200"/>
            </a:lvl1pPr>
          </a:lstStyle>
          <a:p>
            <a:endParaRPr lang="he-IL"/>
          </a:p>
        </p:txBody>
      </p:sp>
      <p:sp>
        <p:nvSpPr>
          <p:cNvPr id="3" name="מציין מיקום של תאריך 2"/>
          <p:cNvSpPr>
            <a:spLocks noGrp="1"/>
          </p:cNvSpPr>
          <p:nvPr>
            <p:ph type="dt" idx="1"/>
          </p:nvPr>
        </p:nvSpPr>
        <p:spPr>
          <a:xfrm>
            <a:off x="1595" y="1"/>
            <a:ext cx="2982119" cy="487223"/>
          </a:xfrm>
          <a:prstGeom prst="rect">
            <a:avLst/>
          </a:prstGeom>
        </p:spPr>
        <p:txBody>
          <a:bodyPr vert="horz" lIns="94824" tIns="47413" rIns="94824" bIns="47413" rtlCol="1"/>
          <a:lstStyle>
            <a:lvl1pPr algn="l">
              <a:defRPr sz="1200"/>
            </a:lvl1pPr>
          </a:lstStyle>
          <a:p>
            <a:fld id="{C94EA34B-DE70-46BA-B1DF-9DFADFACEE47}" type="datetimeFigureOut">
              <a:rPr lang="he-IL" smtClean="0"/>
              <a:t>י"ב/תשרי/תשפ"ד</a:t>
            </a:fld>
            <a:endParaRPr lang="he-IL"/>
          </a:p>
        </p:txBody>
      </p:sp>
      <p:sp>
        <p:nvSpPr>
          <p:cNvPr id="4" name="מציין מיקום של תמונת שקופית 3"/>
          <p:cNvSpPr>
            <a:spLocks noGrp="1" noRot="1" noChangeAspect="1"/>
          </p:cNvSpPr>
          <p:nvPr>
            <p:ph type="sldImg" idx="2"/>
          </p:nvPr>
        </p:nvSpPr>
        <p:spPr>
          <a:xfrm>
            <a:off x="1255713" y="1214438"/>
            <a:ext cx="4370387" cy="3276600"/>
          </a:xfrm>
          <a:prstGeom prst="rect">
            <a:avLst/>
          </a:prstGeom>
          <a:noFill/>
          <a:ln w="12700">
            <a:solidFill>
              <a:prstClr val="black"/>
            </a:solidFill>
          </a:ln>
        </p:spPr>
        <p:txBody>
          <a:bodyPr vert="horz" lIns="94824" tIns="47413" rIns="94824" bIns="47413" rtlCol="1" anchor="ctr"/>
          <a:lstStyle/>
          <a:p>
            <a:endParaRPr lang="he-IL"/>
          </a:p>
        </p:txBody>
      </p:sp>
      <p:sp>
        <p:nvSpPr>
          <p:cNvPr id="5" name="מציין מיקום של הערות 4"/>
          <p:cNvSpPr>
            <a:spLocks noGrp="1"/>
          </p:cNvSpPr>
          <p:nvPr>
            <p:ph type="body" sz="quarter" idx="3"/>
          </p:nvPr>
        </p:nvSpPr>
        <p:spPr>
          <a:xfrm>
            <a:off x="688182" y="4673294"/>
            <a:ext cx="5505450" cy="3823603"/>
          </a:xfrm>
          <a:prstGeom prst="rect">
            <a:avLst/>
          </a:prstGeom>
        </p:spPr>
        <p:txBody>
          <a:bodyPr vert="horz" lIns="94824" tIns="47413" rIns="94824" bIns="47413"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99695" y="9223517"/>
            <a:ext cx="2982119" cy="487222"/>
          </a:xfrm>
          <a:prstGeom prst="rect">
            <a:avLst/>
          </a:prstGeom>
        </p:spPr>
        <p:txBody>
          <a:bodyPr vert="horz" lIns="94824" tIns="47413" rIns="94824" bIns="47413"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95" y="9223517"/>
            <a:ext cx="2982119" cy="487222"/>
          </a:xfrm>
          <a:prstGeom prst="rect">
            <a:avLst/>
          </a:prstGeom>
        </p:spPr>
        <p:txBody>
          <a:bodyPr vert="horz" lIns="94824" tIns="47413" rIns="94824" bIns="47413" rtlCol="1" anchor="b"/>
          <a:lstStyle>
            <a:lvl1pPr algn="l">
              <a:defRPr sz="1200"/>
            </a:lvl1pPr>
          </a:lstStyle>
          <a:p>
            <a:fld id="{230F08F7-74BE-46E1-9478-B2CF8B20CFC0}" type="slidenum">
              <a:rPr lang="he-IL" smtClean="0"/>
              <a:t>‹#›</a:t>
            </a:fld>
            <a:endParaRPr lang="he-IL"/>
          </a:p>
        </p:txBody>
      </p:sp>
    </p:spTree>
    <p:extLst>
      <p:ext uri="{BB962C8B-B14F-4D97-AF65-F5344CB8AC3E}">
        <p14:creationId xmlns:p14="http://schemas.microsoft.com/office/powerpoint/2010/main" val="22813399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9718B7-7F68-4CC9-8291-332587FA31D3}"/>
              </a:ext>
            </a:extLst>
          </p:cNvPr>
          <p:cNvSpPr>
            <a:spLocks noGrp="1"/>
          </p:cNvSpPr>
          <p:nvPr>
            <p:ph type="ctrTitle"/>
          </p:nvPr>
        </p:nvSpPr>
        <p:spPr>
          <a:xfrm flipH="1">
            <a:off x="1143000" y="1122363"/>
            <a:ext cx="6858000" cy="2387600"/>
          </a:xfrm>
        </p:spPr>
        <p:txBody>
          <a:bodyPr rtlCol="1" anchor="b"/>
          <a:lstStyle>
            <a:lvl1pPr algn="ctr" rtl="1">
              <a:defRPr sz="45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כותרת משנה 2">
            <a:extLst>
              <a:ext uri="{FF2B5EF4-FFF2-40B4-BE49-F238E27FC236}">
                <a16:creationId xmlns:a16="http://schemas.microsoft.com/office/drawing/2014/main" id="{A181D6BB-0446-49E8-8677-EADF274E952F}"/>
              </a:ext>
            </a:extLst>
          </p:cNvPr>
          <p:cNvSpPr>
            <a:spLocks noGrp="1"/>
          </p:cNvSpPr>
          <p:nvPr>
            <p:ph type="subTitle" idx="1"/>
          </p:nvPr>
        </p:nvSpPr>
        <p:spPr>
          <a:xfrm flipH="1">
            <a:off x="1143000" y="3602038"/>
            <a:ext cx="6858000" cy="1655762"/>
          </a:xfrm>
        </p:spPr>
        <p:txBody>
          <a:bodyPr rtlCol="1"/>
          <a:lstStyle>
            <a:lvl1pPr marL="0" indent="0" algn="ctr" rtl="1">
              <a:buNone/>
              <a:defRPr sz="1800">
                <a:latin typeface="Tahoma" panose="020B0604030504040204" pitchFamily="34" charset="0"/>
                <a:ea typeface="Tahoma" panose="020B0604030504040204" pitchFamily="34" charset="0"/>
                <a:cs typeface="Tahoma" panose="020B0604030504040204" pitchFamily="34" charset="0"/>
              </a:defRPr>
            </a:lvl1pPr>
            <a:lvl2pPr marL="342900" indent="0" algn="ctr" rtl="1">
              <a:buNone/>
              <a:defRPr sz="1500"/>
            </a:lvl2pPr>
            <a:lvl3pPr marL="685800" indent="0" algn="ctr" rtl="1">
              <a:buNone/>
              <a:defRPr sz="1350"/>
            </a:lvl3pPr>
            <a:lvl4pPr marL="1028700" indent="0" algn="ctr" rtl="1">
              <a:buNone/>
              <a:defRPr sz="1200"/>
            </a:lvl4pPr>
            <a:lvl5pPr marL="1371600" indent="0" algn="ctr" rtl="1">
              <a:buNone/>
              <a:defRPr sz="1200"/>
            </a:lvl5pPr>
            <a:lvl6pPr marL="1714500" indent="0" algn="ctr" rtl="1">
              <a:buNone/>
              <a:defRPr sz="1200"/>
            </a:lvl6pPr>
            <a:lvl7pPr marL="2057400" indent="0" algn="ctr" rtl="1">
              <a:buNone/>
              <a:defRPr sz="1200"/>
            </a:lvl7pPr>
            <a:lvl8pPr marL="2400300" indent="0" algn="ctr" rtl="1">
              <a:buNone/>
              <a:defRPr sz="1200"/>
            </a:lvl8pPr>
            <a:lvl9pPr marL="2743200" indent="0" algn="ctr" rtl="1">
              <a:buNone/>
              <a:defRPr sz="1200"/>
            </a:lvl9pPr>
          </a:lstStyle>
          <a:p>
            <a:pPr rtl="1"/>
            <a:r>
              <a:rPr lang="he-IL" noProof="0"/>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35AEE24-534A-40F1-99E4-00B7D5FD9124}"/>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14D0D816-77B1-4775-B530-77B003FC2734}" type="datetime1">
              <a:rPr lang="he-IL" noProof="0" smtClean="0"/>
              <a:t>י"ב/תשרי/תשפ"ד</a:t>
            </a:fld>
            <a:endParaRPr lang="he-IL" noProof="0"/>
          </a:p>
        </p:txBody>
      </p:sp>
      <p:sp>
        <p:nvSpPr>
          <p:cNvPr id="5" name="מציין מיקום של כותרת תחתונה 4">
            <a:extLst>
              <a:ext uri="{FF2B5EF4-FFF2-40B4-BE49-F238E27FC236}">
                <a16:creationId xmlns:a16="http://schemas.microsoft.com/office/drawing/2014/main" id="{CD594011-48FF-493D-8286-F62D34552531}"/>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של מספר שקופית 5">
            <a:extLst>
              <a:ext uri="{FF2B5EF4-FFF2-40B4-BE49-F238E27FC236}">
                <a16:creationId xmlns:a16="http://schemas.microsoft.com/office/drawing/2014/main" id="{4880EFCD-7E72-4882-86DC-2F371D7D9516}"/>
              </a:ext>
            </a:extLst>
          </p:cNvPr>
          <p:cNvSpPr>
            <a:spLocks noGrp="1"/>
          </p:cNvSpPr>
          <p:nvPr>
            <p:ph type="sldNum" sz="quarter" idx="12"/>
          </p:nvPr>
        </p:nvSpPr>
        <p:spPr>
          <a:xfrm flipH="1">
            <a:off x="628650" y="6356353"/>
            <a:ext cx="20574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113051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A47D73-EDDA-49A6-BA12-1CA980DA9BC0}"/>
              </a:ext>
            </a:extLst>
          </p:cNvPr>
          <p:cNvSpPr>
            <a:spLocks noGrp="1"/>
          </p:cNvSpPr>
          <p:nvPr>
            <p:ph type="title"/>
          </p:nvPr>
        </p:nvSpPr>
        <p:spPr>
          <a:xfrm flipH="1">
            <a:off x="628650" y="365128"/>
            <a:ext cx="7886700" cy="132556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טקסט אנכי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a:xfrm flipH="1">
            <a:off x="628650" y="1825625"/>
            <a:ext cx="7886700" cy="4351338"/>
          </a:xfrm>
        </p:spPr>
        <p:txBody>
          <a:bodyPr vert="eaVert"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a:extLst>
              <a:ext uri="{FF2B5EF4-FFF2-40B4-BE49-F238E27FC236}">
                <a16:creationId xmlns:a16="http://schemas.microsoft.com/office/drawing/2014/main" id="{938A267F-D142-4D04-9F03-6CB099E6FA32}"/>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F91898CA-B1E2-4601-BB95-B3B45FA50B6C}" type="datetime1">
              <a:rPr lang="he-IL" noProof="0" smtClean="0"/>
              <a:t>י"ב/תשרי/תשפ"ד</a:t>
            </a:fld>
            <a:endParaRPr lang="he-IL" noProof="0"/>
          </a:p>
        </p:txBody>
      </p:sp>
      <p:sp>
        <p:nvSpPr>
          <p:cNvPr id="5" name="מציין מיקום של כותרת תחתונה 4">
            <a:extLst>
              <a:ext uri="{FF2B5EF4-FFF2-40B4-BE49-F238E27FC236}">
                <a16:creationId xmlns:a16="http://schemas.microsoft.com/office/drawing/2014/main" id="{705127CA-154D-4E90-B776-A2EE71F78D2E}"/>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של מספר שקופית 5">
            <a:extLst>
              <a:ext uri="{FF2B5EF4-FFF2-40B4-BE49-F238E27FC236}">
                <a16:creationId xmlns:a16="http://schemas.microsoft.com/office/drawing/2014/main" id="{ED5F0BA5-F4EE-4282-B111-76B869BE267D}"/>
              </a:ext>
            </a:extLst>
          </p:cNvPr>
          <p:cNvSpPr>
            <a:spLocks noGrp="1"/>
          </p:cNvSpPr>
          <p:nvPr>
            <p:ph type="sldNum" sz="quarter" idx="12"/>
          </p:nvPr>
        </p:nvSpPr>
        <p:spPr>
          <a:xfrm flipH="1">
            <a:off x="6286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A6AF1B4E-90EC-4A51-B6E5-B702C054ECB0}" type="slidenum">
              <a:rPr lang="he-IL" smtClean="0"/>
              <a:pPr algn="l"/>
              <a:t>‹#›</a:t>
            </a:fld>
            <a:endParaRPr lang="he-IL" dirty="0"/>
          </a:p>
        </p:txBody>
      </p:sp>
    </p:spTree>
    <p:extLst>
      <p:ext uri="{BB962C8B-B14F-4D97-AF65-F5344CB8AC3E}">
        <p14:creationId xmlns:p14="http://schemas.microsoft.com/office/powerpoint/2010/main" val="9254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256E92A-52E0-4710-BDEF-0A1534685403}"/>
              </a:ext>
            </a:extLst>
          </p:cNvPr>
          <p:cNvSpPr>
            <a:spLocks noGrp="1"/>
          </p:cNvSpPr>
          <p:nvPr>
            <p:ph type="title" orient="vert"/>
          </p:nvPr>
        </p:nvSpPr>
        <p:spPr>
          <a:xfrm flipH="1">
            <a:off x="628651" y="365125"/>
            <a:ext cx="1971675" cy="5811838"/>
          </a:xfrm>
        </p:spPr>
        <p:txBody>
          <a:bodyPr vert="vert270"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טקסט אנכי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flipH="1">
            <a:off x="2714626" y="365125"/>
            <a:ext cx="5800725" cy="5811838"/>
          </a:xfrm>
        </p:spPr>
        <p:txBody>
          <a:bodyPr vert="vert270"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a:extLst>
              <a:ext uri="{FF2B5EF4-FFF2-40B4-BE49-F238E27FC236}">
                <a16:creationId xmlns:a16="http://schemas.microsoft.com/office/drawing/2014/main" id="{A1A14243-F1E4-487A-ABEC-30516A01DF2B}"/>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67F638E4-B943-413D-8CBE-9EAB91A4D730}" type="datetime1">
              <a:rPr lang="he-IL" noProof="0" smtClean="0"/>
              <a:t>י"ב/תשרי/תשפ"ד</a:t>
            </a:fld>
            <a:endParaRPr lang="he-IL" noProof="0"/>
          </a:p>
        </p:txBody>
      </p:sp>
      <p:sp>
        <p:nvSpPr>
          <p:cNvPr id="5" name="מציין מיקום של כותרת תחתונה 4">
            <a:extLst>
              <a:ext uri="{FF2B5EF4-FFF2-40B4-BE49-F238E27FC236}">
                <a16:creationId xmlns:a16="http://schemas.microsoft.com/office/drawing/2014/main" id="{AC358244-98FD-472D-AB8C-075F71C10BF7}"/>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6" name="מציין מיקום של מספר שקופית 5">
            <a:extLst>
              <a:ext uri="{FF2B5EF4-FFF2-40B4-BE49-F238E27FC236}">
                <a16:creationId xmlns:a16="http://schemas.microsoft.com/office/drawing/2014/main" id="{74998D5A-820D-4519-967F-33320971CBAB}"/>
              </a:ext>
            </a:extLst>
          </p:cNvPr>
          <p:cNvSpPr>
            <a:spLocks noGrp="1"/>
          </p:cNvSpPr>
          <p:nvPr>
            <p:ph type="sldNum" sz="quarter" idx="12"/>
          </p:nvPr>
        </p:nvSpPr>
        <p:spPr>
          <a:xfrm flipH="1">
            <a:off x="6286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A6AF1B4E-90EC-4A51-B6E5-B702C054ECB0}" type="slidenum">
              <a:rPr lang="he-IL" noProof="0" smtClean="0"/>
              <a:pPr algn="l"/>
              <a:t>‹#›</a:t>
            </a:fld>
            <a:endParaRPr lang="he-IL" noProof="0"/>
          </a:p>
        </p:txBody>
      </p:sp>
    </p:spTree>
    <p:extLst>
      <p:ext uri="{BB962C8B-B14F-4D97-AF65-F5344CB8AC3E}">
        <p14:creationId xmlns:p14="http://schemas.microsoft.com/office/powerpoint/2010/main" val="531361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823014A8-F368-4DBB-A024-481D9F21A3F9}" type="datetimeFigureOut">
              <a:rPr lang="he-IL" smtClean="0"/>
              <a:t>י"ב/תשרי/תשפ"ד</a:t>
            </a:fld>
            <a:endParaRPr lang="he-IL"/>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he-IL"/>
          </a:p>
        </p:txBody>
      </p:sp>
      <p:sp>
        <p:nvSpPr>
          <p:cNvPr id="6" name="Slide Number Placeholder 5"/>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00872454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23014A8-F368-4DBB-A024-481D9F21A3F9}" type="datetimeFigureOut">
              <a:rPr lang="he-IL" smtClean="0"/>
              <a:t>י"ב/תשרי/תשפ"ד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08465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640080" y="320040"/>
            <a:ext cx="2743200" cy="320040"/>
          </a:xfrm>
        </p:spPr>
        <p:txBody>
          <a:bodyPr/>
          <a:lstStyle/>
          <a:p>
            <a:fld id="{823014A8-F368-4DBB-A024-481D9F21A3F9}" type="datetimeFigureOut">
              <a:rPr lang="he-IL" smtClean="0"/>
              <a:t>י"ב/תשרי/תשפ"ד</a:t>
            </a:fld>
            <a:endParaRPr lang="he-IL"/>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he-IL"/>
          </a:p>
        </p:txBody>
      </p:sp>
      <p:sp>
        <p:nvSpPr>
          <p:cNvPr id="6" name="Slide Number Placeholder 5"/>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205325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a:xfrm>
            <a:off x="640080" y="320040"/>
            <a:ext cx="2743200" cy="320040"/>
          </a:xfrm>
        </p:spPr>
        <p:txBody>
          <a:bodyPr/>
          <a:lstStyle/>
          <a:p>
            <a:fld id="{823014A8-F368-4DBB-A024-481D9F21A3F9}" type="datetimeFigureOut">
              <a:rPr lang="he-IL" smtClean="0"/>
              <a:t>י"ב/תשרי/תשפ"ד</a:t>
            </a:fld>
            <a:endParaRPr lang="he-IL"/>
          </a:p>
        </p:txBody>
      </p:sp>
      <p:sp>
        <p:nvSpPr>
          <p:cNvPr id="6" name="Footer Placeholder 5"/>
          <p:cNvSpPr>
            <a:spLocks noGrp="1"/>
          </p:cNvSpPr>
          <p:nvPr>
            <p:ph type="ftr" sz="quarter" idx="11"/>
          </p:nvPr>
        </p:nvSpPr>
        <p:spPr>
          <a:xfrm>
            <a:off x="640080" y="6227064"/>
            <a:ext cx="7854696" cy="320040"/>
          </a:xfrm>
        </p:spPr>
        <p:txBody>
          <a:bodyPr/>
          <a:lstStyle/>
          <a:p>
            <a:endParaRPr lang="he-IL"/>
          </a:p>
        </p:txBody>
      </p:sp>
      <p:sp>
        <p:nvSpPr>
          <p:cNvPr id="7" name="Slide Number Placeholder 6"/>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596087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Content Placeholder 3"/>
          <p:cNvSpPr>
            <a:spLocks noGrp="1"/>
          </p:cNvSpPr>
          <p:nvPr>
            <p:ph sz="half" idx="2"/>
          </p:nvPr>
        </p:nvSpPr>
        <p:spPr>
          <a:xfrm>
            <a:off x="4706636" y="1487999"/>
            <a:ext cx="3804674" cy="1775372"/>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Content Placeholder 5"/>
          <p:cNvSpPr>
            <a:spLocks noGrp="1"/>
          </p:cNvSpPr>
          <p:nvPr>
            <p:ph sz="quarter" idx="4"/>
          </p:nvPr>
        </p:nvSpPr>
        <p:spPr>
          <a:xfrm>
            <a:off x="4695010" y="4270332"/>
            <a:ext cx="3819675" cy="178541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a:xfrm>
            <a:off x="640080" y="320040"/>
            <a:ext cx="2743200" cy="320040"/>
          </a:xfrm>
        </p:spPr>
        <p:txBody>
          <a:bodyPr/>
          <a:lstStyle/>
          <a:p>
            <a:fld id="{823014A8-F368-4DBB-A024-481D9F21A3F9}" type="datetimeFigureOut">
              <a:rPr lang="he-IL" smtClean="0"/>
              <a:t>י"ב/תשרי/תשפ"ד</a:t>
            </a:fld>
            <a:endParaRPr lang="he-IL"/>
          </a:p>
        </p:txBody>
      </p:sp>
      <p:sp>
        <p:nvSpPr>
          <p:cNvPr id="8" name="Footer Placeholder 7"/>
          <p:cNvSpPr>
            <a:spLocks noGrp="1"/>
          </p:cNvSpPr>
          <p:nvPr>
            <p:ph type="ftr" sz="quarter" idx="11"/>
          </p:nvPr>
        </p:nvSpPr>
        <p:spPr>
          <a:xfrm>
            <a:off x="640080" y="6227064"/>
            <a:ext cx="7854696" cy="320040"/>
          </a:xfrm>
        </p:spPr>
        <p:txBody>
          <a:bodyPr/>
          <a:lstStyle/>
          <a:p>
            <a:endParaRPr lang="he-IL"/>
          </a:p>
        </p:txBody>
      </p:sp>
      <p:sp>
        <p:nvSpPr>
          <p:cNvPr id="9" name="Slide Number Placeholder 8"/>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1333550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23014A8-F368-4DBB-A024-481D9F21A3F9}" type="datetimeFigureOut">
              <a:rPr lang="he-IL" smtClean="0"/>
              <a:t>י"ב/תשרי/תשפ"ד</a:t>
            </a:fld>
            <a:endParaRPr lang="he-IL"/>
          </a:p>
        </p:txBody>
      </p:sp>
      <p:sp>
        <p:nvSpPr>
          <p:cNvPr id="4" name="Footer Placeholder 3"/>
          <p:cNvSpPr>
            <a:spLocks noGrp="1"/>
          </p:cNvSpPr>
          <p:nvPr>
            <p:ph type="ftr" sz="quarter" idx="11"/>
          </p:nvPr>
        </p:nvSpPr>
        <p:spPr>
          <a:xfrm>
            <a:off x="640080" y="6227064"/>
            <a:ext cx="7854696" cy="320040"/>
          </a:xfrm>
        </p:spPr>
        <p:txBody>
          <a:bodyPr/>
          <a:lstStyle/>
          <a:p>
            <a:endParaRPr lang="he-IL"/>
          </a:p>
        </p:txBody>
      </p:sp>
      <p:sp>
        <p:nvSpPr>
          <p:cNvPr id="5" name="Slide Number Placeholder 4"/>
          <p:cNvSpPr>
            <a:spLocks noGrp="1"/>
          </p:cNvSpPr>
          <p:nvPr>
            <p:ph type="sldNum" sz="quarter" idx="12"/>
          </p:nvPr>
        </p:nvSpPr>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283564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823014A8-F368-4DBB-A024-481D9F21A3F9}" type="datetimeFigureOut">
              <a:rPr lang="he-IL" smtClean="0"/>
              <a:t>י"ב/תשרי/תשפ"ד</a:t>
            </a:fld>
            <a:endParaRPr lang="he-IL"/>
          </a:p>
        </p:txBody>
      </p:sp>
      <p:sp>
        <p:nvSpPr>
          <p:cNvPr id="3" name="Footer Placeholder 2"/>
          <p:cNvSpPr>
            <a:spLocks noGrp="1"/>
          </p:cNvSpPr>
          <p:nvPr>
            <p:ph type="ftr" sz="quarter" idx="11"/>
          </p:nvPr>
        </p:nvSpPr>
        <p:spPr>
          <a:xfrm>
            <a:off x="640080" y="6227064"/>
            <a:ext cx="7854696" cy="320040"/>
          </a:xfrm>
        </p:spPr>
        <p:txBody>
          <a:bodyPr/>
          <a:lstStyle/>
          <a:p>
            <a:endParaRPr lang="he-IL"/>
          </a:p>
        </p:txBody>
      </p:sp>
      <p:sp>
        <p:nvSpPr>
          <p:cNvPr id="4" name="Slide Number Placeholder 3"/>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95142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823014A8-F368-4DBB-A024-481D9F21A3F9}" type="datetimeFigureOut">
              <a:rPr lang="he-IL" smtClean="0"/>
              <a:t>י"ב/תשרי/תשפ"ד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14305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6334F3-0709-471B-A734-C4B404F55B8E}"/>
              </a:ext>
            </a:extLst>
          </p:cNvPr>
          <p:cNvSpPr>
            <a:spLocks noGrp="1"/>
          </p:cNvSpPr>
          <p:nvPr>
            <p:ph type="title"/>
          </p:nvPr>
        </p:nvSpPr>
        <p:spPr>
          <a:xfrm flipH="1">
            <a:off x="628650" y="365128"/>
            <a:ext cx="7886700" cy="132556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a:extLst>
              <a:ext uri="{FF2B5EF4-FFF2-40B4-BE49-F238E27FC236}">
                <a16:creationId xmlns:a16="http://schemas.microsoft.com/office/drawing/2014/main" id="{AF795016-AF78-4708-9C5F-21110C197B03}"/>
              </a:ext>
            </a:extLst>
          </p:cNvPr>
          <p:cNvSpPr>
            <a:spLocks noGrp="1"/>
          </p:cNvSpPr>
          <p:nvPr>
            <p:ph idx="1" hasCustomPrompt="1"/>
          </p:nvPr>
        </p:nvSpPr>
        <p:spPr>
          <a:xfrm flipH="1">
            <a:off x="628650" y="1825625"/>
            <a:ext cx="7886700" cy="435133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a:extLst>
              <a:ext uri="{FF2B5EF4-FFF2-40B4-BE49-F238E27FC236}">
                <a16:creationId xmlns:a16="http://schemas.microsoft.com/office/drawing/2014/main" id="{2AAEA2D1-B124-4454-AFDC-EA60A14BA121}"/>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CCF912FE-8718-4353-B928-4F7E7A08D6C6}" type="datetime1">
              <a:rPr lang="he-IL" noProof="0" smtClean="0"/>
              <a:t>י"ב/תשרי/תשפ"ד</a:t>
            </a:fld>
            <a:endParaRPr lang="he-IL" noProof="0"/>
          </a:p>
        </p:txBody>
      </p:sp>
      <p:sp>
        <p:nvSpPr>
          <p:cNvPr id="5" name="מציין מיקום של כותרת תחתונה 4">
            <a:extLst>
              <a:ext uri="{FF2B5EF4-FFF2-40B4-BE49-F238E27FC236}">
                <a16:creationId xmlns:a16="http://schemas.microsoft.com/office/drawing/2014/main" id="{B4F58000-F9D7-4A53-A6C5-E5E8154226B4}"/>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של מספר שקופית 5">
            <a:extLst>
              <a:ext uri="{FF2B5EF4-FFF2-40B4-BE49-F238E27FC236}">
                <a16:creationId xmlns:a16="http://schemas.microsoft.com/office/drawing/2014/main" id="{70D22AAD-0D08-4F47-8D5A-EFE29017E8DD}"/>
              </a:ext>
            </a:extLst>
          </p:cNvPr>
          <p:cNvSpPr>
            <a:spLocks noGrp="1"/>
          </p:cNvSpPr>
          <p:nvPr>
            <p:ph type="sldNum" sz="quarter" idx="12"/>
          </p:nvPr>
        </p:nvSpPr>
        <p:spPr>
          <a:xfrm flipH="1">
            <a:off x="628650" y="6356353"/>
            <a:ext cx="20574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265433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תמונה עם כיתוב">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Tree>
    <p:extLst>
      <p:ext uri="{BB962C8B-B14F-4D97-AF65-F5344CB8AC3E}">
        <p14:creationId xmlns:p14="http://schemas.microsoft.com/office/powerpoint/2010/main" val="2102426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23014A8-F368-4DBB-A024-481D9F21A3F9}" type="datetimeFigureOut">
              <a:rPr lang="he-IL" smtClean="0"/>
              <a:t>י"ב/תשרי/תשפ"ד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1665424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640080" y="320040"/>
            <a:ext cx="2743200" cy="320040"/>
          </a:xfrm>
        </p:spPr>
        <p:txBody>
          <a:bodyPr/>
          <a:lstStyle/>
          <a:p>
            <a:fld id="{823014A8-F368-4DBB-A024-481D9F21A3F9}" type="datetimeFigureOut">
              <a:rPr lang="he-IL" smtClean="0"/>
              <a:t>י"ב/תשרי/תשפ"ד</a:t>
            </a:fld>
            <a:endParaRPr lang="he-IL"/>
          </a:p>
        </p:txBody>
      </p:sp>
      <p:sp>
        <p:nvSpPr>
          <p:cNvPr id="5" name="Footer Placeholder 4"/>
          <p:cNvSpPr>
            <a:spLocks noGrp="1"/>
          </p:cNvSpPr>
          <p:nvPr>
            <p:ph type="ftr" sz="quarter" idx="11"/>
          </p:nvPr>
        </p:nvSpPr>
        <p:spPr>
          <a:xfrm>
            <a:off x="640080" y="6227064"/>
            <a:ext cx="7854696" cy="320040"/>
          </a:xfrm>
        </p:spPr>
        <p:txBody>
          <a:bodyPr/>
          <a:lstStyle/>
          <a:p>
            <a:endParaRPr lang="he-IL"/>
          </a:p>
        </p:txBody>
      </p:sp>
      <p:sp>
        <p:nvSpPr>
          <p:cNvPr id="6" name="Slide Number Placeholder 5"/>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11932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036159-1280-4EE9-96D3-A56BD5826612}"/>
              </a:ext>
            </a:extLst>
          </p:cNvPr>
          <p:cNvSpPr>
            <a:spLocks noGrp="1"/>
          </p:cNvSpPr>
          <p:nvPr>
            <p:ph type="title"/>
          </p:nvPr>
        </p:nvSpPr>
        <p:spPr>
          <a:xfrm flipH="1">
            <a:off x="633413" y="1709741"/>
            <a:ext cx="7886700" cy="2852737"/>
          </a:xfrm>
        </p:spPr>
        <p:txBody>
          <a:bodyPr rtlCol="1" anchor="b"/>
          <a:lstStyle>
            <a:lvl1pPr algn="r" rtl="1">
              <a:defRPr sz="4500"/>
            </a:lvl1pPr>
          </a:lstStyle>
          <a:p>
            <a:pPr rtl="1"/>
            <a:r>
              <a:rPr lang="he-IL" noProof="0"/>
              <a:t>לחץ כדי לערוך סגנון כותרת של תבנית בסיס</a:t>
            </a:r>
          </a:p>
        </p:txBody>
      </p:sp>
      <p:sp>
        <p:nvSpPr>
          <p:cNvPr id="3" name="מציין מיקום טקסט 2">
            <a:extLst>
              <a:ext uri="{FF2B5EF4-FFF2-40B4-BE49-F238E27FC236}">
                <a16:creationId xmlns:a16="http://schemas.microsoft.com/office/drawing/2014/main" id="{3BA27A78-1874-488A-B215-7D763D338186}"/>
              </a:ext>
            </a:extLst>
          </p:cNvPr>
          <p:cNvSpPr>
            <a:spLocks noGrp="1"/>
          </p:cNvSpPr>
          <p:nvPr>
            <p:ph type="body" idx="1" hasCustomPrompt="1"/>
          </p:nvPr>
        </p:nvSpPr>
        <p:spPr>
          <a:xfrm flipH="1">
            <a:off x="633413" y="4589466"/>
            <a:ext cx="7886700" cy="1500187"/>
          </a:xfrm>
        </p:spPr>
        <p:txBody>
          <a:bodyPr rtlCol="1"/>
          <a:lstStyle>
            <a:lvl1pPr marL="0" indent="0" algn="r" rtl="1">
              <a:buNone/>
              <a:defRPr sz="1800">
                <a:solidFill>
                  <a:schemeClr val="tx1">
                    <a:tint val="75000"/>
                  </a:schemeClr>
                </a:solidFill>
              </a:defRPr>
            </a:lvl1pPr>
            <a:lvl2pPr marL="342900" indent="0" algn="r" rtl="1">
              <a:buNone/>
              <a:defRPr sz="1500">
                <a:solidFill>
                  <a:schemeClr val="tx1">
                    <a:tint val="75000"/>
                  </a:schemeClr>
                </a:solidFill>
              </a:defRPr>
            </a:lvl2pPr>
            <a:lvl3pPr marL="685800" indent="0" algn="r" rtl="1">
              <a:buNone/>
              <a:defRPr sz="1350">
                <a:solidFill>
                  <a:schemeClr val="tx1">
                    <a:tint val="75000"/>
                  </a:schemeClr>
                </a:solidFill>
              </a:defRPr>
            </a:lvl3pPr>
            <a:lvl4pPr marL="1028700" indent="0" algn="r" rtl="1">
              <a:buNone/>
              <a:defRPr sz="1200">
                <a:solidFill>
                  <a:schemeClr val="tx1">
                    <a:tint val="75000"/>
                  </a:schemeClr>
                </a:solidFill>
              </a:defRPr>
            </a:lvl4pPr>
            <a:lvl5pPr marL="1371600" indent="0" algn="r" rtl="1">
              <a:buNone/>
              <a:defRPr sz="1200">
                <a:solidFill>
                  <a:schemeClr val="tx1">
                    <a:tint val="75000"/>
                  </a:schemeClr>
                </a:solidFill>
              </a:defRPr>
            </a:lvl5pPr>
            <a:lvl6pPr marL="1714500" indent="0" algn="r" rtl="1">
              <a:buNone/>
              <a:defRPr sz="1200">
                <a:solidFill>
                  <a:schemeClr val="tx1">
                    <a:tint val="75000"/>
                  </a:schemeClr>
                </a:solidFill>
              </a:defRPr>
            </a:lvl6pPr>
            <a:lvl7pPr marL="2057400" indent="0" algn="r" rtl="1">
              <a:buNone/>
              <a:defRPr sz="1200">
                <a:solidFill>
                  <a:schemeClr val="tx1">
                    <a:tint val="75000"/>
                  </a:schemeClr>
                </a:solidFill>
              </a:defRPr>
            </a:lvl7pPr>
            <a:lvl8pPr marL="2400300" indent="0" algn="r" rtl="1">
              <a:buNone/>
              <a:defRPr sz="1200">
                <a:solidFill>
                  <a:schemeClr val="tx1">
                    <a:tint val="75000"/>
                  </a:schemeClr>
                </a:solidFill>
              </a:defRPr>
            </a:lvl8pPr>
            <a:lvl9pPr marL="2743200" indent="0" algn="r" rtl="1">
              <a:buNone/>
              <a:defRPr sz="1200">
                <a:solidFill>
                  <a:schemeClr val="tx1">
                    <a:tint val="75000"/>
                  </a:schemeClr>
                </a:solidFill>
              </a:defRPr>
            </a:lvl9pPr>
          </a:lstStyle>
          <a:p>
            <a:pPr lvl="0" rtl="1"/>
            <a:r>
              <a:rPr lang="he-IL" noProof="0"/>
              <a:t>ערוך סגנונות טקסט של תבנית בסיס</a:t>
            </a:r>
          </a:p>
        </p:txBody>
      </p:sp>
      <p:sp>
        <p:nvSpPr>
          <p:cNvPr id="4" name="מציין מיקום של תאריך 3">
            <a:extLst>
              <a:ext uri="{FF2B5EF4-FFF2-40B4-BE49-F238E27FC236}">
                <a16:creationId xmlns:a16="http://schemas.microsoft.com/office/drawing/2014/main" id="{084BB3D1-3138-4B69-BF5D-4B1A213451CA}"/>
              </a:ext>
            </a:extLst>
          </p:cNvPr>
          <p:cNvSpPr>
            <a:spLocks noGrp="1"/>
          </p:cNvSpPr>
          <p:nvPr>
            <p:ph type="dt" sz="half" idx="10"/>
          </p:nvPr>
        </p:nvSpPr>
        <p:spPr>
          <a:xfrm flipH="1">
            <a:off x="6457950" y="6356353"/>
            <a:ext cx="2057400" cy="365125"/>
          </a:xfrm>
        </p:spPr>
        <p:txBody>
          <a:bodyPr rtlCol="1"/>
          <a:lstStyle>
            <a:lvl1pPr algn="r" rtl="1">
              <a:defRPr/>
            </a:lvl1pPr>
          </a:lstStyle>
          <a:p>
            <a:pPr rtl="1"/>
            <a:fld id="{291727DA-A190-4CE6-BB48-351B77FD542D}" type="datetime1">
              <a:rPr lang="he-IL" noProof="0" smtClean="0"/>
              <a:t>י"ב/תשרי/תשפ"ד</a:t>
            </a:fld>
            <a:endParaRPr lang="he-IL" noProof="0"/>
          </a:p>
        </p:txBody>
      </p:sp>
      <p:sp>
        <p:nvSpPr>
          <p:cNvPr id="5" name="מציין מיקום של כותרת תחתונה 4">
            <a:extLst>
              <a:ext uri="{FF2B5EF4-FFF2-40B4-BE49-F238E27FC236}">
                <a16:creationId xmlns:a16="http://schemas.microsoft.com/office/drawing/2014/main" id="{0EFF90C5-31F4-4A22-AC00-3FB5ED291B28}"/>
              </a:ext>
            </a:extLst>
          </p:cNvPr>
          <p:cNvSpPr>
            <a:spLocks noGrp="1"/>
          </p:cNvSpPr>
          <p:nvPr>
            <p:ph type="ftr" sz="quarter" idx="11"/>
          </p:nvPr>
        </p:nvSpPr>
        <p:spPr>
          <a:xfrm flipH="1">
            <a:off x="3028950" y="6356353"/>
            <a:ext cx="3086100" cy="365125"/>
          </a:xfrm>
        </p:spPr>
        <p:txBody>
          <a:bodyPr rtlCol="1"/>
          <a:lstStyle>
            <a:lvl1pPr algn="ctr" rtl="1">
              <a:defRPr/>
            </a:lvl1pPr>
          </a:lstStyle>
          <a:p>
            <a:endParaRPr lang="he-IL" dirty="0"/>
          </a:p>
        </p:txBody>
      </p:sp>
      <p:sp>
        <p:nvSpPr>
          <p:cNvPr id="6" name="מציין מיקום של מספר שקופית 5">
            <a:extLst>
              <a:ext uri="{FF2B5EF4-FFF2-40B4-BE49-F238E27FC236}">
                <a16:creationId xmlns:a16="http://schemas.microsoft.com/office/drawing/2014/main" id="{951F787E-B946-4091-ABC6-F9DB06BBEE34}"/>
              </a:ext>
            </a:extLst>
          </p:cNvPr>
          <p:cNvSpPr>
            <a:spLocks noGrp="1"/>
          </p:cNvSpPr>
          <p:nvPr>
            <p:ph type="sldNum" sz="quarter" idx="12"/>
          </p:nvPr>
        </p:nvSpPr>
        <p:spPr>
          <a:xfrm flipH="1">
            <a:off x="628650" y="6356353"/>
            <a:ext cx="2057400" cy="365125"/>
          </a:xfrm>
        </p:spPr>
        <p:txBody>
          <a:bodyPr rtlCol="1"/>
          <a:lstStyle>
            <a:lvl1pPr algn="r" rtl="1">
              <a:defRPr/>
            </a:lvl1pPr>
          </a:lstStyle>
          <a:p>
            <a:pPr algn="l"/>
            <a:fld id="{A6AF1B4E-90EC-4A51-B6E5-B702C054ECB0}" type="slidenum">
              <a:rPr lang="he-IL" smtClean="0"/>
              <a:pPr algn="l"/>
              <a:t>‹#›</a:t>
            </a:fld>
            <a:endParaRPr lang="he-IL" dirty="0"/>
          </a:p>
        </p:txBody>
      </p:sp>
    </p:spTree>
    <p:extLst>
      <p:ext uri="{BB962C8B-B14F-4D97-AF65-F5344CB8AC3E}">
        <p14:creationId xmlns:p14="http://schemas.microsoft.com/office/powerpoint/2010/main" val="408874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0CAA11-CC97-44E5-AE4D-808FD741A066}"/>
              </a:ext>
            </a:extLst>
          </p:cNvPr>
          <p:cNvSpPr>
            <a:spLocks noGrp="1"/>
          </p:cNvSpPr>
          <p:nvPr>
            <p:ph type="title"/>
          </p:nvPr>
        </p:nvSpPr>
        <p:spPr>
          <a:xfrm flipH="1">
            <a:off x="628650" y="365128"/>
            <a:ext cx="7886700" cy="132556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a:extLst>
              <a:ext uri="{FF2B5EF4-FFF2-40B4-BE49-F238E27FC236}">
                <a16:creationId xmlns:a16="http://schemas.microsoft.com/office/drawing/2014/main" id="{683AB6CB-9460-4BCA-86C5-5F26357AB80F}"/>
              </a:ext>
            </a:extLst>
          </p:cNvPr>
          <p:cNvSpPr>
            <a:spLocks noGrp="1"/>
          </p:cNvSpPr>
          <p:nvPr>
            <p:ph sz="half" idx="1" hasCustomPrompt="1"/>
          </p:nvPr>
        </p:nvSpPr>
        <p:spPr>
          <a:xfrm flipH="1">
            <a:off x="4629150" y="1825625"/>
            <a:ext cx="3886200" cy="435133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תוכן 3">
            <a:extLst>
              <a:ext uri="{FF2B5EF4-FFF2-40B4-BE49-F238E27FC236}">
                <a16:creationId xmlns:a16="http://schemas.microsoft.com/office/drawing/2014/main" id="{69FAB0F6-401D-4BAF-A300-65AD684DF961}"/>
              </a:ext>
            </a:extLst>
          </p:cNvPr>
          <p:cNvSpPr>
            <a:spLocks noGrp="1"/>
          </p:cNvSpPr>
          <p:nvPr>
            <p:ph sz="half" idx="2" hasCustomPrompt="1"/>
          </p:nvPr>
        </p:nvSpPr>
        <p:spPr>
          <a:xfrm flipH="1">
            <a:off x="628650" y="1825625"/>
            <a:ext cx="3886200" cy="435133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של תאריך 4">
            <a:extLst>
              <a:ext uri="{FF2B5EF4-FFF2-40B4-BE49-F238E27FC236}">
                <a16:creationId xmlns:a16="http://schemas.microsoft.com/office/drawing/2014/main" id="{C4561BBA-B185-4B45-B152-3D320E15F550}"/>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68B924BB-C3DD-475A-893D-A7E8B73723A9}" type="datetime1">
              <a:rPr lang="he-IL" noProof="0" smtClean="0"/>
              <a:t>י"ב/תשרי/תשפ"ד</a:t>
            </a:fld>
            <a:endParaRPr lang="he-IL" noProof="0"/>
          </a:p>
        </p:txBody>
      </p:sp>
      <p:sp>
        <p:nvSpPr>
          <p:cNvPr id="6" name="מציין מיקום של כותרת תחתונה 5">
            <a:extLst>
              <a:ext uri="{FF2B5EF4-FFF2-40B4-BE49-F238E27FC236}">
                <a16:creationId xmlns:a16="http://schemas.microsoft.com/office/drawing/2014/main" id="{D61CD760-96AC-4821-A56B-0B805F2FAD44}"/>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7" name="מציין מיקום של מספר שקופית 6">
            <a:extLst>
              <a:ext uri="{FF2B5EF4-FFF2-40B4-BE49-F238E27FC236}">
                <a16:creationId xmlns:a16="http://schemas.microsoft.com/office/drawing/2014/main" id="{2F750665-D5B5-4D0B-B2F0-CB6B027CDEC7}"/>
              </a:ext>
            </a:extLst>
          </p:cNvPr>
          <p:cNvSpPr>
            <a:spLocks noGrp="1"/>
          </p:cNvSpPr>
          <p:nvPr>
            <p:ph type="sldNum" sz="quarter" idx="12"/>
          </p:nvPr>
        </p:nvSpPr>
        <p:spPr>
          <a:xfrm flipH="1">
            <a:off x="6286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A6AF1B4E-90EC-4A51-B6E5-B702C054ECB0}" type="slidenum">
              <a:rPr lang="he-IL" smtClean="0"/>
              <a:pPr algn="l"/>
              <a:t>‹#›</a:t>
            </a:fld>
            <a:endParaRPr lang="he-IL" dirty="0"/>
          </a:p>
        </p:txBody>
      </p:sp>
    </p:spTree>
    <p:extLst>
      <p:ext uri="{BB962C8B-B14F-4D97-AF65-F5344CB8AC3E}">
        <p14:creationId xmlns:p14="http://schemas.microsoft.com/office/powerpoint/2010/main" val="26294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EA47C3-C498-415A-A057-E19BCEB5F28D}"/>
              </a:ext>
            </a:extLst>
          </p:cNvPr>
          <p:cNvSpPr>
            <a:spLocks noGrp="1"/>
          </p:cNvSpPr>
          <p:nvPr>
            <p:ph type="title"/>
          </p:nvPr>
        </p:nvSpPr>
        <p:spPr>
          <a:xfrm flipH="1">
            <a:off x="627459" y="365128"/>
            <a:ext cx="7886700" cy="132556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טקסט 2">
            <a:extLst>
              <a:ext uri="{FF2B5EF4-FFF2-40B4-BE49-F238E27FC236}">
                <a16:creationId xmlns:a16="http://schemas.microsoft.com/office/drawing/2014/main" id="{7BF6677F-2712-4810-A3AA-56FA75386D2A}"/>
              </a:ext>
            </a:extLst>
          </p:cNvPr>
          <p:cNvSpPr>
            <a:spLocks noGrp="1"/>
          </p:cNvSpPr>
          <p:nvPr>
            <p:ph type="body" idx="1" hasCustomPrompt="1"/>
          </p:nvPr>
        </p:nvSpPr>
        <p:spPr>
          <a:xfrm flipH="1">
            <a:off x="4645819" y="1681163"/>
            <a:ext cx="3868340" cy="823912"/>
          </a:xfrm>
        </p:spPr>
        <p:txBody>
          <a:bodyPr rtlCol="1" anchor="b"/>
          <a:lstStyle>
            <a:lvl1pPr marL="0" indent="0" algn="r" rtl="1">
              <a:buNone/>
              <a:defRPr sz="1800" b="1">
                <a:latin typeface="Tahoma" panose="020B0604030504040204" pitchFamily="34" charset="0"/>
                <a:ea typeface="Tahoma" panose="020B0604030504040204" pitchFamily="34" charset="0"/>
                <a:cs typeface="Tahoma" panose="020B0604030504040204" pitchFamily="34" charset="0"/>
              </a:defRPr>
            </a:lvl1pPr>
            <a:lvl2pPr marL="342900" indent="0" algn="r" rtl="1">
              <a:buNone/>
              <a:defRPr sz="1500" b="1"/>
            </a:lvl2pPr>
            <a:lvl3pPr marL="685800" indent="0" algn="r" rtl="1">
              <a:buNone/>
              <a:defRPr sz="1350" b="1"/>
            </a:lvl3pPr>
            <a:lvl4pPr marL="1028700" indent="0" algn="r" rtl="1">
              <a:buNone/>
              <a:defRPr sz="1200" b="1"/>
            </a:lvl4pPr>
            <a:lvl5pPr marL="1371600" indent="0" algn="r" rtl="1">
              <a:buNone/>
              <a:defRPr sz="1200" b="1"/>
            </a:lvl5pPr>
            <a:lvl6pPr marL="1714500" indent="0" algn="r" rtl="1">
              <a:buNone/>
              <a:defRPr sz="1200" b="1"/>
            </a:lvl6pPr>
            <a:lvl7pPr marL="2057400" indent="0" algn="r" rtl="1">
              <a:buNone/>
              <a:defRPr sz="1200" b="1"/>
            </a:lvl7pPr>
            <a:lvl8pPr marL="2400300" indent="0" algn="r" rtl="1">
              <a:buNone/>
              <a:defRPr sz="1200" b="1"/>
            </a:lvl8pPr>
            <a:lvl9pPr marL="2743200" indent="0" algn="r" rtl="1">
              <a:buNone/>
              <a:defRPr sz="1200" b="1"/>
            </a:lvl9pPr>
          </a:lstStyle>
          <a:p>
            <a:pPr lvl="0" rtl="1"/>
            <a:r>
              <a:rPr lang="he-IL" noProof="0"/>
              <a:t>ערוך סגנונות טקסט של תבנית בסיס</a:t>
            </a:r>
          </a:p>
        </p:txBody>
      </p:sp>
      <p:sp>
        <p:nvSpPr>
          <p:cNvPr id="4" name="מציין מיקום תוכן 3">
            <a:extLst>
              <a:ext uri="{FF2B5EF4-FFF2-40B4-BE49-F238E27FC236}">
                <a16:creationId xmlns:a16="http://schemas.microsoft.com/office/drawing/2014/main" id="{F871B54A-6775-4978-8E19-32694C9B5E38}"/>
              </a:ext>
            </a:extLst>
          </p:cNvPr>
          <p:cNvSpPr>
            <a:spLocks noGrp="1"/>
          </p:cNvSpPr>
          <p:nvPr>
            <p:ph sz="half" idx="2" hasCustomPrompt="1"/>
          </p:nvPr>
        </p:nvSpPr>
        <p:spPr>
          <a:xfrm flipH="1">
            <a:off x="4645819" y="2505075"/>
            <a:ext cx="3868340" cy="368458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טקסט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flipH="1">
            <a:off x="627460" y="1681163"/>
            <a:ext cx="3887391" cy="823912"/>
          </a:xfrm>
        </p:spPr>
        <p:txBody>
          <a:bodyPr rtlCol="1" anchor="b"/>
          <a:lstStyle>
            <a:lvl1pPr marL="0" indent="0" algn="r" rtl="1">
              <a:buNone/>
              <a:defRPr sz="1800" b="1">
                <a:latin typeface="Tahoma" panose="020B0604030504040204" pitchFamily="34" charset="0"/>
                <a:ea typeface="Tahoma" panose="020B0604030504040204" pitchFamily="34" charset="0"/>
                <a:cs typeface="Tahoma" panose="020B0604030504040204" pitchFamily="34" charset="0"/>
              </a:defRPr>
            </a:lvl1pPr>
            <a:lvl2pPr marL="342900" indent="0" algn="r" rtl="1">
              <a:buNone/>
              <a:defRPr sz="1500" b="1"/>
            </a:lvl2pPr>
            <a:lvl3pPr marL="685800" indent="0" algn="r" rtl="1">
              <a:buNone/>
              <a:defRPr sz="1350" b="1"/>
            </a:lvl3pPr>
            <a:lvl4pPr marL="1028700" indent="0" algn="r" rtl="1">
              <a:buNone/>
              <a:defRPr sz="1200" b="1"/>
            </a:lvl4pPr>
            <a:lvl5pPr marL="1371600" indent="0" algn="r" rtl="1">
              <a:buNone/>
              <a:defRPr sz="1200" b="1"/>
            </a:lvl5pPr>
            <a:lvl6pPr marL="1714500" indent="0" algn="r" rtl="1">
              <a:buNone/>
              <a:defRPr sz="1200" b="1"/>
            </a:lvl6pPr>
            <a:lvl7pPr marL="2057400" indent="0" algn="r" rtl="1">
              <a:buNone/>
              <a:defRPr sz="1200" b="1"/>
            </a:lvl7pPr>
            <a:lvl8pPr marL="2400300" indent="0" algn="r" rtl="1">
              <a:buNone/>
              <a:defRPr sz="1200" b="1"/>
            </a:lvl8pPr>
            <a:lvl9pPr marL="2743200" indent="0" algn="r" rtl="1">
              <a:buNone/>
              <a:defRPr sz="1200" b="1"/>
            </a:lvl9pPr>
          </a:lstStyle>
          <a:p>
            <a:pPr lvl="0" rtl="1"/>
            <a:r>
              <a:rPr lang="he-IL" noProof="0"/>
              <a:t>ערוך סגנונות טקסט של תבנית בסיס</a:t>
            </a:r>
          </a:p>
        </p:txBody>
      </p:sp>
      <p:sp>
        <p:nvSpPr>
          <p:cNvPr id="6" name="מציין מיקום תוכן 5">
            <a:extLst>
              <a:ext uri="{FF2B5EF4-FFF2-40B4-BE49-F238E27FC236}">
                <a16:creationId xmlns:a16="http://schemas.microsoft.com/office/drawing/2014/main" id="{BE8E898F-5B79-46F1-89C1-F827997CC485}"/>
              </a:ext>
            </a:extLst>
          </p:cNvPr>
          <p:cNvSpPr>
            <a:spLocks noGrp="1"/>
          </p:cNvSpPr>
          <p:nvPr>
            <p:ph sz="quarter" idx="4" hasCustomPrompt="1"/>
          </p:nvPr>
        </p:nvSpPr>
        <p:spPr>
          <a:xfrm flipH="1">
            <a:off x="627460" y="2505075"/>
            <a:ext cx="3887391" cy="368458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7" name="מציין מיקום של תאריך 6">
            <a:extLst>
              <a:ext uri="{FF2B5EF4-FFF2-40B4-BE49-F238E27FC236}">
                <a16:creationId xmlns:a16="http://schemas.microsoft.com/office/drawing/2014/main" id="{6B417A4D-2EC9-4294-BFF4-EAE22EE1099A}"/>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29CBB996-3965-4C51-A13D-3C6E2F09EACE}" type="datetime1">
              <a:rPr lang="he-IL" noProof="0" smtClean="0"/>
              <a:t>י"ב/תשרי/תשפ"ד</a:t>
            </a:fld>
            <a:endParaRPr lang="he-IL" noProof="0"/>
          </a:p>
        </p:txBody>
      </p:sp>
      <p:sp>
        <p:nvSpPr>
          <p:cNvPr id="8" name="מציין מיקום של כותרת תחתונה 7">
            <a:extLst>
              <a:ext uri="{FF2B5EF4-FFF2-40B4-BE49-F238E27FC236}">
                <a16:creationId xmlns:a16="http://schemas.microsoft.com/office/drawing/2014/main" id="{6150E317-3602-42A1-BB7F-0184072E8D5F}"/>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9" name="מציין מיקום של מספר שקופית 8">
            <a:extLst>
              <a:ext uri="{FF2B5EF4-FFF2-40B4-BE49-F238E27FC236}">
                <a16:creationId xmlns:a16="http://schemas.microsoft.com/office/drawing/2014/main" id="{50CE2C97-E26C-4A8B-93A0-B01E2C7F4522}"/>
              </a:ext>
            </a:extLst>
          </p:cNvPr>
          <p:cNvSpPr>
            <a:spLocks noGrp="1"/>
          </p:cNvSpPr>
          <p:nvPr>
            <p:ph type="sldNum" sz="quarter" idx="12"/>
          </p:nvPr>
        </p:nvSpPr>
        <p:spPr>
          <a:xfrm flipH="1">
            <a:off x="6286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A6AF1B4E-90EC-4A51-B6E5-B702C054ECB0}" type="slidenum">
              <a:rPr lang="he-IL" smtClean="0"/>
              <a:pPr algn="l"/>
              <a:t>‹#›</a:t>
            </a:fld>
            <a:endParaRPr lang="he-IL" dirty="0"/>
          </a:p>
        </p:txBody>
      </p:sp>
    </p:spTree>
    <p:extLst>
      <p:ext uri="{BB962C8B-B14F-4D97-AF65-F5344CB8AC3E}">
        <p14:creationId xmlns:p14="http://schemas.microsoft.com/office/powerpoint/2010/main" val="42210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9F68FC-5755-447A-8D7F-9ADED3E994A3}"/>
              </a:ext>
            </a:extLst>
          </p:cNvPr>
          <p:cNvSpPr>
            <a:spLocks noGrp="1"/>
          </p:cNvSpPr>
          <p:nvPr>
            <p:ph type="title"/>
          </p:nvPr>
        </p:nvSpPr>
        <p:spPr>
          <a:xfrm flipH="1">
            <a:off x="628650" y="365128"/>
            <a:ext cx="7886700" cy="132556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AB50287-81AA-46CA-8CB3-53A7F8313741}"/>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00B1BEEC-4AF1-42DD-93C9-93A9C657D98C}" type="datetime1">
              <a:rPr lang="he-IL" noProof="0" smtClean="0"/>
              <a:t>י"ב/תשרי/תשפ"ד</a:t>
            </a:fld>
            <a:endParaRPr lang="he-IL" noProof="0"/>
          </a:p>
        </p:txBody>
      </p:sp>
      <p:sp>
        <p:nvSpPr>
          <p:cNvPr id="4" name="מציין מיקום של כותרת תחתונה 3">
            <a:extLst>
              <a:ext uri="{FF2B5EF4-FFF2-40B4-BE49-F238E27FC236}">
                <a16:creationId xmlns:a16="http://schemas.microsoft.com/office/drawing/2014/main" id="{2F1BA4AA-02C9-459E-9362-3DA60E3B5972}"/>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5" name="מציין מיקום של מספר שקופית 4">
            <a:extLst>
              <a:ext uri="{FF2B5EF4-FFF2-40B4-BE49-F238E27FC236}">
                <a16:creationId xmlns:a16="http://schemas.microsoft.com/office/drawing/2014/main" id="{AB2A2C8F-DBB4-4235-A67E-FB4039D9AA24}"/>
              </a:ext>
            </a:extLst>
          </p:cNvPr>
          <p:cNvSpPr>
            <a:spLocks noGrp="1"/>
          </p:cNvSpPr>
          <p:nvPr>
            <p:ph type="sldNum" sz="quarter" idx="12"/>
          </p:nvPr>
        </p:nvSpPr>
        <p:spPr>
          <a:xfrm flipH="1">
            <a:off x="628650" y="6356353"/>
            <a:ext cx="20574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33033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B46ACAA5-F8E7-46E9-8BA7-A510948B62CC}"/>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FFEE40F2-B738-467E-9B8C-086D825B9D42}" type="datetime1">
              <a:rPr lang="he-IL" noProof="0" smtClean="0"/>
              <a:t>י"ב/תשרי/תשפ"ד</a:t>
            </a:fld>
            <a:endParaRPr lang="he-IL" noProof="0"/>
          </a:p>
        </p:txBody>
      </p:sp>
      <p:sp>
        <p:nvSpPr>
          <p:cNvPr id="3" name="מציין מיקום של כותרת תחתונה 2">
            <a:extLst>
              <a:ext uri="{FF2B5EF4-FFF2-40B4-BE49-F238E27FC236}">
                <a16:creationId xmlns:a16="http://schemas.microsoft.com/office/drawing/2014/main" id="{D1F2DEE8-5654-4DCA-A8D0-D883E52B6FBC}"/>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מספר שקופית 3">
            <a:extLst>
              <a:ext uri="{FF2B5EF4-FFF2-40B4-BE49-F238E27FC236}">
                <a16:creationId xmlns:a16="http://schemas.microsoft.com/office/drawing/2014/main" id="{B0B179A5-4329-4057-9DEB-5B6E3AD1183F}"/>
              </a:ext>
            </a:extLst>
          </p:cNvPr>
          <p:cNvSpPr>
            <a:spLocks noGrp="1"/>
          </p:cNvSpPr>
          <p:nvPr>
            <p:ph type="sldNum" sz="quarter" idx="12"/>
          </p:nvPr>
        </p:nvSpPr>
        <p:spPr>
          <a:xfrm flipH="1">
            <a:off x="628650" y="6356353"/>
            <a:ext cx="20574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404058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91DA80-336B-4DBB-91A1-6E3E4B3C20AA}"/>
              </a:ext>
            </a:extLst>
          </p:cNvPr>
          <p:cNvSpPr>
            <a:spLocks noGrp="1"/>
          </p:cNvSpPr>
          <p:nvPr>
            <p:ph type="title"/>
          </p:nvPr>
        </p:nvSpPr>
        <p:spPr>
          <a:xfrm flipH="1">
            <a:off x="5564982" y="457200"/>
            <a:ext cx="2949178" cy="1600200"/>
          </a:xfrm>
        </p:spPr>
        <p:txBody>
          <a:bodyPr rtlCol="1" anchor="b"/>
          <a:lstStyle>
            <a:lvl1pPr algn="r" rtl="1">
              <a:defRPr sz="24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a:extLst>
              <a:ext uri="{FF2B5EF4-FFF2-40B4-BE49-F238E27FC236}">
                <a16:creationId xmlns:a16="http://schemas.microsoft.com/office/drawing/2014/main" id="{3840D456-F0A3-4789-A310-A23F01B2EC00}"/>
              </a:ext>
            </a:extLst>
          </p:cNvPr>
          <p:cNvSpPr>
            <a:spLocks noGrp="1"/>
          </p:cNvSpPr>
          <p:nvPr>
            <p:ph idx="1" hasCustomPrompt="1"/>
          </p:nvPr>
        </p:nvSpPr>
        <p:spPr>
          <a:xfrm flipH="1">
            <a:off x="627459" y="987428"/>
            <a:ext cx="4629150" cy="4873625"/>
          </a:xfrm>
        </p:spPr>
        <p:txBody>
          <a:bodyPr rtlCol="1"/>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1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500">
                <a:latin typeface="Tahoma" panose="020B0604030504040204" pitchFamily="34" charset="0"/>
                <a:ea typeface="Tahoma" panose="020B0604030504040204" pitchFamily="34" charset="0"/>
                <a:cs typeface="Tahoma" panose="020B0604030504040204" pitchFamily="34" charset="0"/>
              </a:defRPr>
            </a:lvl4pPr>
            <a:lvl5pPr algn="r" rtl="1">
              <a:defRPr sz="1500">
                <a:latin typeface="Tahoma" panose="020B0604030504040204" pitchFamily="34" charset="0"/>
                <a:ea typeface="Tahoma" panose="020B0604030504040204" pitchFamily="34" charset="0"/>
                <a:cs typeface="Tahoma" panose="020B0604030504040204" pitchFamily="34" charset="0"/>
              </a:defRPr>
            </a:lvl5pPr>
            <a:lvl6pPr algn="r" rtl="1">
              <a:defRPr sz="1500"/>
            </a:lvl6pPr>
            <a:lvl7pPr algn="r" rtl="1">
              <a:defRPr sz="1500"/>
            </a:lvl7pPr>
            <a:lvl8pPr algn="r" rtl="1">
              <a:defRPr sz="1500"/>
            </a:lvl8pPr>
            <a:lvl9pPr algn="r" rtl="1">
              <a:defRPr sz="15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טקסט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flipH="1">
            <a:off x="5564982" y="2057400"/>
            <a:ext cx="2949178" cy="3811588"/>
          </a:xfrm>
        </p:spPr>
        <p:txBody>
          <a:bodyPr rtlCol="1"/>
          <a:lstStyle>
            <a:lvl1pPr marL="0" indent="0" algn="r" rtl="1">
              <a:buNone/>
              <a:defRPr sz="1200">
                <a:latin typeface="Tahoma" panose="020B0604030504040204" pitchFamily="34" charset="0"/>
                <a:ea typeface="Tahoma" panose="020B0604030504040204" pitchFamily="34" charset="0"/>
                <a:cs typeface="Tahoma" panose="020B0604030504040204" pitchFamily="34" charset="0"/>
              </a:defRPr>
            </a:lvl1pPr>
            <a:lvl2pPr marL="342900" indent="0" algn="r" rtl="1">
              <a:buNone/>
              <a:defRPr sz="1050"/>
            </a:lvl2pPr>
            <a:lvl3pPr marL="685800" indent="0" algn="r" rtl="1">
              <a:buNone/>
              <a:defRPr sz="900"/>
            </a:lvl3pPr>
            <a:lvl4pPr marL="1028700" indent="0" algn="r" rtl="1">
              <a:buNone/>
              <a:defRPr sz="750"/>
            </a:lvl4pPr>
            <a:lvl5pPr marL="1371600" indent="0" algn="r" rtl="1">
              <a:buNone/>
              <a:defRPr sz="750"/>
            </a:lvl5pPr>
            <a:lvl6pPr marL="1714500" indent="0" algn="r" rtl="1">
              <a:buNone/>
              <a:defRPr sz="750"/>
            </a:lvl6pPr>
            <a:lvl7pPr marL="2057400" indent="0" algn="r" rtl="1">
              <a:buNone/>
              <a:defRPr sz="750"/>
            </a:lvl7pPr>
            <a:lvl8pPr marL="2400300" indent="0" algn="r" rtl="1">
              <a:buNone/>
              <a:defRPr sz="750"/>
            </a:lvl8pPr>
            <a:lvl9pPr marL="2743200" indent="0" algn="r" rtl="1">
              <a:buNone/>
              <a:defRPr sz="750"/>
            </a:lvl9pPr>
          </a:lstStyle>
          <a:p>
            <a:pPr lvl="0" rtl="1"/>
            <a:r>
              <a:rPr lang="he-IL" noProof="0"/>
              <a:t>ערוך סגנונות טקסט של תבנית בסיס</a:t>
            </a:r>
          </a:p>
        </p:txBody>
      </p:sp>
      <p:sp>
        <p:nvSpPr>
          <p:cNvPr id="5" name="מציין מיקום של תאריך 4">
            <a:extLst>
              <a:ext uri="{FF2B5EF4-FFF2-40B4-BE49-F238E27FC236}">
                <a16:creationId xmlns:a16="http://schemas.microsoft.com/office/drawing/2014/main" id="{E5D8562E-E6F1-449B-909C-98426BA86B36}"/>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B219B729-5476-4F4B-A196-A912D65282EE}" type="datetime1">
              <a:rPr lang="he-IL" noProof="0" smtClean="0"/>
              <a:t>י"ב/תשרי/תשפ"ד</a:t>
            </a:fld>
            <a:endParaRPr lang="he-IL" noProof="0"/>
          </a:p>
        </p:txBody>
      </p:sp>
      <p:sp>
        <p:nvSpPr>
          <p:cNvPr id="6" name="מציין מיקום של כותרת תחתונה 5">
            <a:extLst>
              <a:ext uri="{FF2B5EF4-FFF2-40B4-BE49-F238E27FC236}">
                <a16:creationId xmlns:a16="http://schemas.microsoft.com/office/drawing/2014/main" id="{7EB47A9A-FB08-407B-A73A-0AC513F0FD5A}"/>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7" name="מציין מיקום של מספר שקופית 6">
            <a:extLst>
              <a:ext uri="{FF2B5EF4-FFF2-40B4-BE49-F238E27FC236}">
                <a16:creationId xmlns:a16="http://schemas.microsoft.com/office/drawing/2014/main" id="{4BFF841F-796A-4FE6-B5E0-C8A4986793EE}"/>
              </a:ext>
            </a:extLst>
          </p:cNvPr>
          <p:cNvSpPr>
            <a:spLocks noGrp="1"/>
          </p:cNvSpPr>
          <p:nvPr>
            <p:ph type="sldNum" sz="quarter" idx="12"/>
          </p:nvPr>
        </p:nvSpPr>
        <p:spPr>
          <a:xfrm flipH="1">
            <a:off x="628650" y="6356353"/>
            <a:ext cx="20574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207204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AD474D-6779-4C23-BD3C-82F5DC3E3E2F}"/>
              </a:ext>
            </a:extLst>
          </p:cNvPr>
          <p:cNvSpPr>
            <a:spLocks noGrp="1"/>
          </p:cNvSpPr>
          <p:nvPr>
            <p:ph type="title"/>
          </p:nvPr>
        </p:nvSpPr>
        <p:spPr>
          <a:xfrm flipH="1">
            <a:off x="5564982" y="457200"/>
            <a:ext cx="2949178" cy="1600200"/>
          </a:xfrm>
        </p:spPr>
        <p:txBody>
          <a:bodyPr rtlCol="1" anchor="b"/>
          <a:lstStyle>
            <a:lvl1pPr algn="r" rtl="1">
              <a:defRPr sz="24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A21096C-E430-49C7-A801-21C0BD95DC42}"/>
              </a:ext>
            </a:extLst>
          </p:cNvPr>
          <p:cNvSpPr>
            <a:spLocks noGrp="1"/>
          </p:cNvSpPr>
          <p:nvPr>
            <p:ph type="pic" idx="1"/>
          </p:nvPr>
        </p:nvSpPr>
        <p:spPr>
          <a:xfrm flipH="1">
            <a:off x="627459" y="987428"/>
            <a:ext cx="4629150" cy="4873625"/>
          </a:xfrm>
        </p:spPr>
        <p:txBody>
          <a:bodyPr rtlCol="1"/>
          <a:lstStyle>
            <a:lvl1pPr marL="0" indent="0" algn="r" rtl="1">
              <a:buNone/>
              <a:defRPr sz="2400">
                <a:latin typeface="Tahoma" panose="020B0604030504040204" pitchFamily="34" charset="0"/>
                <a:ea typeface="Tahoma" panose="020B0604030504040204" pitchFamily="34" charset="0"/>
                <a:cs typeface="Tahoma" panose="020B0604030504040204" pitchFamily="34" charset="0"/>
              </a:defRPr>
            </a:lvl1pPr>
            <a:lvl2pPr marL="342900" indent="0" algn="r" rtl="1">
              <a:buNone/>
              <a:defRPr sz="2100"/>
            </a:lvl2pPr>
            <a:lvl3pPr marL="685800" indent="0" algn="r" rtl="1">
              <a:buNone/>
              <a:defRPr sz="1800"/>
            </a:lvl3pPr>
            <a:lvl4pPr marL="1028700" indent="0" algn="r" rtl="1">
              <a:buNone/>
              <a:defRPr sz="1500"/>
            </a:lvl4pPr>
            <a:lvl5pPr marL="1371600" indent="0" algn="r" rtl="1">
              <a:buNone/>
              <a:defRPr sz="1500"/>
            </a:lvl5pPr>
            <a:lvl6pPr marL="1714500" indent="0" algn="r" rtl="1">
              <a:buNone/>
              <a:defRPr sz="1500"/>
            </a:lvl6pPr>
            <a:lvl7pPr marL="2057400" indent="0" algn="r" rtl="1">
              <a:buNone/>
              <a:defRPr sz="1500"/>
            </a:lvl7pPr>
            <a:lvl8pPr marL="2400300" indent="0" algn="r" rtl="1">
              <a:buNone/>
              <a:defRPr sz="1500"/>
            </a:lvl8pPr>
            <a:lvl9pPr marL="2743200" indent="0" algn="r" rtl="1">
              <a:buNone/>
              <a:defRPr sz="1500"/>
            </a:lvl9pPr>
          </a:lstStyle>
          <a:p>
            <a:pPr rtl="1"/>
            <a:r>
              <a:rPr lang="he-IL" noProof="0"/>
              <a:t>לחץ על הסמל כדי להוסיף תמונה</a:t>
            </a:r>
          </a:p>
        </p:txBody>
      </p:sp>
      <p:sp>
        <p:nvSpPr>
          <p:cNvPr id="4" name="מציין מיקום טקסט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flipH="1">
            <a:off x="5564982" y="2057400"/>
            <a:ext cx="2949178" cy="3811588"/>
          </a:xfrm>
        </p:spPr>
        <p:txBody>
          <a:bodyPr rtlCol="1"/>
          <a:lstStyle>
            <a:lvl1pPr marL="0" indent="0" algn="r" rtl="1">
              <a:buNone/>
              <a:defRPr sz="1200">
                <a:latin typeface="Tahoma" panose="020B0604030504040204" pitchFamily="34" charset="0"/>
                <a:ea typeface="Tahoma" panose="020B0604030504040204" pitchFamily="34" charset="0"/>
                <a:cs typeface="Tahoma" panose="020B0604030504040204" pitchFamily="34" charset="0"/>
              </a:defRPr>
            </a:lvl1pPr>
            <a:lvl2pPr marL="342900" indent="0" algn="r" rtl="1">
              <a:buNone/>
              <a:defRPr sz="1050"/>
            </a:lvl2pPr>
            <a:lvl3pPr marL="685800" indent="0" algn="r" rtl="1">
              <a:buNone/>
              <a:defRPr sz="900"/>
            </a:lvl3pPr>
            <a:lvl4pPr marL="1028700" indent="0" algn="r" rtl="1">
              <a:buNone/>
              <a:defRPr sz="750"/>
            </a:lvl4pPr>
            <a:lvl5pPr marL="1371600" indent="0" algn="r" rtl="1">
              <a:buNone/>
              <a:defRPr sz="750"/>
            </a:lvl5pPr>
            <a:lvl6pPr marL="1714500" indent="0" algn="r" rtl="1">
              <a:buNone/>
              <a:defRPr sz="750"/>
            </a:lvl6pPr>
            <a:lvl7pPr marL="2057400" indent="0" algn="r" rtl="1">
              <a:buNone/>
              <a:defRPr sz="750"/>
            </a:lvl7pPr>
            <a:lvl8pPr marL="2400300" indent="0" algn="r" rtl="1">
              <a:buNone/>
              <a:defRPr sz="750"/>
            </a:lvl8pPr>
            <a:lvl9pPr marL="2743200" indent="0" algn="r" rtl="1">
              <a:buNone/>
              <a:defRPr sz="750"/>
            </a:lvl9pPr>
          </a:lstStyle>
          <a:p>
            <a:pPr lvl="0" rtl="1"/>
            <a:r>
              <a:rPr lang="he-IL" noProof="0"/>
              <a:t>ערוך סגנונות טקסט של תבנית בסיס</a:t>
            </a:r>
          </a:p>
        </p:txBody>
      </p:sp>
      <p:sp>
        <p:nvSpPr>
          <p:cNvPr id="5" name="מציין מיקום של תאריך 4">
            <a:extLst>
              <a:ext uri="{FF2B5EF4-FFF2-40B4-BE49-F238E27FC236}">
                <a16:creationId xmlns:a16="http://schemas.microsoft.com/office/drawing/2014/main" id="{533293F4-2B70-4BB5-A982-219E4133E251}"/>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551F96DB-E696-40FF-8C2F-7535971A3331}" type="datetime1">
              <a:rPr lang="he-IL" noProof="0" smtClean="0"/>
              <a:t>י"ב/תשרי/תשפ"ד</a:t>
            </a:fld>
            <a:endParaRPr lang="he-IL" noProof="0"/>
          </a:p>
        </p:txBody>
      </p:sp>
      <p:sp>
        <p:nvSpPr>
          <p:cNvPr id="6" name="מציין מיקום של כותרת תחתונה 5">
            <a:extLst>
              <a:ext uri="{FF2B5EF4-FFF2-40B4-BE49-F238E27FC236}">
                <a16:creationId xmlns:a16="http://schemas.microsoft.com/office/drawing/2014/main" id="{C4F9A86F-B378-4759-B50E-2E0BFAE62463}"/>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7" name="מציין מיקום של מספר שקופית 6">
            <a:extLst>
              <a:ext uri="{FF2B5EF4-FFF2-40B4-BE49-F238E27FC236}">
                <a16:creationId xmlns:a16="http://schemas.microsoft.com/office/drawing/2014/main" id="{B0A95BDC-FC58-4638-AA59-A3DA9931FD3D}"/>
              </a:ext>
            </a:extLst>
          </p:cNvPr>
          <p:cNvSpPr>
            <a:spLocks noGrp="1"/>
          </p:cNvSpPr>
          <p:nvPr>
            <p:ph type="sldNum" sz="quarter" idx="12"/>
          </p:nvPr>
        </p:nvSpPr>
        <p:spPr>
          <a:xfrm flipH="1">
            <a:off x="6286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A6AF1B4E-90EC-4A51-B6E5-B702C054ECB0}" type="slidenum">
              <a:rPr lang="he-IL" smtClean="0"/>
              <a:pPr algn="l"/>
              <a:t>‹#›</a:t>
            </a:fld>
            <a:endParaRPr lang="he-IL" dirty="0"/>
          </a:p>
        </p:txBody>
      </p:sp>
    </p:spTree>
    <p:extLst>
      <p:ext uri="{BB962C8B-B14F-4D97-AF65-F5344CB8AC3E}">
        <p14:creationId xmlns:p14="http://schemas.microsoft.com/office/powerpoint/2010/main" val="5016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D80BC3B-525F-4038-9330-0729879F9185}"/>
              </a:ext>
            </a:extLst>
          </p:cNvPr>
          <p:cNvSpPr>
            <a:spLocks noGrp="1"/>
          </p:cNvSpPr>
          <p:nvPr>
            <p:ph type="title"/>
          </p:nvPr>
        </p:nvSpPr>
        <p:spPr>
          <a:xfrm flipH="1">
            <a:off x="628650" y="365128"/>
            <a:ext cx="7886700" cy="1325563"/>
          </a:xfrm>
          <a:prstGeom prst="rect">
            <a:avLst/>
          </a:prstGeom>
        </p:spPr>
        <p:txBody>
          <a:bodyPr vert="horz" lIns="91440" tIns="45720" rIns="91440" bIns="45720" rtlCol="1" anchor="ctr">
            <a:normAutofit/>
          </a:bodyPr>
          <a:lstStyle/>
          <a:p>
            <a:pPr rtl="1"/>
            <a:r>
              <a:rPr lang="he-IL" noProof="0"/>
              <a:t>לחץ כדי לערוך סגנון כותרת של תבנית בסיס</a:t>
            </a:r>
          </a:p>
        </p:txBody>
      </p:sp>
      <p:sp>
        <p:nvSpPr>
          <p:cNvPr id="3" name="מציין מיקום טקסט 2">
            <a:extLst>
              <a:ext uri="{FF2B5EF4-FFF2-40B4-BE49-F238E27FC236}">
                <a16:creationId xmlns:a16="http://schemas.microsoft.com/office/drawing/2014/main" id="{99629186-93D7-46FA-AE02-36D9426043AF}"/>
              </a:ext>
            </a:extLst>
          </p:cNvPr>
          <p:cNvSpPr>
            <a:spLocks noGrp="1"/>
          </p:cNvSpPr>
          <p:nvPr>
            <p:ph type="body" idx="1"/>
          </p:nvPr>
        </p:nvSpPr>
        <p:spPr>
          <a:xfrm flipH="1">
            <a:off x="628650" y="1825625"/>
            <a:ext cx="7886700" cy="4351338"/>
          </a:xfrm>
          <a:prstGeom prst="rect">
            <a:avLst/>
          </a:prstGeom>
        </p:spPr>
        <p:txBody>
          <a:bodyPr vert="horz" lIns="91440" tIns="45720" rIns="91440" bIns="45720" rtlCol="1">
            <a:normAutofit/>
          </a:body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a:extLst>
              <a:ext uri="{FF2B5EF4-FFF2-40B4-BE49-F238E27FC236}">
                <a16:creationId xmlns:a16="http://schemas.microsoft.com/office/drawing/2014/main" id="{21BF1CEB-0530-4996-BAEF-2E6A04DAD60F}"/>
              </a:ext>
            </a:extLst>
          </p:cNvPr>
          <p:cNvSpPr>
            <a:spLocks noGrp="1"/>
          </p:cNvSpPr>
          <p:nvPr>
            <p:ph type="dt" sz="half" idx="2"/>
          </p:nvPr>
        </p:nvSpPr>
        <p:spPr>
          <a:xfrm flipH="1">
            <a:off x="6457950" y="6356353"/>
            <a:ext cx="2057400" cy="365125"/>
          </a:xfrm>
          <a:prstGeom prst="rect">
            <a:avLst/>
          </a:prstGeom>
        </p:spPr>
        <p:txBody>
          <a:bodyPr vert="horz" lIns="91440" tIns="45720" rIns="91440" bIns="45720" rtlCol="1" anchor="ctr"/>
          <a:lstStyle>
            <a:lvl1pPr algn="r" rtl="1">
              <a:defRPr sz="9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1E20DD4D-EFAD-406C-89BA-3FDB8B6457EB}" type="datetime1">
              <a:rPr lang="he-IL" noProof="0" smtClean="0"/>
              <a:t>י"ב/תשרי/תשפ"ד</a:t>
            </a:fld>
            <a:endParaRPr lang="he-IL" noProof="0"/>
          </a:p>
        </p:txBody>
      </p:sp>
      <p:sp>
        <p:nvSpPr>
          <p:cNvPr id="5" name="מציין מיקום של כותרת תחתונה 4">
            <a:extLst>
              <a:ext uri="{FF2B5EF4-FFF2-40B4-BE49-F238E27FC236}">
                <a16:creationId xmlns:a16="http://schemas.microsoft.com/office/drawing/2014/main" id="{C8DCFF3D-7353-4B4D-9E75-FA835E06E749}"/>
              </a:ext>
            </a:extLst>
          </p:cNvPr>
          <p:cNvSpPr>
            <a:spLocks noGrp="1"/>
          </p:cNvSpPr>
          <p:nvPr>
            <p:ph type="ftr" sz="quarter" idx="3"/>
          </p:nvPr>
        </p:nvSpPr>
        <p:spPr>
          <a:xfrm flipH="1">
            <a:off x="3028950" y="6356353"/>
            <a:ext cx="3086100" cy="365125"/>
          </a:xfrm>
          <a:prstGeom prst="rect">
            <a:avLst/>
          </a:prstGeom>
        </p:spPr>
        <p:txBody>
          <a:bodyPr vert="horz" lIns="91440" tIns="45720" rIns="91440" bIns="45720" rtlCol="1" anchor="ctr"/>
          <a:lstStyle>
            <a:lvl1pPr algn="ctr" rtl="1">
              <a:defRPr sz="9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6" name="מציין מיקום של מספר שקופית 5">
            <a:extLst>
              <a:ext uri="{FF2B5EF4-FFF2-40B4-BE49-F238E27FC236}">
                <a16:creationId xmlns:a16="http://schemas.microsoft.com/office/drawing/2014/main" id="{F382C8D6-8B0B-4982-9EE4-AA823C69C327}"/>
              </a:ext>
            </a:extLst>
          </p:cNvPr>
          <p:cNvSpPr>
            <a:spLocks noGrp="1"/>
          </p:cNvSpPr>
          <p:nvPr>
            <p:ph type="sldNum" sz="quarter" idx="4"/>
          </p:nvPr>
        </p:nvSpPr>
        <p:spPr>
          <a:xfrm flipH="1">
            <a:off x="628650" y="6356353"/>
            <a:ext cx="2057400" cy="365125"/>
          </a:xfrm>
          <a:prstGeom prst="rect">
            <a:avLst/>
          </a:prstGeom>
        </p:spPr>
        <p:txBody>
          <a:bodyPr vert="horz" lIns="91440" tIns="45720" rIns="91440" bIns="45720" rtlCol="1" anchor="ctr"/>
          <a:lstStyle>
            <a:lvl1pPr algn="l" rtl="1">
              <a:defRPr sz="9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25513310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r" defTabSz="685800" rtl="1" eaLnBrk="1" latinLnBrk="0" hangingPunct="1">
        <a:lnSpc>
          <a:spcPct val="90000"/>
        </a:lnSpc>
        <a:spcBef>
          <a:spcPct val="0"/>
        </a:spcBef>
        <a:buNone/>
        <a:defRPr sz="33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E20DD4D-EFAD-406C-89BA-3FDB8B6457EB}" type="datetime1">
              <a:rPr lang="he-IL" noProof="0" smtClean="0"/>
              <a:t>י"ב/תשרי/תשפ"ד</a:t>
            </a:fld>
            <a:endParaRPr lang="he-IL" noProof="0"/>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he-IL" noProof="0"/>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6532628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685800" rtl="1"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r" defTabSz="685800" rtl="1"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gif@01C62FC4.A5AA3A50" TargetMode="External"/><Relationship Id="rId2" Type="http://schemas.openxmlformats.org/officeDocument/2006/relationships/image" Target="../media/image1.gif"/><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9.jpg"/><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3.jpg"/><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7.jpg"/><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1.jpg"/><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5.jpg"/><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359429" y="2686913"/>
            <a:ext cx="6509936" cy="1311547"/>
          </a:xfrm>
        </p:spPr>
        <p:txBody>
          <a:bodyPr>
            <a:noAutofit/>
          </a:bodyPr>
          <a:lstStyle/>
          <a:p>
            <a:r>
              <a:rPr lang="ar-EG" sz="6000" b="1" dirty="0">
                <a:effectLst>
                  <a:outerShdw blurRad="38100" dist="38100" dir="2700000" algn="tl">
                    <a:srgbClr val="000000">
                      <a:alpha val="43137"/>
                    </a:srgbClr>
                  </a:outerShdw>
                </a:effectLst>
                <a:latin typeface="Guttman Hatzvi" panose="02010401010101010101" pitchFamily="2" charset="-79"/>
                <a:cs typeface="+mn-cs"/>
              </a:rPr>
              <a:t>الكهرباء في الهواء</a:t>
            </a:r>
            <a:r>
              <a:rPr lang="he-IL" sz="6000" b="1" dirty="0">
                <a:effectLst>
                  <a:outerShdw blurRad="38100" dist="38100" dir="2700000" algn="tl">
                    <a:srgbClr val="000000">
                      <a:alpha val="43137"/>
                    </a:srgbClr>
                  </a:outerShdw>
                </a:effectLst>
                <a:latin typeface="Guttman Hatzvi" panose="02010401010101010101" pitchFamily="2" charset="-79"/>
                <a:cs typeface="+mn-cs"/>
              </a:rPr>
              <a:t> </a:t>
            </a:r>
            <a:br>
              <a:rPr lang="en-US" sz="495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br>
            <a:r>
              <a:rPr lang="ar-EG" sz="4950" dirty="0">
                <a:effectLst>
                  <a:outerShdw blurRad="38100" dist="38100" dir="2700000" algn="tl">
                    <a:srgbClr val="000000">
                      <a:alpha val="43137"/>
                    </a:srgbClr>
                  </a:outerShdw>
                </a:effectLst>
                <a:latin typeface="Guttman Hatzvi" panose="02010401010101010101" pitchFamily="2" charset="-79"/>
                <a:cs typeface="+mn-cs"/>
              </a:rPr>
              <a:t>بأمان ومبادرات</a:t>
            </a:r>
            <a:endParaRPr lang="he-IL" sz="4950" dirty="0">
              <a:effectLst>
                <a:outerShdw blurRad="38100" dist="38100" dir="2700000" algn="tl">
                  <a:srgbClr val="000000">
                    <a:alpha val="43137"/>
                  </a:srgbClr>
                </a:outerShdw>
              </a:effectLst>
              <a:latin typeface="Guttman Hatzvi" panose="02010401010101010101" pitchFamily="2" charset="-79"/>
              <a:cs typeface="+mn-cs"/>
            </a:endParaRPr>
          </a:p>
        </p:txBody>
      </p:sp>
      <p:sp>
        <p:nvSpPr>
          <p:cNvPr id="3" name="כותרת משנה 2"/>
          <p:cNvSpPr>
            <a:spLocks noGrp="1"/>
          </p:cNvSpPr>
          <p:nvPr>
            <p:ph type="subTitle" idx="1"/>
          </p:nvPr>
        </p:nvSpPr>
        <p:spPr>
          <a:xfrm>
            <a:off x="1364295" y="4381190"/>
            <a:ext cx="6505070" cy="371114"/>
          </a:xfrm>
        </p:spPr>
        <p:txBody>
          <a:bodyPr>
            <a:noAutofit/>
          </a:bodyPr>
          <a:lstStyle/>
          <a:p>
            <a:r>
              <a:rPr lang="ar-EG" sz="1600" dirty="0">
                <a:latin typeface="Arial" panose="020B0604020202020204" pitchFamily="34" charset="0"/>
                <a:cs typeface="Arial" panose="020B0604020202020204" pitchFamily="34" charset="0"/>
              </a:rPr>
              <a:t>طريق النور 2024/3</a:t>
            </a:r>
            <a:endParaRPr lang="he-IL" sz="1600" dirty="0">
              <a:latin typeface="Arial" panose="020B0604020202020204" pitchFamily="34" charset="0"/>
              <a:cs typeface="Arial" panose="020B0604020202020204" pitchFamily="34" charset="0"/>
            </a:endParaRPr>
          </a:p>
          <a:p>
            <a:r>
              <a:rPr lang="ar-EG" sz="1600" dirty="0">
                <a:latin typeface="Guttman Hatzvi" panose="02010401010101010101" pitchFamily="2" charset="-79"/>
              </a:rPr>
              <a:t>للطلاب</a:t>
            </a:r>
            <a:endParaRPr lang="he-IL" sz="1600" dirty="0">
              <a:latin typeface="Guttman Hatzvi" panose="02010401010101010101" pitchFamily="2" charset="-79"/>
            </a:endParaRPr>
          </a:p>
        </p:txBody>
      </p:sp>
      <p:sp>
        <p:nvSpPr>
          <p:cNvPr id="4" name="TextBox 3"/>
          <p:cNvSpPr txBox="1"/>
          <p:nvPr/>
        </p:nvSpPr>
        <p:spPr>
          <a:xfrm>
            <a:off x="314891" y="5747329"/>
            <a:ext cx="2696128" cy="969496"/>
          </a:xfrm>
          <a:prstGeom prst="rect">
            <a:avLst/>
          </a:prstGeom>
          <a:noFill/>
        </p:spPr>
        <p:txBody>
          <a:bodyPr wrap="square" rtlCol="1">
            <a:spAutoFit/>
          </a:bodyPr>
          <a:lstStyle/>
          <a:p>
            <a:pPr algn="ctr"/>
            <a:r>
              <a:rPr lang="he-IL" b="1" dirty="0">
                <a:solidFill>
                  <a:schemeClr val="tx2">
                    <a:lumMod val="60000"/>
                    <a:lumOff val="4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 מטעם חברת החשמל לישראל</a:t>
            </a:r>
          </a:p>
          <a:p>
            <a:pPr algn="ctr"/>
            <a:endParaRPr lang="he-IL" sz="750" b="1" dirty="0">
              <a:solidFill>
                <a:schemeClr val="tx2">
                  <a:lumMod val="60000"/>
                  <a:lumOff val="4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he-IL" sz="1350" b="1" dirty="0">
                <a:solidFill>
                  <a:schemeClr val="tx2">
                    <a:lumMod val="60000"/>
                    <a:lumOff val="4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פיתוח מכון יעדים</a:t>
            </a:r>
          </a:p>
        </p:txBody>
      </p:sp>
      <p:pic>
        <p:nvPicPr>
          <p:cNvPr id="5" name="Picture 3" descr="cid:image001.gif@01C62FC4.A5AA3A5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14021" y="472913"/>
            <a:ext cx="542925" cy="5643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6271238" y="64485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cxnSp>
        <p:nvCxnSpPr>
          <p:cNvPr id="9" name="מחבר ישר 8"/>
          <p:cNvCxnSpPr/>
          <p:nvPr/>
        </p:nvCxnSpPr>
        <p:spPr>
          <a:xfrm>
            <a:off x="4311941" y="996427"/>
            <a:ext cx="3759670" cy="33474"/>
          </a:xfrm>
          <a:prstGeom prst="line">
            <a:avLst/>
          </a:prstGeom>
          <a:ln w="38100" cmpd="sng"/>
        </p:spPr>
        <p:style>
          <a:lnRef idx="1">
            <a:schemeClr val="accent1"/>
          </a:lnRef>
          <a:fillRef idx="0">
            <a:schemeClr val="accent1"/>
          </a:fillRef>
          <a:effectRef idx="0">
            <a:schemeClr val="accent1"/>
          </a:effectRef>
          <a:fontRef idx="minor">
            <a:schemeClr val="tx1"/>
          </a:fontRef>
        </p:style>
      </p:cxnSp>
      <p:pic>
        <p:nvPicPr>
          <p:cNvPr id="11" name="Picture 4" descr="nuri_2010_New_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789" y="2370486"/>
            <a:ext cx="1193576" cy="1627974"/>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625" y="95533"/>
            <a:ext cx="4047459" cy="2536788"/>
          </a:xfrm>
          <a:prstGeom prst="ellipse">
            <a:avLst/>
          </a:prstGeom>
          <a:ln>
            <a:noFill/>
          </a:ln>
          <a:effectLst>
            <a:softEdge rad="127000"/>
          </a:effectLst>
        </p:spPr>
      </p:pic>
      <p:sp>
        <p:nvSpPr>
          <p:cNvPr id="12" name="TextBox 11"/>
          <p:cNvSpPr txBox="1"/>
          <p:nvPr/>
        </p:nvSpPr>
        <p:spPr>
          <a:xfrm>
            <a:off x="3735265" y="6433251"/>
            <a:ext cx="1638300" cy="307777"/>
          </a:xfrm>
          <a:prstGeom prst="rect">
            <a:avLst/>
          </a:prstGeom>
          <a:noFill/>
        </p:spPr>
        <p:txBody>
          <a:bodyPr wrap="square" rtlCol="1">
            <a:spAutoFit/>
          </a:bodyPr>
          <a:lstStyle/>
          <a:p>
            <a:pPr algn="ctr"/>
            <a:r>
              <a:rPr lang="he-IL" sz="1400" dirty="0"/>
              <a:t>1</a:t>
            </a:r>
          </a:p>
        </p:txBody>
      </p:sp>
      <p:sp>
        <p:nvSpPr>
          <p:cNvPr id="13" name="Rectangle 7"/>
          <p:cNvSpPr>
            <a:spLocks noChangeArrowheads="1"/>
          </p:cNvSpPr>
          <p:nvPr/>
        </p:nvSpPr>
        <p:spPr bwMode="auto">
          <a:xfrm>
            <a:off x="4225038" y="604012"/>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346303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half" idx="2"/>
          </p:nvPr>
        </p:nvSpPr>
        <p:spPr>
          <a:xfrm>
            <a:off x="4076345" y="1075712"/>
            <a:ext cx="4666004" cy="5577948"/>
          </a:xfrm>
          <a:ln w="57150">
            <a:solidFill>
              <a:srgbClr val="0033CC"/>
            </a:solidFill>
            <a:prstDash val="sysDot"/>
          </a:ln>
        </p:spPr>
        <p:txBody>
          <a:bodyPr>
            <a:noAutofit/>
          </a:bodyPr>
          <a:lstStyle/>
          <a:p>
            <a:pPr marL="216000" indent="-216000">
              <a:lnSpc>
                <a:spcPts val="2500"/>
              </a:lnSpc>
              <a:spcBef>
                <a:spcPts val="0"/>
              </a:spcBef>
              <a:spcAft>
                <a:spcPts val="600"/>
              </a:spcAft>
            </a:pPr>
            <a:r>
              <a:rPr lang="ar-EG" sz="2800" dirty="0"/>
              <a:t>البرق - أثناء حدوث عاصفة رعدية، ابتعد عن الأماكن المكشوفة والمفتوحة. الإسراع بالدخول إلى أقرب  مبنى أو شيء أعلى منك ، أو الاستلقاء على الأرض . </a:t>
            </a:r>
          </a:p>
          <a:p>
            <a:pPr marL="216000" indent="-216000">
              <a:lnSpc>
                <a:spcPts val="2500"/>
              </a:lnSpc>
              <a:spcBef>
                <a:spcPts val="0"/>
              </a:spcBef>
              <a:spcAft>
                <a:spcPts val="600"/>
              </a:spcAft>
            </a:pPr>
            <a:r>
              <a:rPr lang="ar-EG" sz="2800" dirty="0"/>
              <a:t>لا تلعب تحت الأسلاك الكهربائية، ولا تقترب منها (عند وجود تلال الرمل، وما شابه).</a:t>
            </a:r>
          </a:p>
          <a:p>
            <a:pPr marL="216000" indent="-216000">
              <a:lnSpc>
                <a:spcPts val="2500"/>
              </a:lnSpc>
              <a:spcBef>
                <a:spcPts val="0"/>
              </a:spcBef>
              <a:spcAft>
                <a:spcPts val="600"/>
              </a:spcAft>
            </a:pPr>
            <a:r>
              <a:rPr lang="ar-EG" sz="2800" dirty="0"/>
              <a:t>ابتعد عن الأسلاك الكهربائية البالية .</a:t>
            </a:r>
          </a:p>
          <a:p>
            <a:pPr marL="216000" indent="-216000">
              <a:lnSpc>
                <a:spcPts val="2500"/>
              </a:lnSpc>
              <a:spcBef>
                <a:spcPts val="0"/>
              </a:spcBef>
              <a:spcAft>
                <a:spcPts val="600"/>
              </a:spcAft>
            </a:pPr>
            <a:r>
              <a:rPr lang="ar-EG" sz="2800" dirty="0"/>
              <a:t>لا تلمس أعمدة الكهرباء، وبالطبع لا تتسلق عليها .</a:t>
            </a:r>
          </a:p>
          <a:p>
            <a:pPr marL="216000" indent="-216000">
              <a:lnSpc>
                <a:spcPts val="2500"/>
              </a:lnSpc>
              <a:spcBef>
                <a:spcPts val="0"/>
              </a:spcBef>
              <a:spcAft>
                <a:spcPts val="600"/>
              </a:spcAft>
            </a:pPr>
            <a:r>
              <a:rPr lang="ar-EG" sz="2800" dirty="0"/>
              <a:t>التحذير من ملامسة أغصان الأشجار للأسلاك الكهربائية المكشوفة .</a:t>
            </a:r>
          </a:p>
          <a:p>
            <a:pPr marL="216000" indent="-216000">
              <a:lnSpc>
                <a:spcPts val="2500"/>
              </a:lnSpc>
              <a:spcBef>
                <a:spcPts val="0"/>
              </a:spcBef>
              <a:spcAft>
                <a:spcPts val="600"/>
              </a:spcAft>
            </a:pPr>
            <a:r>
              <a:rPr lang="ar-EG" sz="2800" dirty="0"/>
              <a:t>لا تقترب من الخزانات الكهربائية المفتوحة و/أو المحطات الداخلية المفتوحة.</a:t>
            </a:r>
            <a:endParaRPr lang="he-IL" sz="2800" dirty="0"/>
          </a:p>
        </p:txBody>
      </p:sp>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grpSp>
        <p:nvGrpSpPr>
          <p:cNvPr id="17" name="קבוצה 16"/>
          <p:cNvGrpSpPr/>
          <p:nvPr/>
        </p:nvGrpSpPr>
        <p:grpSpPr>
          <a:xfrm>
            <a:off x="1159736" y="230177"/>
            <a:ext cx="1985768" cy="1105346"/>
            <a:chOff x="6646013" y="2380780"/>
            <a:chExt cx="1869337" cy="865988"/>
          </a:xfrm>
        </p:grpSpPr>
        <p:pic>
          <p:nvPicPr>
            <p:cNvPr id="18" name="Picture 8" descr="דרך, בלי, רחוב, עירוני, תנועה של עיר, וקטור, highway., נוף, מעבר חציה,  illustration., צומת. דרך, ערים, בלי, רחוב, עירוני, | Can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706"/>
            <a:stretch/>
          </p:blipFill>
          <p:spPr bwMode="auto">
            <a:xfrm>
              <a:off x="7404396" y="2380780"/>
              <a:ext cx="1110954" cy="8659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Drving, טרקטור, חקלאי. איכרות, דוגמה. | CanSto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467"/>
            <a:stretch/>
          </p:blipFill>
          <p:spPr bwMode="auto">
            <a:xfrm>
              <a:off x="6646013" y="2395854"/>
              <a:ext cx="942652" cy="85091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1</a:t>
            </a:r>
          </a:p>
        </p:txBody>
      </p:sp>
      <p:sp>
        <p:nvSpPr>
          <p:cNvPr id="11" name="TextBox 10"/>
          <p:cNvSpPr txBox="1"/>
          <p:nvPr/>
        </p:nvSpPr>
        <p:spPr>
          <a:xfrm>
            <a:off x="3735265" y="6433251"/>
            <a:ext cx="1638300" cy="307777"/>
          </a:xfrm>
          <a:prstGeom prst="rect">
            <a:avLst/>
          </a:prstGeom>
          <a:noFill/>
        </p:spPr>
        <p:txBody>
          <a:bodyPr wrap="square" rtlCol="1">
            <a:spAutoFit/>
          </a:bodyPr>
          <a:lstStyle/>
          <a:p>
            <a:pPr algn="ctr"/>
            <a:r>
              <a:rPr lang="he-IL" sz="1400" dirty="0"/>
              <a:t>10</a:t>
            </a:r>
          </a:p>
        </p:txBody>
      </p:sp>
      <p:sp>
        <p:nvSpPr>
          <p:cNvPr id="13" name="כותרת 12"/>
          <p:cNvSpPr>
            <a:spLocks noGrp="1"/>
          </p:cNvSpPr>
          <p:nvPr>
            <p:ph type="title"/>
          </p:nvPr>
        </p:nvSpPr>
        <p:spPr>
          <a:prstGeom prst="rect">
            <a:avLst/>
          </a:prstGeom>
        </p:spPr>
        <p:txBody>
          <a:bodyPr wrap="square">
            <a:spAutoFit/>
          </a:bodyPr>
          <a:lstStyle/>
          <a:p>
            <a:pPr algn="ctr"/>
            <a:r>
              <a:rPr lang="ar-EG" sz="4800" dirty="0">
                <a:solidFill>
                  <a:schemeClr val="bg1"/>
                </a:solidFill>
                <a:effectLst>
                  <a:outerShdw blurRad="38100" dist="38100" dir="2700000" algn="tl">
                    <a:srgbClr val="000000">
                      <a:alpha val="43137"/>
                    </a:srgbClr>
                  </a:outerShdw>
                </a:effectLst>
                <a:latin typeface="Guttman Hatzvi" panose="02010401010101010101" pitchFamily="2" charset="-79"/>
              </a:rPr>
              <a:t>المخاطر الرئيسية في كل بيئة</a:t>
            </a:r>
            <a:endParaRPr lang="en-US" sz="4800" dirty="0">
              <a:solidFill>
                <a:schemeClr val="bg1"/>
              </a:solidFill>
            </a:endParaRPr>
          </a:p>
        </p:txBody>
      </p:sp>
      <p:sp>
        <p:nvSpPr>
          <p:cNvPr id="14" name="TextBox 13"/>
          <p:cNvSpPr txBox="1"/>
          <p:nvPr/>
        </p:nvSpPr>
        <p:spPr>
          <a:xfrm>
            <a:off x="1140171" y="1585627"/>
            <a:ext cx="2623559" cy="769441"/>
          </a:xfrm>
          <a:prstGeom prst="rect">
            <a:avLst/>
          </a:prstGeom>
          <a:noFill/>
        </p:spPr>
        <p:txBody>
          <a:bodyPr wrap="square" rtlCol="1">
            <a:spAutoFit/>
          </a:bodyPr>
          <a:lstStyle/>
          <a:p>
            <a:r>
              <a:rPr lang="ar-EG"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rPr>
              <a:t>هل تعلم ؟</a:t>
            </a:r>
            <a:endParaRPr lang="he-IL"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endParaRPr>
          </a:p>
        </p:txBody>
      </p:sp>
      <p:sp>
        <p:nvSpPr>
          <p:cNvPr id="15" name="Rectangle 7"/>
          <p:cNvSpPr>
            <a:spLocks noChangeArrowheads="1"/>
          </p:cNvSpPr>
          <p:nvPr/>
        </p:nvSpPr>
        <p:spPr bwMode="auto">
          <a:xfrm>
            <a:off x="5463166" y="230177"/>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6" name="Rectangle 7"/>
          <p:cNvSpPr>
            <a:spLocks noChangeArrowheads="1"/>
          </p:cNvSpPr>
          <p:nvPr/>
        </p:nvSpPr>
        <p:spPr bwMode="auto">
          <a:xfrm>
            <a:off x="3416966" y="189335"/>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142006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13" name="מציין מיקום תוכן 3"/>
          <p:cNvSpPr txBox="1">
            <a:spLocks/>
          </p:cNvSpPr>
          <p:nvPr/>
        </p:nvSpPr>
        <p:spPr>
          <a:xfrm>
            <a:off x="4076345" y="999460"/>
            <a:ext cx="4666004" cy="5367116"/>
          </a:xfrm>
          <a:prstGeom prst="rect">
            <a:avLst/>
          </a:prstGeom>
          <a:ln w="57150">
            <a:solidFill>
              <a:srgbClr val="FFFF00"/>
            </a:solidFill>
            <a:prstDash val="sysDot"/>
          </a:ln>
        </p:spPr>
        <p:txBody>
          <a:bodyPr vert="horz" lIns="91440" tIns="45720" rIns="91440" bIns="45720" rtlCol="0">
            <a:normAutofit/>
          </a:bodyPr>
          <a:lstStyle>
            <a:lvl1pPr marL="171450" indent="-171450" algn="r" defTabSz="685800" rtl="1"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pPr marL="216000" indent="-216000">
              <a:lnSpc>
                <a:spcPts val="2800"/>
              </a:lnSpc>
              <a:spcBef>
                <a:spcPts val="0"/>
              </a:spcBef>
              <a:spcAft>
                <a:spcPts val="1200"/>
              </a:spcAft>
            </a:pPr>
            <a:endParaRPr lang="he-IL" sz="2800" dirty="0"/>
          </a:p>
          <a:p>
            <a:pPr marL="216000" indent="-216000">
              <a:lnSpc>
                <a:spcPts val="2800"/>
              </a:lnSpc>
              <a:spcBef>
                <a:spcPts val="0"/>
              </a:spcBef>
              <a:spcAft>
                <a:spcPts val="1200"/>
              </a:spcAft>
            </a:pPr>
            <a:r>
              <a:rPr lang="ar-EG" sz="2800" dirty="0"/>
              <a:t>تحقق من القوابس والمقابس المكسورة أو التي تغير لونها.</a:t>
            </a:r>
          </a:p>
          <a:p>
            <a:pPr marL="216000" indent="-216000">
              <a:lnSpc>
                <a:spcPts val="2800"/>
              </a:lnSpc>
              <a:spcBef>
                <a:spcPts val="0"/>
              </a:spcBef>
              <a:spcAft>
                <a:spcPts val="1200"/>
              </a:spcAft>
            </a:pPr>
            <a:r>
              <a:rPr lang="ar-EG" sz="2800" dirty="0"/>
              <a:t>تأكد من عدم وجود استخدام غير آمن لكابلات التمديد .</a:t>
            </a:r>
          </a:p>
          <a:p>
            <a:pPr marL="216000" indent="-216000">
              <a:lnSpc>
                <a:spcPts val="2800"/>
              </a:lnSpc>
              <a:spcBef>
                <a:spcPts val="0"/>
              </a:spcBef>
              <a:spcAft>
                <a:spcPts val="1200"/>
              </a:spcAft>
            </a:pPr>
            <a:r>
              <a:rPr lang="ar-EG" sz="2800" dirty="0"/>
              <a:t>تأكد من عدم استخدام أي أجهزة كهربائية تالفة أو معطلة أو مكسورة يمكن أن تسبب صدمة كهربائية .</a:t>
            </a:r>
          </a:p>
          <a:p>
            <a:pPr marL="216000" indent="-216000">
              <a:lnSpc>
                <a:spcPts val="2800"/>
              </a:lnSpc>
              <a:spcBef>
                <a:spcPts val="0"/>
              </a:spcBef>
              <a:spcAft>
                <a:spcPts val="1200"/>
              </a:spcAft>
            </a:pPr>
            <a:r>
              <a:rPr lang="ar-EG" sz="2800" dirty="0"/>
              <a:t>التأكد من عدم استخدام الأجهزة الكهربائية بأقدام حافية وأيدٍ مبتلة (بما في ذلك ألسماعات والميكروفونات ومكبرات الصوت ومعدات المسرح المختلفة).</a:t>
            </a:r>
            <a:endParaRPr lang="he-IL" sz="2800" dirty="0"/>
          </a:p>
        </p:txBody>
      </p:sp>
      <p:pic>
        <p:nvPicPr>
          <p:cNvPr id="20" name="Picture 12" descr="למה תנועות נוער? | Shevet gu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189" y="198286"/>
            <a:ext cx="1722712" cy="10283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1</a:t>
            </a:r>
          </a:p>
        </p:txBody>
      </p:sp>
      <p:sp>
        <p:nvSpPr>
          <p:cNvPr id="11" name="TextBox 10"/>
          <p:cNvSpPr txBox="1"/>
          <p:nvPr/>
        </p:nvSpPr>
        <p:spPr>
          <a:xfrm>
            <a:off x="3735265" y="6433251"/>
            <a:ext cx="1638300" cy="307777"/>
          </a:xfrm>
          <a:prstGeom prst="rect">
            <a:avLst/>
          </a:prstGeom>
          <a:noFill/>
        </p:spPr>
        <p:txBody>
          <a:bodyPr wrap="square" rtlCol="1">
            <a:spAutoFit/>
          </a:bodyPr>
          <a:lstStyle/>
          <a:p>
            <a:pPr algn="ctr"/>
            <a:r>
              <a:rPr lang="en-US" sz="1400" dirty="0"/>
              <a:t>11</a:t>
            </a:r>
            <a:endParaRPr lang="he-IL" sz="1400" dirty="0"/>
          </a:p>
        </p:txBody>
      </p:sp>
      <p:sp>
        <p:nvSpPr>
          <p:cNvPr id="12" name="כותרת 11"/>
          <p:cNvSpPr>
            <a:spLocks noGrp="1"/>
          </p:cNvSpPr>
          <p:nvPr>
            <p:ph type="title"/>
          </p:nvPr>
        </p:nvSpPr>
        <p:spPr>
          <a:prstGeom prst="rect">
            <a:avLst/>
          </a:prstGeom>
        </p:spPr>
        <p:txBody>
          <a:bodyPr wrap="square">
            <a:spAutoFit/>
          </a:bodyPr>
          <a:lstStyle/>
          <a:p>
            <a:pPr algn="ctr"/>
            <a:r>
              <a:rPr lang="ar-EG" sz="4800" dirty="0">
                <a:solidFill>
                  <a:schemeClr val="bg1"/>
                </a:solidFill>
                <a:effectLst>
                  <a:outerShdw blurRad="38100" dist="38100" dir="2700000" algn="tl">
                    <a:srgbClr val="000000">
                      <a:alpha val="43137"/>
                    </a:srgbClr>
                  </a:outerShdw>
                </a:effectLst>
                <a:latin typeface="Guttman Hatzvi" panose="02010401010101010101" pitchFamily="2" charset="-79"/>
              </a:rPr>
              <a:t>المخاطر الرئيسية في كل بيئة</a:t>
            </a:r>
            <a:endParaRPr lang="en-US" sz="4800" dirty="0">
              <a:solidFill>
                <a:schemeClr val="bg1"/>
              </a:solidFill>
            </a:endParaRPr>
          </a:p>
        </p:txBody>
      </p:sp>
      <p:sp>
        <p:nvSpPr>
          <p:cNvPr id="15" name="TextBox 14"/>
          <p:cNvSpPr txBox="1"/>
          <p:nvPr/>
        </p:nvSpPr>
        <p:spPr>
          <a:xfrm>
            <a:off x="1140171" y="1585627"/>
            <a:ext cx="2623559" cy="769441"/>
          </a:xfrm>
          <a:prstGeom prst="rect">
            <a:avLst/>
          </a:prstGeom>
          <a:noFill/>
        </p:spPr>
        <p:txBody>
          <a:bodyPr wrap="square" rtlCol="1">
            <a:spAutoFit/>
          </a:bodyPr>
          <a:lstStyle/>
          <a:p>
            <a:r>
              <a:rPr lang="ar-EG"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rPr>
              <a:t>هل تعلم ؟</a:t>
            </a:r>
            <a:endParaRPr lang="he-IL"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endParaRPr>
          </a:p>
        </p:txBody>
      </p:sp>
      <p:sp>
        <p:nvSpPr>
          <p:cNvPr id="16" name="Rectangle 7"/>
          <p:cNvSpPr>
            <a:spLocks noChangeArrowheads="1"/>
          </p:cNvSpPr>
          <p:nvPr/>
        </p:nvSpPr>
        <p:spPr bwMode="auto">
          <a:xfrm>
            <a:off x="5441897" y="198286"/>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7" name="Rectangle 7"/>
          <p:cNvSpPr>
            <a:spLocks noChangeArrowheads="1"/>
          </p:cNvSpPr>
          <p:nvPr/>
        </p:nvSpPr>
        <p:spPr bwMode="auto">
          <a:xfrm>
            <a:off x="3395697" y="15744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110302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2479148" y="2028826"/>
            <a:ext cx="4162952" cy="2925311"/>
          </a:xfrm>
        </p:spPr>
        <p:txBody>
          <a:bodyPr>
            <a:normAutofit/>
          </a:bodyPr>
          <a:lstStyle/>
          <a:p>
            <a:r>
              <a:rPr lang="ar-EG" sz="4800" dirty="0">
                <a:latin typeface="Guttman Hatzvi" panose="02010401010101010101" pitchFamily="2" charset="-79"/>
                <a:cs typeface="+mn-cs"/>
              </a:rPr>
              <a:t>مهمة بحث</a:t>
            </a:r>
            <a:r>
              <a:rPr lang="he-IL" sz="4800" dirty="0">
                <a:latin typeface="Guttman Hatzvi" panose="02010401010101010101" pitchFamily="2" charset="-79"/>
                <a:cs typeface="+mn-cs"/>
              </a:rPr>
              <a:t> </a:t>
            </a:r>
            <a:br>
              <a:rPr lang="en-US" sz="4800" dirty="0">
                <a:cs typeface="Guttman Hatzvi" panose="02010401010101010101" pitchFamily="2" charset="-79"/>
              </a:rPr>
            </a:br>
            <a:br>
              <a:rPr lang="he-IL" sz="4800" dirty="0">
                <a:cs typeface="Guttman Hatzvi" panose="02010401010101010101" pitchFamily="2" charset="-79"/>
              </a:rPr>
            </a:br>
            <a:r>
              <a:rPr lang="ar-EG" sz="4800" dirty="0">
                <a:latin typeface="Guttman Hatzvi" panose="02010401010101010101" pitchFamily="2" charset="-79"/>
                <a:cs typeface="+mn-cs"/>
              </a:rPr>
              <a:t> أساسية لمبادرة التوعية</a:t>
            </a:r>
            <a:endParaRPr lang="he-IL" sz="4800" dirty="0">
              <a:latin typeface="Guttman Hatzvi" panose="02010401010101010101" pitchFamily="2" charset="-79"/>
              <a:cs typeface="+mn-cs"/>
            </a:endParaRPr>
          </a:p>
        </p:txBody>
      </p:sp>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b="3572"/>
          <a:stretch/>
        </p:blipFill>
        <p:spPr>
          <a:xfrm>
            <a:off x="6776440" y="246034"/>
            <a:ext cx="2340264" cy="2579053"/>
          </a:xfrm>
          <a:prstGeom prst="rect">
            <a:avLst/>
          </a:prstGeom>
          <a:effectLst>
            <a:softEdge rad="127000"/>
          </a:effectLst>
        </p:spPr>
      </p:pic>
      <p:pic>
        <p:nvPicPr>
          <p:cNvPr id="6" name="תמונה 5"/>
          <p:cNvPicPr>
            <a:picLocks noChangeAspect="1"/>
          </p:cNvPicPr>
          <p:nvPr/>
        </p:nvPicPr>
        <p:blipFill rotWithShape="1">
          <a:blip r:embed="rId3">
            <a:extLst>
              <a:ext uri="{28A0092B-C50C-407E-A947-70E740481C1C}">
                <a14:useLocalDpi xmlns:a14="http://schemas.microsoft.com/office/drawing/2010/main" val="0"/>
              </a:ext>
            </a:extLst>
          </a:blip>
          <a:srcRect b="3572"/>
          <a:stretch/>
        </p:blipFill>
        <p:spPr>
          <a:xfrm rot="21278725">
            <a:off x="0" y="3787523"/>
            <a:ext cx="2340264" cy="2579053"/>
          </a:xfrm>
          <a:prstGeom prst="rect">
            <a:avLst/>
          </a:prstGeom>
          <a:effectLst>
            <a:softEdge rad="127000"/>
          </a:effectLst>
        </p:spPr>
      </p:pic>
      <p:sp>
        <p:nvSpPr>
          <p:cNvPr id="9" name="TextBox 8"/>
          <p:cNvSpPr txBox="1"/>
          <p:nvPr/>
        </p:nvSpPr>
        <p:spPr>
          <a:xfrm>
            <a:off x="3735265" y="6433251"/>
            <a:ext cx="1638300" cy="307777"/>
          </a:xfrm>
          <a:prstGeom prst="rect">
            <a:avLst/>
          </a:prstGeom>
          <a:noFill/>
        </p:spPr>
        <p:txBody>
          <a:bodyPr wrap="square" rtlCol="1">
            <a:spAutoFit/>
          </a:bodyPr>
          <a:lstStyle/>
          <a:p>
            <a:pPr algn="ctr"/>
            <a:r>
              <a:rPr lang="en-US" sz="1400" dirty="0"/>
              <a:t>12</a:t>
            </a:r>
            <a:endParaRPr lang="he-IL" sz="1400" dirty="0"/>
          </a:p>
        </p:txBody>
      </p:sp>
      <p:sp>
        <p:nvSpPr>
          <p:cNvPr id="11" name="Rectangle 7"/>
          <p:cNvSpPr>
            <a:spLocks noChangeArrowheads="1"/>
          </p:cNvSpPr>
          <p:nvPr/>
        </p:nvSpPr>
        <p:spPr bwMode="auto">
          <a:xfrm>
            <a:off x="4569000" y="261332"/>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2" name="Rectangle 7"/>
          <p:cNvSpPr>
            <a:spLocks noChangeArrowheads="1"/>
          </p:cNvSpPr>
          <p:nvPr/>
        </p:nvSpPr>
        <p:spPr bwMode="auto">
          <a:xfrm>
            <a:off x="2680276" y="24603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198898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374714" y="2028826"/>
            <a:ext cx="4444810" cy="2447639"/>
          </a:xfrm>
        </p:spPr>
        <p:txBody>
          <a:bodyPr>
            <a:noAutofit/>
          </a:bodyPr>
          <a:lstStyle/>
          <a:p>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r>
              <a:rPr lang="ar-EG" sz="5400" b="1" dirty="0">
                <a:effectLst>
                  <a:outerShdw blurRad="38100" dist="38100" dir="2700000" algn="tl">
                    <a:srgbClr val="000000">
                      <a:alpha val="43137"/>
                    </a:srgbClr>
                  </a:outerShdw>
                </a:effectLst>
                <a:latin typeface="Guttman Hatzvi" panose="02010401010101010101" pitchFamily="2" charset="-79"/>
              </a:rPr>
              <a:t>الكهرباء في الهواء</a:t>
            </a:r>
            <a:br>
              <a:rPr lang="he-IL" sz="5000" dirty="0">
                <a:latin typeface="Guttman Hatzvi" panose="02010401010101010101" pitchFamily="2" charset="-79"/>
                <a:cs typeface="Guttman Hatzvi" panose="02010401010101010101" pitchFamily="2" charset="-79"/>
              </a:rPr>
            </a:br>
            <a:br>
              <a:rPr lang="he-IL" sz="5000" dirty="0">
                <a:latin typeface="Guttman Hatzvi" panose="02010401010101010101" pitchFamily="2" charset="-79"/>
                <a:cs typeface="Guttman Hatzvi" panose="02010401010101010101" pitchFamily="2" charset="-79"/>
              </a:rPr>
            </a:br>
            <a:r>
              <a:rPr lang="ar-EG" sz="4400" dirty="0">
                <a:effectLst>
                  <a:outerShdw blurRad="38100" dist="38100" dir="2700000" algn="tl">
                    <a:srgbClr val="000000">
                      <a:alpha val="43137"/>
                    </a:srgbClr>
                  </a:outerShdw>
                </a:effectLst>
                <a:latin typeface="Guttman Hatzvi" panose="02010401010101010101" pitchFamily="2" charset="-79"/>
                <a:cs typeface="+mn-cs"/>
              </a:rPr>
              <a:t>اللقاء الثاني</a:t>
            </a:r>
            <a:endParaRPr lang="he-IL" sz="4400" dirty="0">
              <a:effectLst>
                <a:outerShdw blurRad="38100" dist="38100" dir="2700000" algn="tl">
                  <a:srgbClr val="000000">
                    <a:alpha val="43137"/>
                  </a:srgbClr>
                </a:outerShdw>
              </a:effectLst>
              <a:latin typeface="Guttman Hatzvi" panose="02010401010101010101" pitchFamily="2" charset="-79"/>
              <a:cs typeface="+mn-cs"/>
            </a:endParaRPr>
          </a:p>
        </p:txBody>
      </p:sp>
      <p:pic>
        <p:nvPicPr>
          <p:cNvPr id="6"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358" y="2028827"/>
            <a:ext cx="1794526" cy="2447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644" y="104481"/>
            <a:ext cx="2406707" cy="2406707"/>
          </a:xfrm>
          <a:prstGeom prst="rect">
            <a:avLst/>
          </a:prstGeom>
        </p:spPr>
      </p:pic>
      <p:sp>
        <p:nvSpPr>
          <p:cNvPr id="8" name="TextBox 7"/>
          <p:cNvSpPr txBox="1"/>
          <p:nvPr/>
        </p:nvSpPr>
        <p:spPr>
          <a:xfrm>
            <a:off x="3735265" y="6433251"/>
            <a:ext cx="1638300" cy="307777"/>
          </a:xfrm>
          <a:prstGeom prst="rect">
            <a:avLst/>
          </a:prstGeom>
          <a:noFill/>
        </p:spPr>
        <p:txBody>
          <a:bodyPr wrap="square" rtlCol="1">
            <a:spAutoFit/>
          </a:bodyPr>
          <a:lstStyle/>
          <a:p>
            <a:pPr algn="ctr"/>
            <a:r>
              <a:rPr lang="he-IL" sz="1400" dirty="0"/>
              <a:t>2</a:t>
            </a:r>
          </a:p>
        </p:txBody>
      </p:sp>
      <p:sp>
        <p:nvSpPr>
          <p:cNvPr id="10" name="Rectangle 7"/>
          <p:cNvSpPr>
            <a:spLocks noChangeArrowheads="1"/>
          </p:cNvSpPr>
          <p:nvPr/>
        </p:nvSpPr>
        <p:spPr bwMode="auto">
          <a:xfrm>
            <a:off x="4605278" y="189929"/>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1" name="Rectangle 7"/>
          <p:cNvSpPr>
            <a:spLocks noChangeArrowheads="1"/>
          </p:cNvSpPr>
          <p:nvPr/>
        </p:nvSpPr>
        <p:spPr bwMode="auto">
          <a:xfrm>
            <a:off x="2628142" y="191860"/>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318602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3193777151"/>
              </p:ext>
            </p:extLst>
          </p:nvPr>
        </p:nvGraphicFramePr>
        <p:xfrm>
          <a:off x="95693" y="914400"/>
          <a:ext cx="8952513" cy="582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מלבן 6"/>
          <p:cNvSpPr/>
          <p:nvPr/>
        </p:nvSpPr>
        <p:spPr>
          <a:xfrm>
            <a:off x="6429135" y="1336537"/>
            <a:ext cx="2619071" cy="1010194"/>
          </a:xfrm>
          <a:prstGeom prst="rect">
            <a:avLst/>
          </a:prstGeom>
          <a:effectLst>
            <a:outerShdw blurRad="50800" dist="38100" algn="l" rotWithShape="0">
              <a:prstClr val="black">
                <a:alpha val="40000"/>
              </a:prstClr>
            </a:outerShdw>
          </a:effectLst>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rPr>
              <a:t>قواعد السلامة  </a:t>
            </a:r>
            <a:endParaRPr lang="he-IL" sz="28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endParaRPr>
          </a:p>
        </p:txBody>
      </p:sp>
      <p:sp>
        <p:nvSpPr>
          <p:cNvPr id="5" name="TextBox 4"/>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2</a:t>
            </a:r>
          </a:p>
        </p:txBody>
      </p:sp>
      <p:sp>
        <p:nvSpPr>
          <p:cNvPr id="6" name="TextBox 5"/>
          <p:cNvSpPr txBox="1"/>
          <p:nvPr/>
        </p:nvSpPr>
        <p:spPr>
          <a:xfrm>
            <a:off x="-154347" y="6432657"/>
            <a:ext cx="1638300" cy="307777"/>
          </a:xfrm>
          <a:prstGeom prst="rect">
            <a:avLst/>
          </a:prstGeom>
          <a:noFill/>
        </p:spPr>
        <p:txBody>
          <a:bodyPr wrap="square" rtlCol="1">
            <a:spAutoFit/>
          </a:bodyPr>
          <a:lstStyle/>
          <a:p>
            <a:pPr algn="ctr"/>
            <a:r>
              <a:rPr lang="he-IL" sz="1400" dirty="0"/>
              <a:t>14</a:t>
            </a:r>
          </a:p>
        </p:txBody>
      </p:sp>
      <p:sp>
        <p:nvSpPr>
          <p:cNvPr id="9" name="Rectangle 7"/>
          <p:cNvSpPr>
            <a:spLocks noChangeArrowheads="1"/>
          </p:cNvSpPr>
          <p:nvPr/>
        </p:nvSpPr>
        <p:spPr bwMode="auto">
          <a:xfrm>
            <a:off x="5420631" y="187656"/>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0" name="Rectangle 7"/>
          <p:cNvSpPr>
            <a:spLocks noChangeArrowheads="1"/>
          </p:cNvSpPr>
          <p:nvPr/>
        </p:nvSpPr>
        <p:spPr bwMode="auto">
          <a:xfrm>
            <a:off x="3374431" y="14681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1629450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910646400"/>
              </p:ext>
            </p:extLst>
          </p:nvPr>
        </p:nvGraphicFramePr>
        <p:xfrm>
          <a:off x="116958" y="808074"/>
          <a:ext cx="8931248" cy="593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חשמל באוויר</a:t>
            </a:r>
            <a:br>
              <a:rPr kumimoji="0" lang="en-US" sz="1300" b="1"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מערך מס' 2</a:t>
            </a:r>
          </a:p>
        </p:txBody>
      </p:sp>
      <p:sp>
        <p:nvSpPr>
          <p:cNvPr id="5" name="TextBox 4"/>
          <p:cNvSpPr txBox="1"/>
          <p:nvPr/>
        </p:nvSpPr>
        <p:spPr>
          <a:xfrm>
            <a:off x="-154347" y="6432657"/>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15</a:t>
            </a:r>
          </a:p>
        </p:txBody>
      </p:sp>
      <p:sp>
        <p:nvSpPr>
          <p:cNvPr id="7" name="Rectangle 7"/>
          <p:cNvSpPr>
            <a:spLocks noChangeArrowheads="1"/>
          </p:cNvSpPr>
          <p:nvPr/>
        </p:nvSpPr>
        <p:spPr bwMode="auto">
          <a:xfrm>
            <a:off x="5428803" y="321822"/>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8" name="Rectangle 7"/>
          <p:cNvSpPr>
            <a:spLocks noChangeArrowheads="1"/>
          </p:cNvSpPr>
          <p:nvPr/>
        </p:nvSpPr>
        <p:spPr bwMode="auto">
          <a:xfrm>
            <a:off x="3382603" y="280980"/>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44687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3619020982"/>
              </p:ext>
            </p:extLst>
          </p:nvPr>
        </p:nvGraphicFramePr>
        <p:xfrm>
          <a:off x="1" y="925033"/>
          <a:ext cx="9048206" cy="581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חשמל באוויר</a:t>
            </a:r>
            <a:br>
              <a:rPr kumimoji="0" lang="en-US" sz="1300" b="1"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מערך מס' 2</a:t>
            </a:r>
          </a:p>
        </p:txBody>
      </p:sp>
      <p:pic>
        <p:nvPicPr>
          <p:cNvPr id="5" name="תמונה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1509" y="1337482"/>
            <a:ext cx="2196697" cy="1461802"/>
          </a:xfrm>
          <a:prstGeom prst="rect">
            <a:avLst/>
          </a:prstGeom>
          <a:effectLst>
            <a:softEdge rad="127000"/>
          </a:effectLst>
        </p:spPr>
      </p:pic>
      <p:sp>
        <p:nvSpPr>
          <p:cNvPr id="6" name="TextBox 5"/>
          <p:cNvSpPr txBox="1"/>
          <p:nvPr/>
        </p:nvSpPr>
        <p:spPr>
          <a:xfrm>
            <a:off x="-154347" y="6432657"/>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16</a:t>
            </a:r>
          </a:p>
        </p:txBody>
      </p:sp>
      <p:sp>
        <p:nvSpPr>
          <p:cNvPr id="8" name="Rectangle 7"/>
          <p:cNvSpPr>
            <a:spLocks noChangeArrowheads="1"/>
          </p:cNvSpPr>
          <p:nvPr/>
        </p:nvSpPr>
        <p:spPr bwMode="auto">
          <a:xfrm>
            <a:off x="5428803" y="263567"/>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9" name="Rectangle 7"/>
          <p:cNvSpPr>
            <a:spLocks noChangeArrowheads="1"/>
          </p:cNvSpPr>
          <p:nvPr/>
        </p:nvSpPr>
        <p:spPr bwMode="auto">
          <a:xfrm>
            <a:off x="3382603" y="222725"/>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52263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2224349772"/>
              </p:ext>
            </p:extLst>
          </p:nvPr>
        </p:nvGraphicFramePr>
        <p:xfrm>
          <a:off x="116958" y="776177"/>
          <a:ext cx="8931248" cy="596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2</a:t>
            </a:r>
          </a:p>
        </p:txBody>
      </p:sp>
      <p:pic>
        <p:nvPicPr>
          <p:cNvPr id="2" name="תמונה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4511" y="2485626"/>
            <a:ext cx="1010865" cy="1010865"/>
          </a:xfrm>
          <a:prstGeom prst="rect">
            <a:avLst/>
          </a:prstGeom>
          <a:effectLst>
            <a:softEdge rad="63500"/>
          </a:effectLst>
        </p:spPr>
      </p:pic>
      <p:sp>
        <p:nvSpPr>
          <p:cNvPr id="5" name="TextBox 4"/>
          <p:cNvSpPr txBox="1"/>
          <p:nvPr/>
        </p:nvSpPr>
        <p:spPr>
          <a:xfrm>
            <a:off x="-154347" y="6432657"/>
            <a:ext cx="1638300" cy="307777"/>
          </a:xfrm>
          <a:prstGeom prst="rect">
            <a:avLst/>
          </a:prstGeom>
          <a:noFill/>
        </p:spPr>
        <p:txBody>
          <a:bodyPr wrap="square" rtlCol="1">
            <a:spAutoFit/>
          </a:bodyPr>
          <a:lstStyle/>
          <a:p>
            <a:pPr algn="ctr"/>
            <a:r>
              <a:rPr lang="he-IL" sz="1400" dirty="0"/>
              <a:t>17</a:t>
            </a:r>
          </a:p>
        </p:txBody>
      </p:sp>
      <p:sp>
        <p:nvSpPr>
          <p:cNvPr id="7" name="Rectangle 7"/>
          <p:cNvSpPr>
            <a:spLocks noChangeArrowheads="1"/>
          </p:cNvSpPr>
          <p:nvPr/>
        </p:nvSpPr>
        <p:spPr bwMode="auto">
          <a:xfrm>
            <a:off x="5154820" y="197723"/>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8" name="Rectangle 7"/>
          <p:cNvSpPr>
            <a:spLocks noChangeArrowheads="1"/>
          </p:cNvSpPr>
          <p:nvPr/>
        </p:nvSpPr>
        <p:spPr bwMode="auto">
          <a:xfrm>
            <a:off x="3108620" y="156881"/>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25807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1934395228"/>
              </p:ext>
            </p:extLst>
          </p:nvPr>
        </p:nvGraphicFramePr>
        <p:xfrm>
          <a:off x="95693" y="829340"/>
          <a:ext cx="8952513" cy="5911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חשמל באוויר</a:t>
            </a:r>
            <a:br>
              <a:rPr kumimoji="0" lang="en-US" sz="1300" b="1"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מערך מס' 2</a:t>
            </a:r>
          </a:p>
        </p:txBody>
      </p:sp>
      <p:pic>
        <p:nvPicPr>
          <p:cNvPr id="2" name="תמונה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6018" y="3712191"/>
            <a:ext cx="1692062" cy="1699617"/>
          </a:xfrm>
          <a:prstGeom prst="rect">
            <a:avLst/>
          </a:prstGeom>
          <a:effectLst>
            <a:softEdge rad="127000"/>
          </a:effectLst>
        </p:spPr>
      </p:pic>
      <p:sp>
        <p:nvSpPr>
          <p:cNvPr id="5" name="TextBox 4"/>
          <p:cNvSpPr txBox="1"/>
          <p:nvPr/>
        </p:nvSpPr>
        <p:spPr>
          <a:xfrm>
            <a:off x="-154347" y="6432657"/>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18</a:t>
            </a:r>
          </a:p>
        </p:txBody>
      </p:sp>
      <p:sp>
        <p:nvSpPr>
          <p:cNvPr id="7" name="Rectangle 7"/>
          <p:cNvSpPr>
            <a:spLocks noChangeArrowheads="1"/>
          </p:cNvSpPr>
          <p:nvPr/>
        </p:nvSpPr>
        <p:spPr bwMode="auto">
          <a:xfrm>
            <a:off x="5218615" y="215720"/>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8" name="Rectangle 7"/>
          <p:cNvSpPr>
            <a:spLocks noChangeArrowheads="1"/>
          </p:cNvSpPr>
          <p:nvPr/>
        </p:nvSpPr>
        <p:spPr bwMode="auto">
          <a:xfrm>
            <a:off x="3172415" y="174878"/>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216915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38897695"/>
              </p:ext>
            </p:extLst>
          </p:nvPr>
        </p:nvGraphicFramePr>
        <p:xfrm>
          <a:off x="85060" y="946298"/>
          <a:ext cx="8963146" cy="579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חשמל באוויר</a:t>
            </a:r>
            <a:br>
              <a:rPr kumimoji="0" lang="en-US" sz="1300" b="1"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מערך מס' 2</a:t>
            </a:r>
          </a:p>
        </p:txBody>
      </p:sp>
      <p:pic>
        <p:nvPicPr>
          <p:cNvPr id="2" name="תמונה 1"/>
          <p:cNvPicPr>
            <a:picLocks noChangeAspect="1"/>
          </p:cNvPicPr>
          <p:nvPr/>
        </p:nvPicPr>
        <p:blipFill rotWithShape="1">
          <a:blip r:embed="rId7">
            <a:extLst>
              <a:ext uri="{28A0092B-C50C-407E-A947-70E740481C1C}">
                <a14:useLocalDpi xmlns:a14="http://schemas.microsoft.com/office/drawing/2010/main" val="0"/>
              </a:ext>
            </a:extLst>
          </a:blip>
          <a:srcRect b="5517"/>
          <a:stretch/>
        </p:blipFill>
        <p:spPr>
          <a:xfrm>
            <a:off x="7371586" y="1539406"/>
            <a:ext cx="1813379" cy="1848176"/>
          </a:xfrm>
          <a:prstGeom prst="rect">
            <a:avLst/>
          </a:prstGeom>
          <a:effectLst>
            <a:softEdge rad="127000"/>
          </a:effectLst>
        </p:spPr>
      </p:pic>
      <p:sp>
        <p:nvSpPr>
          <p:cNvPr id="5" name="TextBox 4"/>
          <p:cNvSpPr txBox="1"/>
          <p:nvPr/>
        </p:nvSpPr>
        <p:spPr>
          <a:xfrm>
            <a:off x="-154347" y="6432657"/>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19</a:t>
            </a:r>
          </a:p>
        </p:txBody>
      </p:sp>
      <p:sp>
        <p:nvSpPr>
          <p:cNvPr id="7" name="Rectangle 7"/>
          <p:cNvSpPr>
            <a:spLocks noChangeArrowheads="1"/>
          </p:cNvSpPr>
          <p:nvPr/>
        </p:nvSpPr>
        <p:spPr bwMode="auto">
          <a:xfrm>
            <a:off x="5428803" y="274199"/>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8" name="Rectangle 7"/>
          <p:cNvSpPr>
            <a:spLocks noChangeArrowheads="1"/>
          </p:cNvSpPr>
          <p:nvPr/>
        </p:nvSpPr>
        <p:spPr bwMode="auto">
          <a:xfrm>
            <a:off x="3382603" y="233357"/>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13083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374714" y="2028826"/>
            <a:ext cx="4444810" cy="2447639"/>
          </a:xfrm>
        </p:spPr>
        <p:txBody>
          <a:bodyPr>
            <a:noAutofit/>
          </a:bodyPr>
          <a:lstStyle/>
          <a:p>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r>
              <a:rPr lang="ar-EG" sz="5400" b="1" dirty="0">
                <a:effectLst>
                  <a:outerShdw blurRad="38100" dist="38100" dir="2700000" algn="tl">
                    <a:srgbClr val="000000">
                      <a:alpha val="43137"/>
                    </a:srgbClr>
                  </a:outerShdw>
                </a:effectLst>
                <a:latin typeface="Guttman Hatzvi" panose="02010401010101010101" pitchFamily="2" charset="-79"/>
              </a:rPr>
              <a:t>الكهرباء في الهواء</a:t>
            </a:r>
            <a:br>
              <a:rPr lang="he-IL" sz="5000" dirty="0">
                <a:latin typeface="Guttman Hatzvi" panose="02010401010101010101" pitchFamily="2" charset="-79"/>
                <a:cs typeface="Guttman Hatzvi" panose="02010401010101010101" pitchFamily="2" charset="-79"/>
              </a:rPr>
            </a:br>
            <a:br>
              <a:rPr lang="he-IL" sz="5000" dirty="0">
                <a:latin typeface="Guttman Hatzvi" panose="02010401010101010101" pitchFamily="2" charset="-79"/>
                <a:cs typeface="Guttman Hatzvi" panose="02010401010101010101" pitchFamily="2" charset="-79"/>
              </a:rPr>
            </a:br>
            <a:r>
              <a:rPr lang="ar-EG" sz="4400" dirty="0">
                <a:effectLst>
                  <a:outerShdw blurRad="38100" dist="38100" dir="2700000" algn="tl">
                    <a:srgbClr val="000000">
                      <a:alpha val="43137"/>
                    </a:srgbClr>
                  </a:outerShdw>
                </a:effectLst>
                <a:latin typeface="Guttman Hatzvi" panose="02010401010101010101" pitchFamily="2" charset="-79"/>
                <a:cs typeface="+mn-cs"/>
              </a:rPr>
              <a:t>اللقاء الاول</a:t>
            </a:r>
            <a:endParaRPr lang="he-IL" sz="4400" dirty="0">
              <a:effectLst>
                <a:outerShdw blurRad="38100" dist="38100" dir="2700000" algn="tl">
                  <a:srgbClr val="000000">
                    <a:alpha val="43137"/>
                  </a:srgbClr>
                </a:outerShdw>
              </a:effectLst>
              <a:latin typeface="Guttman Hatzvi" panose="02010401010101010101" pitchFamily="2" charset="-79"/>
              <a:cs typeface="+mn-cs"/>
            </a:endParaRPr>
          </a:p>
        </p:txBody>
      </p:sp>
      <p:pic>
        <p:nvPicPr>
          <p:cNvPr id="6"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358" y="2028827"/>
            <a:ext cx="1794526" cy="2447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644" y="104481"/>
            <a:ext cx="2406707" cy="2406707"/>
          </a:xfrm>
          <a:prstGeom prst="rect">
            <a:avLst/>
          </a:prstGeom>
        </p:spPr>
      </p:pic>
      <p:sp>
        <p:nvSpPr>
          <p:cNvPr id="8" name="TextBox 7"/>
          <p:cNvSpPr txBox="1"/>
          <p:nvPr/>
        </p:nvSpPr>
        <p:spPr>
          <a:xfrm>
            <a:off x="3735265" y="6433251"/>
            <a:ext cx="1638300" cy="307777"/>
          </a:xfrm>
          <a:prstGeom prst="rect">
            <a:avLst/>
          </a:prstGeom>
          <a:noFill/>
        </p:spPr>
        <p:txBody>
          <a:bodyPr wrap="square" rtlCol="1">
            <a:spAutoFit/>
          </a:bodyPr>
          <a:lstStyle/>
          <a:p>
            <a:pPr algn="ctr"/>
            <a:r>
              <a:rPr lang="he-IL" sz="1400" dirty="0"/>
              <a:t>2</a:t>
            </a:r>
          </a:p>
        </p:txBody>
      </p:sp>
      <p:sp>
        <p:nvSpPr>
          <p:cNvPr id="10" name="Rectangle 7"/>
          <p:cNvSpPr>
            <a:spLocks noChangeArrowheads="1"/>
          </p:cNvSpPr>
          <p:nvPr/>
        </p:nvSpPr>
        <p:spPr bwMode="auto">
          <a:xfrm>
            <a:off x="4358546" y="64485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1" name="Rectangle 7"/>
          <p:cNvSpPr>
            <a:spLocks noChangeArrowheads="1"/>
          </p:cNvSpPr>
          <p:nvPr/>
        </p:nvSpPr>
        <p:spPr bwMode="auto">
          <a:xfrm>
            <a:off x="2312346" y="604012"/>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37150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1175161303"/>
              </p:ext>
            </p:extLst>
          </p:nvPr>
        </p:nvGraphicFramePr>
        <p:xfrm>
          <a:off x="1" y="935665"/>
          <a:ext cx="9048206" cy="5804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חשמל באוויר</a:t>
            </a:r>
            <a:br>
              <a:rPr kumimoji="0" lang="en-US" sz="1300" b="1"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מערך מס' 2</a:t>
            </a:r>
          </a:p>
        </p:txBody>
      </p:sp>
      <p:pic>
        <p:nvPicPr>
          <p:cNvPr id="2" name="תמונה 1"/>
          <p:cNvPicPr>
            <a:picLocks noChangeAspect="1"/>
          </p:cNvPicPr>
          <p:nvPr/>
        </p:nvPicPr>
        <p:blipFill rotWithShape="1">
          <a:blip r:embed="rId7">
            <a:extLst>
              <a:ext uri="{28A0092B-C50C-407E-A947-70E740481C1C}">
                <a14:useLocalDpi xmlns:a14="http://schemas.microsoft.com/office/drawing/2010/main" val="0"/>
              </a:ext>
            </a:extLst>
          </a:blip>
          <a:srcRect t="7046" b="9217"/>
          <a:stretch/>
        </p:blipFill>
        <p:spPr>
          <a:xfrm>
            <a:off x="7328847" y="4162567"/>
            <a:ext cx="1722347" cy="1528250"/>
          </a:xfrm>
          <a:prstGeom prst="rect">
            <a:avLst/>
          </a:prstGeom>
          <a:effectLst>
            <a:softEdge rad="127000"/>
          </a:effectLst>
        </p:spPr>
      </p:pic>
      <p:sp>
        <p:nvSpPr>
          <p:cNvPr id="5" name="TextBox 4"/>
          <p:cNvSpPr txBox="1"/>
          <p:nvPr/>
        </p:nvSpPr>
        <p:spPr>
          <a:xfrm>
            <a:off x="-127051" y="6432657"/>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20</a:t>
            </a:r>
          </a:p>
        </p:txBody>
      </p:sp>
      <p:sp>
        <p:nvSpPr>
          <p:cNvPr id="7" name="Rectangle 7"/>
          <p:cNvSpPr>
            <a:spLocks noChangeArrowheads="1"/>
          </p:cNvSpPr>
          <p:nvPr/>
        </p:nvSpPr>
        <p:spPr bwMode="auto">
          <a:xfrm>
            <a:off x="5271777" y="321822"/>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8" name="Rectangle 7"/>
          <p:cNvSpPr>
            <a:spLocks noChangeArrowheads="1"/>
          </p:cNvSpPr>
          <p:nvPr/>
        </p:nvSpPr>
        <p:spPr bwMode="auto">
          <a:xfrm>
            <a:off x="3225577" y="280980"/>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80955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ar-EG" sz="4400" dirty="0">
                <a:effectLst>
                  <a:outerShdw blurRad="38100" dist="38100" dir="2700000" algn="tl">
                    <a:srgbClr val="000000">
                      <a:alpha val="43137"/>
                    </a:srgbClr>
                  </a:outerShdw>
                </a:effectLst>
                <a:latin typeface="Guttman Hatzvi" panose="02010401010101010101" pitchFamily="2" charset="-79"/>
                <a:cs typeface="+mn-cs"/>
              </a:rPr>
              <a:t>لماذا الكهرباء خطر ؟</a:t>
            </a:r>
            <a:endParaRPr lang="he-IL" sz="4400" dirty="0">
              <a:effectLst>
                <a:outerShdw blurRad="38100" dist="38100" dir="2700000" algn="tl">
                  <a:srgbClr val="000000">
                    <a:alpha val="43137"/>
                  </a:srgbClr>
                </a:outerShdw>
              </a:effectLst>
              <a:latin typeface="Guttman Hatzvi" panose="02010401010101010101" pitchFamily="2" charset="-79"/>
              <a:cs typeface="+mn-cs"/>
            </a:endParaRPr>
          </a:p>
        </p:txBody>
      </p:sp>
      <p:sp>
        <p:nvSpPr>
          <p:cNvPr id="3" name="מציין מיקום תוכן 2"/>
          <p:cNvSpPr>
            <a:spLocks noGrp="1"/>
          </p:cNvSpPr>
          <p:nvPr>
            <p:ph idx="1"/>
          </p:nvPr>
        </p:nvSpPr>
        <p:spPr>
          <a:xfrm>
            <a:off x="3935549" y="720968"/>
            <a:ext cx="4711405" cy="5574323"/>
          </a:xfrm>
        </p:spPr>
        <p:txBody>
          <a:bodyPr>
            <a:normAutofit/>
          </a:bodyPr>
          <a:lstStyle/>
          <a:p>
            <a:pPr marL="0" indent="0">
              <a:buNone/>
            </a:pPr>
            <a:r>
              <a:rPr lang="ar-EG" sz="1800" b="1" dirty="0">
                <a:latin typeface="Guttman Hatzvi" panose="02010401010101010101" pitchFamily="2" charset="-79"/>
                <a:ea typeface="Tahoma" panose="020B0604030504040204" pitchFamily="34" charset="0"/>
              </a:rPr>
              <a:t>حواسنا تعرف كيف تحذرنا من الخطر مثل مرور سيارة على الطريق، أو طنين نحلة بالقرب منا، أو رائحة الغاز المتسرب.</a:t>
            </a:r>
          </a:p>
          <a:p>
            <a:pPr marL="0" indent="0">
              <a:buNone/>
            </a:pPr>
            <a:r>
              <a:rPr lang="ar-EG" sz="1800" b="1" dirty="0">
                <a:latin typeface="Guttman Hatzvi" panose="02010401010101010101" pitchFamily="2" charset="-79"/>
                <a:ea typeface="Tahoma" panose="020B0604030504040204" pitchFamily="34" charset="0"/>
              </a:rPr>
              <a:t> لكن الحواس لا تستطيع أن تحذرنا من مخاطر الكهرباء!</a:t>
            </a:r>
          </a:p>
          <a:p>
            <a:pPr marL="0" indent="0">
              <a:buNone/>
            </a:pPr>
            <a:r>
              <a:rPr lang="ar-EG" sz="1800" b="1" dirty="0">
                <a:latin typeface="Guttman Hatzvi" panose="02010401010101010101" pitchFamily="2" charset="-79"/>
                <a:ea typeface="Tahoma" panose="020B0604030504040204" pitchFamily="34" charset="0"/>
              </a:rPr>
              <a:t> وذلك لأننا لا نراها ولا نسمعها ولا </a:t>
            </a:r>
            <a:r>
              <a:rPr lang="ar-EG" sz="1800" b="1" dirty="0" err="1">
                <a:latin typeface="Guttman Hatzvi" panose="02010401010101010101" pitchFamily="2" charset="-79"/>
                <a:ea typeface="Tahoma" panose="020B0604030504040204" pitchFamily="34" charset="0"/>
              </a:rPr>
              <a:t>نتذوقها</a:t>
            </a:r>
            <a:r>
              <a:rPr lang="ar-EG" sz="1800" b="1" dirty="0">
                <a:latin typeface="Guttman Hatzvi" panose="02010401010101010101" pitchFamily="2" charset="-79"/>
                <a:ea typeface="Tahoma" panose="020B0604030504040204" pitchFamily="34" charset="0"/>
              </a:rPr>
              <a:t> ولا نشمها .</a:t>
            </a:r>
          </a:p>
          <a:p>
            <a:pPr marL="0" indent="0">
              <a:buNone/>
            </a:pPr>
            <a:r>
              <a:rPr lang="ar-EG" sz="1800" b="1" dirty="0">
                <a:latin typeface="Guttman Hatzvi" panose="02010401010101010101" pitchFamily="2" charset="-79"/>
                <a:ea typeface="Tahoma" panose="020B0604030504040204" pitchFamily="34" charset="0"/>
              </a:rPr>
              <a:t> عندما نلمسها بحاسة اللمس -</a:t>
            </a:r>
            <a:endParaRPr lang="he-IL" sz="1800" b="1" dirty="0">
              <a:latin typeface="Guttman Hatzvi" panose="02010401010101010101" pitchFamily="2" charset="-79"/>
              <a:ea typeface="Tahoma" panose="020B0604030504040204" pitchFamily="34" charset="0"/>
            </a:endParaRPr>
          </a:p>
          <a:p>
            <a:pPr marL="0" indent="0">
              <a:buNone/>
            </a:pPr>
            <a:br>
              <a:rPr lang="en-US" sz="1800" dirty="0">
                <a:latin typeface="Guttman Hatzvi" panose="02010401010101010101" pitchFamily="2" charset="-79"/>
                <a:ea typeface="Tahoma" panose="020B0604030504040204" pitchFamily="34" charset="0"/>
                <a:cs typeface="Guttman Hatzvi" panose="02010401010101010101" pitchFamily="2" charset="-79"/>
              </a:rPr>
            </a:br>
            <a:r>
              <a:rPr lang="ar-EG" sz="1800" b="1" dirty="0">
                <a:solidFill>
                  <a:srgbClr val="FF000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rPr>
              <a:t>سوف يفوت الأوان ونصعق بالكهرباء !!!</a:t>
            </a:r>
          </a:p>
          <a:p>
            <a:pPr marL="0" indent="0">
              <a:buNone/>
            </a:pPr>
            <a:r>
              <a:rPr lang="ar-EG" sz="1800" b="1" dirty="0">
                <a:solidFill>
                  <a:srgbClr val="FF000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rPr>
              <a:t>ممنوع لمس الكهرباء!</a:t>
            </a:r>
          </a:p>
          <a:p>
            <a:pPr marL="0" indent="0">
              <a:buNone/>
            </a:pPr>
            <a:r>
              <a:rPr lang="ar-EG" sz="1800" b="1" dirty="0">
                <a:latin typeface="Guttman Hatzvi" panose="02010401010101010101" pitchFamily="2" charset="-79"/>
                <a:ea typeface="Tahoma" panose="020B0604030504040204" pitchFamily="34" charset="0"/>
              </a:rPr>
              <a:t>ولذلك فإن اكتساب المعرفة حول مخاطر الكهرباء هو السبيل لتجنب الإصابة بالكهرباء.</a:t>
            </a:r>
            <a:endParaRPr lang="he-IL" sz="1800" b="1" dirty="0">
              <a:latin typeface="Guttman Hatzvi" panose="02010401010101010101" pitchFamily="2" charset="-79"/>
              <a:ea typeface="Tahoma" panose="020B0604030504040204" pitchFamily="34" charset="0"/>
            </a:endParaRPr>
          </a:p>
        </p:txBody>
      </p:sp>
      <p:pic>
        <p:nvPicPr>
          <p:cNvPr id="4"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5" y="237242"/>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5473" y="6366576"/>
            <a:ext cx="1403647" cy="323165"/>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e-IL" sz="15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נתיב האור</a:t>
            </a:r>
          </a:p>
        </p:txBody>
      </p:sp>
      <p:sp>
        <p:nvSpPr>
          <p:cNvPr id="7" name="TextBox 6"/>
          <p:cNvSpPr txBox="1"/>
          <p:nvPr/>
        </p:nvSpPr>
        <p:spPr>
          <a:xfrm>
            <a:off x="3735265" y="6366576"/>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21</a:t>
            </a:r>
          </a:p>
        </p:txBody>
      </p:sp>
      <p:sp>
        <p:nvSpPr>
          <p:cNvPr id="8" name="TextBox 7"/>
          <p:cNvSpPr txBox="1"/>
          <p:nvPr/>
        </p:nvSpPr>
        <p:spPr>
          <a:xfrm>
            <a:off x="7914511" y="25782"/>
            <a:ext cx="1216426" cy="451406"/>
          </a:xfrm>
          <a:prstGeom prst="rect">
            <a:avLst/>
          </a:prstGeom>
          <a:noFill/>
        </p:spPr>
        <p:txBody>
          <a:bodyPr wrap="square" rtlCol="1">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חשמל באוויר</a:t>
            </a:r>
            <a:br>
              <a:rPr kumimoji="0" lang="en-US" sz="1300" b="1"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מערך מס' 2</a:t>
            </a:r>
          </a:p>
        </p:txBody>
      </p:sp>
      <p:sp>
        <p:nvSpPr>
          <p:cNvPr id="10" name="Rectangle 7"/>
          <p:cNvSpPr>
            <a:spLocks noChangeArrowheads="1"/>
          </p:cNvSpPr>
          <p:nvPr/>
        </p:nvSpPr>
        <p:spPr bwMode="auto">
          <a:xfrm>
            <a:off x="4580661" y="409183"/>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1" name="Rectangle 7"/>
          <p:cNvSpPr>
            <a:spLocks noChangeArrowheads="1"/>
          </p:cNvSpPr>
          <p:nvPr/>
        </p:nvSpPr>
        <p:spPr bwMode="auto">
          <a:xfrm>
            <a:off x="2534461" y="368341"/>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3330338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ar-EG" sz="4400" dirty="0">
                <a:effectLst>
                  <a:outerShdw blurRad="38100" dist="38100" dir="2700000" algn="tl">
                    <a:srgbClr val="000000">
                      <a:alpha val="43137"/>
                    </a:srgbClr>
                  </a:outerShdw>
                </a:effectLst>
                <a:latin typeface="Guttman Hatzvi" panose="02010401010101010101" pitchFamily="2" charset="-79"/>
              </a:rPr>
              <a:t>لماذا الكهرباء خطر ؟</a:t>
            </a:r>
            <a:endParaRPr lang="he-IL" sz="44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 name="מציין מיקום תוכן 2"/>
          <p:cNvSpPr>
            <a:spLocks noGrp="1"/>
          </p:cNvSpPr>
          <p:nvPr>
            <p:ph idx="1"/>
          </p:nvPr>
        </p:nvSpPr>
        <p:spPr>
          <a:xfrm>
            <a:off x="4018298" y="1162764"/>
            <a:ext cx="4711405" cy="4656922"/>
          </a:xfrm>
        </p:spPr>
        <p:txBody>
          <a:bodyPr>
            <a:normAutofit/>
          </a:bodyPr>
          <a:lstStyle/>
          <a:p>
            <a:pPr marL="0" indent="0">
              <a:buNone/>
            </a:pPr>
            <a:endParaRPr lang="he-IL" sz="825" dirty="0">
              <a:latin typeface="Guttman Hatzvi" panose="02010401010101010101" pitchFamily="2" charset="-79"/>
              <a:ea typeface="Tahoma" panose="020B0604030504040204" pitchFamily="34" charset="0"/>
              <a:cs typeface="Guttman Hatzvi" panose="02010401010101010101" pitchFamily="2" charset="-79"/>
            </a:endParaRPr>
          </a:p>
          <a:p>
            <a:pPr marL="0" indent="0">
              <a:buNone/>
            </a:pPr>
            <a:r>
              <a:rPr lang="ar-EG" sz="1800" dirty="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rPr>
              <a:t>مهم تذكر:</a:t>
            </a:r>
          </a:p>
          <a:p>
            <a:pPr marL="0" indent="0">
              <a:buNone/>
            </a:pPr>
            <a:r>
              <a:rPr lang="ar-EG" sz="1800" dirty="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rPr>
              <a:t>جسم الإنسان موصل للكهرباء !</a:t>
            </a:r>
          </a:p>
          <a:p>
            <a:pPr marL="0" indent="0">
              <a:buNone/>
            </a:pPr>
            <a:r>
              <a:rPr lang="ar-EG" sz="1800" dirty="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rPr>
              <a:t>  محطات توليد الطاقة تنتج الكهرباء وتكون مثبتة بالأرض. جسم الإنسان هو موصل جيد. عندما يحدث عطل في جهاز كهربائي ونلمس الجهاز قد يغلق جسمنا دائرة كهربائية طرفها في الجهاز الكهربائي والجانب الآخر في الأرض . </a:t>
            </a:r>
          </a:p>
          <a:p>
            <a:pPr marL="0" indent="0">
              <a:buNone/>
            </a:pPr>
            <a:r>
              <a:rPr lang="ar-EG" sz="1800" dirty="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rPr>
              <a:t>إذا ارتدينا أحذية، فقد يساعد ذلك في منع حدوث صدمة كهربائية.</a:t>
            </a:r>
            <a:endParaRPr lang="he-IL" sz="1800" dirty="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endParaRPr>
          </a:p>
        </p:txBody>
      </p:sp>
      <p:sp>
        <p:nvSpPr>
          <p:cNvPr id="7" name="TextBox 6"/>
          <p:cNvSpPr txBox="1"/>
          <p:nvPr/>
        </p:nvSpPr>
        <p:spPr>
          <a:xfrm>
            <a:off x="355473" y="6366576"/>
            <a:ext cx="1403647" cy="323165"/>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e-IL" sz="15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נתיב האור</a:t>
            </a:r>
          </a:p>
        </p:txBody>
      </p:sp>
      <p:pic>
        <p:nvPicPr>
          <p:cNvPr id="8"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35265" y="6366576"/>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22</a:t>
            </a:r>
          </a:p>
        </p:txBody>
      </p:sp>
      <p:sp>
        <p:nvSpPr>
          <p:cNvPr id="10" name="TextBox 9"/>
          <p:cNvSpPr txBox="1"/>
          <p:nvPr/>
        </p:nvSpPr>
        <p:spPr>
          <a:xfrm>
            <a:off x="7914511" y="25782"/>
            <a:ext cx="1216426" cy="451406"/>
          </a:xfrm>
          <a:prstGeom prst="rect">
            <a:avLst/>
          </a:prstGeom>
          <a:noFill/>
        </p:spPr>
        <p:txBody>
          <a:bodyPr wrap="square" rtlCol="1">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חשמל באוויר</a:t>
            </a:r>
            <a:br>
              <a:rPr kumimoji="0" lang="en-US" sz="1300" b="1"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מערך מס' 2</a:t>
            </a:r>
          </a:p>
        </p:txBody>
      </p:sp>
      <p:sp>
        <p:nvSpPr>
          <p:cNvPr id="12" name="Rectangle 7"/>
          <p:cNvSpPr>
            <a:spLocks noChangeArrowheads="1"/>
          </p:cNvSpPr>
          <p:nvPr/>
        </p:nvSpPr>
        <p:spPr bwMode="auto">
          <a:xfrm>
            <a:off x="5016596" y="602016"/>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3" name="Rectangle 7"/>
          <p:cNvSpPr>
            <a:spLocks noChangeArrowheads="1"/>
          </p:cNvSpPr>
          <p:nvPr/>
        </p:nvSpPr>
        <p:spPr bwMode="auto">
          <a:xfrm>
            <a:off x="2970396" y="56117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4221186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endParaRPr lang="he-IL" dirty="0"/>
          </a:p>
        </p:txBody>
      </p:sp>
      <p:graphicFrame>
        <p:nvGraphicFramePr>
          <p:cNvPr id="5" name="דיאגרמה 4"/>
          <p:cNvGraphicFramePr/>
          <p:nvPr>
            <p:extLst>
              <p:ext uri="{D42A27DB-BD31-4B8C-83A1-F6EECF244321}">
                <p14:modId xmlns:p14="http://schemas.microsoft.com/office/powerpoint/2010/main" val="2544874006"/>
              </p:ext>
            </p:extLst>
          </p:nvPr>
        </p:nvGraphicFramePr>
        <p:xfrm>
          <a:off x="323528" y="1302301"/>
          <a:ext cx="849694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nuri_2010_New_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749" y="172377"/>
            <a:ext cx="594149" cy="810388"/>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71575" y="491435"/>
            <a:ext cx="6800850" cy="79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JO" sz="3600" b="1" dirty="0">
                <a:solidFill>
                  <a:prstClr val="white"/>
                </a:solidFill>
                <a:effectLst>
                  <a:outerShdw blurRad="38100" dist="38100" dir="2700000" algn="tl">
                    <a:srgbClr val="000000">
                      <a:alpha val="43137"/>
                    </a:srgbClr>
                  </a:outerShdw>
                </a:effectLst>
                <a:latin typeface="Adobe Arabic" pitchFamily="18" charset="-78"/>
                <a:ea typeface="Tahoma" panose="020B0604030504040204" pitchFamily="34" charset="0"/>
                <a:cs typeface="Adobe Arabic" pitchFamily="18" charset="-78"/>
                <a:sym typeface="Georgia"/>
              </a:rPr>
              <a:t>قواعد السلامة لضحايا الصعق الكهربائي</a:t>
            </a:r>
            <a:endParaRPr kumimoji="0" lang="he-IL" sz="3600" b="0" i="0" u="none" strike="noStrike" kern="1200" cap="none" spc="-113" normalizeH="0" baseline="0" noProof="0" dirty="0">
              <a:ln>
                <a:noFill/>
              </a:ln>
              <a:solidFill>
                <a:srgbClr val="FFFEFF"/>
              </a:solidFill>
              <a:effectLst>
                <a:outerShdw blurRad="38100" dist="38100" dir="2700000" algn="tl">
                  <a:srgbClr val="000000">
                    <a:alpha val="43137"/>
                  </a:srgbClr>
                </a:outerShdw>
              </a:effectLst>
              <a:uLnTx/>
              <a:uFillTx/>
              <a:latin typeface="Guttman Hatzvi" panose="02010401010101010101" pitchFamily="2" charset="-79"/>
              <a:ea typeface="+mn-ea"/>
              <a:cs typeface="Guttman Hatzvi" panose="02010401010101010101" pitchFamily="2" charset="-79"/>
            </a:endParaRPr>
          </a:p>
        </p:txBody>
      </p:sp>
      <p:sp>
        <p:nvSpPr>
          <p:cNvPr id="10" name="TextBox 9"/>
          <p:cNvSpPr txBox="1"/>
          <p:nvPr/>
        </p:nvSpPr>
        <p:spPr>
          <a:xfrm>
            <a:off x="3735265" y="6490401"/>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23</a:t>
            </a:r>
          </a:p>
        </p:txBody>
      </p:sp>
      <p:sp>
        <p:nvSpPr>
          <p:cNvPr id="11" name="TextBox 10"/>
          <p:cNvSpPr txBox="1"/>
          <p:nvPr/>
        </p:nvSpPr>
        <p:spPr>
          <a:xfrm>
            <a:off x="355473" y="6376101"/>
            <a:ext cx="1403647" cy="323165"/>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e-IL" sz="15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נתיב האור</a:t>
            </a:r>
          </a:p>
        </p:txBody>
      </p:sp>
      <p:sp>
        <p:nvSpPr>
          <p:cNvPr id="12" name="TextBox 11"/>
          <p:cNvSpPr txBox="1"/>
          <p:nvPr/>
        </p:nvSpPr>
        <p:spPr>
          <a:xfrm>
            <a:off x="7914511" y="25782"/>
            <a:ext cx="1216426" cy="451406"/>
          </a:xfrm>
          <a:prstGeom prst="rect">
            <a:avLst/>
          </a:prstGeom>
          <a:noFill/>
        </p:spPr>
        <p:txBody>
          <a:bodyPr wrap="square" rtlCol="1">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חשמל באוויר</a:t>
            </a:r>
            <a:br>
              <a:rPr kumimoji="0" lang="en-US" sz="1300" b="1"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מערך מס' 2</a:t>
            </a:r>
          </a:p>
        </p:txBody>
      </p:sp>
      <p:sp>
        <p:nvSpPr>
          <p:cNvPr id="14" name="Rectangle 7"/>
          <p:cNvSpPr>
            <a:spLocks noChangeArrowheads="1"/>
          </p:cNvSpPr>
          <p:nvPr/>
        </p:nvSpPr>
        <p:spPr bwMode="auto">
          <a:xfrm>
            <a:off x="5224709" y="148659"/>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5" name="Rectangle 7"/>
          <p:cNvSpPr>
            <a:spLocks noChangeArrowheads="1"/>
          </p:cNvSpPr>
          <p:nvPr/>
        </p:nvSpPr>
        <p:spPr bwMode="auto">
          <a:xfrm>
            <a:off x="3178509" y="107817"/>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2075194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158241" y="131486"/>
            <a:ext cx="6944282" cy="1012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rPr>
              <a:t>قم بتطبيق قواعد السلامة في البيئة التي تعمل بها </a:t>
            </a:r>
            <a:endParaRPr lang="he-IL" sz="3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endParaRPr>
          </a:p>
        </p:txBody>
      </p:sp>
      <p:sp>
        <p:nvSpPr>
          <p:cNvPr id="9" name="TextBox 8"/>
          <p:cNvSpPr txBox="1"/>
          <p:nvPr/>
        </p:nvSpPr>
        <p:spPr>
          <a:xfrm>
            <a:off x="4867275" y="1362075"/>
            <a:ext cx="3758109" cy="4567917"/>
          </a:xfrm>
          <a:prstGeom prst="rect">
            <a:avLst/>
          </a:prstGeom>
          <a:solidFill>
            <a:schemeClr val="accent1">
              <a:lumMod val="20000"/>
              <a:lumOff val="80000"/>
            </a:schemeClr>
          </a:solidFill>
          <a:ln w="19050">
            <a:solidFill>
              <a:srgbClr val="339933"/>
            </a:solidFill>
          </a:ln>
        </p:spPr>
        <p:txBody>
          <a:bodyPr wrap="square" rtlCol="1">
            <a:spAutoFit/>
          </a:bodyPr>
          <a:lstStyle/>
          <a:p>
            <a:pPr marL="342900" lvl="0" indent="-342900" algn="r" rtl="1">
              <a:lnSpc>
                <a:spcPts val="1700"/>
              </a:lnSpc>
              <a:spcAft>
                <a:spcPts val="600"/>
              </a:spcAft>
              <a:buFont typeface="+mj-lt"/>
              <a:buAutoNum type="arabicPeriod"/>
            </a:pPr>
            <a:r>
              <a:rPr lang="ar-EG" sz="1300" dirty="0"/>
              <a:t>لا تترك سلكًا كهربائيًا في المقبس غير المتصل بالجهاز</a:t>
            </a:r>
            <a:r>
              <a:rPr lang="he-IL" sz="1300" dirty="0"/>
              <a:t>.</a:t>
            </a:r>
          </a:p>
          <a:p>
            <a:pPr marL="342900" lvl="0" indent="-342900" algn="r" rtl="1">
              <a:lnSpc>
                <a:spcPts val="1700"/>
              </a:lnSpc>
              <a:spcAft>
                <a:spcPts val="600"/>
              </a:spcAft>
              <a:buFont typeface="+mj-lt"/>
              <a:buAutoNum type="arabicPeriod"/>
            </a:pPr>
            <a:r>
              <a:rPr lang="ar-EG" sz="1300" dirty="0"/>
              <a:t>لا تقترب من سلك كهربائي مقطوع ، إنه يعرض الحياة للخطر.</a:t>
            </a:r>
          </a:p>
          <a:p>
            <a:pPr marL="342900" lvl="0" indent="-342900" algn="r" rtl="1">
              <a:lnSpc>
                <a:spcPts val="1700"/>
              </a:lnSpc>
              <a:spcAft>
                <a:spcPts val="600"/>
              </a:spcAft>
              <a:buFont typeface="+mj-lt"/>
              <a:buAutoNum type="arabicPeriod"/>
            </a:pPr>
            <a:r>
              <a:rPr lang="ar-EG" sz="1300" dirty="0"/>
              <a:t>الماء والكهرباء معا – خطر !</a:t>
            </a:r>
          </a:p>
          <a:p>
            <a:pPr marL="342900" lvl="0" indent="-342900" algn="r" rtl="1">
              <a:lnSpc>
                <a:spcPts val="1700"/>
              </a:lnSpc>
              <a:spcAft>
                <a:spcPts val="600"/>
              </a:spcAft>
              <a:buFont typeface="+mj-lt"/>
              <a:buAutoNum type="arabicPeriod"/>
            </a:pPr>
            <a:r>
              <a:rPr lang="ar-EG" sz="1300" dirty="0"/>
              <a:t>الغرف الكهربائية والتمديدات الكهربائية والخزائن الكهربائية ممنوع الاقتراب منها: لا تدخل ولا تلمس ولا تتسلق.</a:t>
            </a:r>
          </a:p>
          <a:p>
            <a:pPr marL="342900" lvl="0" indent="-342900" algn="r" rtl="1">
              <a:lnSpc>
                <a:spcPts val="1700"/>
              </a:lnSpc>
              <a:spcAft>
                <a:spcPts val="600"/>
              </a:spcAft>
              <a:buFont typeface="+mj-lt"/>
              <a:buAutoNum type="arabicPeriod"/>
            </a:pPr>
            <a:r>
              <a:rPr lang="ar-EG" sz="1300" dirty="0"/>
              <a:t>لا تلعب بكرة أو طائرة ورقية أو أي شيء آخر تحت الأسلاك الكهربائية، حيث قد تتشابك أو تتلف الأسلاك .</a:t>
            </a:r>
          </a:p>
          <a:p>
            <a:pPr marL="342900" lvl="0" indent="-342900" algn="r" rtl="1">
              <a:lnSpc>
                <a:spcPts val="1700"/>
              </a:lnSpc>
              <a:spcAft>
                <a:spcPts val="600"/>
              </a:spcAft>
              <a:buFont typeface="+mj-lt"/>
              <a:buAutoNum type="arabicPeriod"/>
            </a:pPr>
            <a:r>
              <a:rPr lang="ar-EG" sz="1300" dirty="0"/>
              <a:t>لا تلعب بالقرب من أعمدة الكهرباء .</a:t>
            </a:r>
          </a:p>
          <a:p>
            <a:pPr marL="342900" lvl="0" indent="-342900" algn="r" rtl="1">
              <a:lnSpc>
                <a:spcPts val="1700"/>
              </a:lnSpc>
              <a:spcAft>
                <a:spcPts val="600"/>
              </a:spcAft>
              <a:buFont typeface="+mj-lt"/>
              <a:buAutoNum type="arabicPeriod"/>
            </a:pPr>
            <a:r>
              <a:rPr lang="ar-EG" sz="1300" dirty="0"/>
              <a:t>لا تتسلق أعمدة الكهرباء.</a:t>
            </a:r>
          </a:p>
          <a:p>
            <a:pPr marL="342900" lvl="0" indent="-342900" algn="r" rtl="1">
              <a:lnSpc>
                <a:spcPts val="1700"/>
              </a:lnSpc>
              <a:spcAft>
                <a:spcPts val="600"/>
              </a:spcAft>
              <a:buFont typeface="+mj-lt"/>
              <a:buAutoNum type="arabicPeriod"/>
            </a:pPr>
            <a:r>
              <a:rPr lang="ar-EG" sz="1300" dirty="0"/>
              <a:t>لا تتسلق على الأشجار والأسطح التي تمر الأسلاك الكهربائية بالقرب منها .</a:t>
            </a:r>
          </a:p>
          <a:p>
            <a:pPr marL="342900" lvl="0" indent="-342900" algn="r" rtl="1">
              <a:lnSpc>
                <a:spcPts val="1700"/>
              </a:lnSpc>
              <a:spcAft>
                <a:spcPts val="600"/>
              </a:spcAft>
              <a:buFont typeface="+mj-lt"/>
              <a:buAutoNum type="arabicPeriod"/>
            </a:pPr>
            <a:r>
              <a:rPr lang="ar-EG" sz="1300" dirty="0"/>
              <a:t>لا تلمس الهوائي الموجود على السطح ؛ يمكن أن تتعرض للصعق بالكهرباء . </a:t>
            </a:r>
          </a:p>
          <a:p>
            <a:pPr marL="342900" indent="-342900" algn="r" rtl="1">
              <a:lnSpc>
                <a:spcPts val="1700"/>
              </a:lnSpc>
              <a:spcAft>
                <a:spcPts val="600"/>
              </a:spcAft>
              <a:buFont typeface="+mj-lt"/>
              <a:buAutoNum type="arabicPeriod"/>
            </a:pPr>
            <a:r>
              <a:rPr lang="ar-EG" sz="1300" dirty="0"/>
              <a:t>لا تحاول اخراج  أشياء من محمصة الخبز ،الغسالة ،</a:t>
            </a:r>
            <a:r>
              <a:rPr lang="he-IL" sz="1300" dirty="0"/>
              <a:t> </a:t>
            </a:r>
            <a:r>
              <a:rPr lang="ar-EG" sz="1300" dirty="0"/>
              <a:t>النشافة وغيرها باستعمال أداة معدنية فهي موصولة بالكهرباء</a:t>
            </a:r>
            <a:r>
              <a:rPr lang="he-IL" sz="1300" dirty="0"/>
              <a:t>.</a:t>
            </a:r>
          </a:p>
          <a:p>
            <a:pPr marL="342900" lvl="0" indent="-342900" algn="r" rtl="1">
              <a:lnSpc>
                <a:spcPts val="1700"/>
              </a:lnSpc>
              <a:spcAft>
                <a:spcPts val="600"/>
              </a:spcAft>
              <a:buFont typeface="+mj-lt"/>
              <a:buAutoNum type="arabicPeriod"/>
            </a:pPr>
            <a:r>
              <a:rPr lang="ar-EG" sz="1300" dirty="0"/>
              <a:t>لا نلمس جهازاً كهربائياً ونحن حفاة الأقدام.</a:t>
            </a:r>
          </a:p>
        </p:txBody>
      </p:sp>
      <p:sp>
        <p:nvSpPr>
          <p:cNvPr id="10" name="TextBox 9"/>
          <p:cNvSpPr txBox="1"/>
          <p:nvPr/>
        </p:nvSpPr>
        <p:spPr>
          <a:xfrm>
            <a:off x="666750" y="1362075"/>
            <a:ext cx="3758109" cy="4567917"/>
          </a:xfrm>
          <a:prstGeom prst="rect">
            <a:avLst/>
          </a:prstGeom>
          <a:solidFill>
            <a:schemeClr val="accent1">
              <a:lumMod val="20000"/>
              <a:lumOff val="80000"/>
            </a:schemeClr>
          </a:solidFill>
          <a:ln w="19050">
            <a:solidFill>
              <a:srgbClr val="339933"/>
            </a:solidFill>
          </a:ln>
        </p:spPr>
        <p:txBody>
          <a:bodyPr wrap="square" rtlCol="1">
            <a:spAutoFit/>
          </a:bodyPr>
          <a:lstStyle/>
          <a:p>
            <a:pPr marL="342900" indent="-342900" algn="r" rtl="1">
              <a:lnSpc>
                <a:spcPts val="1700"/>
              </a:lnSpc>
              <a:spcAft>
                <a:spcPts val="600"/>
              </a:spcAft>
              <a:buFont typeface="+mj-lt"/>
              <a:buAutoNum type="arabicPeriod" startAt="12"/>
            </a:pPr>
            <a:r>
              <a:rPr lang="ar-EG" sz="1300" dirty="0"/>
              <a:t>ممنوع لمس جهازًا كهربائيًا بأيدٍ مبتلة، أو عند وجود رطوبة حول المنشاة أو الجهاز. </a:t>
            </a:r>
          </a:p>
          <a:p>
            <a:pPr marL="342900" lvl="0" indent="-342900" algn="r" rtl="1">
              <a:lnSpc>
                <a:spcPts val="1700"/>
              </a:lnSpc>
              <a:spcAft>
                <a:spcPts val="600"/>
              </a:spcAft>
              <a:buFont typeface="+mj-lt"/>
              <a:buAutoNum type="arabicPeriod" startAt="12"/>
            </a:pPr>
            <a:r>
              <a:rPr lang="ar-EG" sz="1300" dirty="0"/>
              <a:t>ممنوع استعمال الأجهزة الكهربائية التالفة .</a:t>
            </a:r>
          </a:p>
          <a:p>
            <a:pPr marL="342900" lvl="0" indent="-342900" algn="r" rtl="1">
              <a:lnSpc>
                <a:spcPts val="1700"/>
              </a:lnSpc>
              <a:spcAft>
                <a:spcPts val="600"/>
              </a:spcAft>
              <a:buFont typeface="+mj-lt"/>
              <a:buAutoNum type="arabicPeriod" startAt="12"/>
            </a:pPr>
            <a:r>
              <a:rPr lang="ar-EG" sz="1300" dirty="0"/>
              <a:t>أثناء العاصفة الرعدية ، لا تخرج ، وإذا لم يكن لديك خيار حاول التمسك بشيء عالي ولا تتجول في منطقة مفتوحة. </a:t>
            </a:r>
          </a:p>
          <a:p>
            <a:pPr marL="342900" lvl="0" indent="-342900" algn="r" rtl="1">
              <a:lnSpc>
                <a:spcPts val="1700"/>
              </a:lnSpc>
              <a:spcAft>
                <a:spcPts val="600"/>
              </a:spcAft>
              <a:buFont typeface="+mj-lt"/>
              <a:buAutoNum type="arabicPeriod" startAt="12"/>
            </a:pPr>
            <a:r>
              <a:rPr lang="en-US" sz="1300" dirty="0"/>
              <a:t> </a:t>
            </a:r>
            <a:r>
              <a:rPr lang="ar-EG" sz="1300" dirty="0"/>
              <a:t>لا تحاول إصلاح الأجهزة الكهربائية بنفسك ، عليك استدعاء فني صيانة . </a:t>
            </a:r>
          </a:p>
          <a:p>
            <a:pPr marL="342900" lvl="0" indent="-342900" algn="r" rtl="1">
              <a:lnSpc>
                <a:spcPts val="1700"/>
              </a:lnSpc>
              <a:spcAft>
                <a:spcPts val="600"/>
              </a:spcAft>
              <a:buFont typeface="+mj-lt"/>
              <a:buAutoNum type="arabicPeriod" startAt="12"/>
            </a:pPr>
            <a:r>
              <a:rPr lang="ar-EG" sz="1300" dirty="0"/>
              <a:t>ممنوع إدخال أشياء في المقابس الكهربائية.</a:t>
            </a:r>
          </a:p>
          <a:p>
            <a:pPr marL="342900" indent="-342900" algn="r" rtl="1">
              <a:lnSpc>
                <a:spcPts val="1700"/>
              </a:lnSpc>
              <a:spcAft>
                <a:spcPts val="600"/>
              </a:spcAft>
              <a:buFont typeface="+mj-lt"/>
              <a:buAutoNum type="arabicPeriod" startAt="12"/>
            </a:pPr>
            <a:r>
              <a:rPr lang="ar-EG" sz="1300" dirty="0"/>
              <a:t>ممنوع استخدام القوابس أو المقابس التي تغير لونها.</a:t>
            </a:r>
          </a:p>
          <a:p>
            <a:pPr marL="342900" indent="-342900" algn="r" rtl="1">
              <a:lnSpc>
                <a:spcPts val="1700"/>
              </a:lnSpc>
              <a:spcAft>
                <a:spcPts val="600"/>
              </a:spcAft>
              <a:buFont typeface="+mj-lt"/>
              <a:buAutoNum type="arabicPeriod" startAt="12"/>
            </a:pPr>
            <a:r>
              <a:rPr lang="ar-EG" sz="1300" dirty="0"/>
              <a:t>يجب فصل الأجهزة الكهربائية التي ينبعث منها دخان أو شرار عن مصدر الكهرباء.</a:t>
            </a:r>
          </a:p>
          <a:p>
            <a:pPr marL="342900" indent="-342900" algn="r" rtl="1">
              <a:lnSpc>
                <a:spcPts val="1700"/>
              </a:lnSpc>
              <a:spcAft>
                <a:spcPts val="600"/>
              </a:spcAft>
              <a:buFont typeface="+mj-lt"/>
              <a:buAutoNum type="arabicPeriod" startAt="12"/>
            </a:pPr>
            <a:r>
              <a:rPr lang="ar-EG" sz="1300" dirty="0"/>
              <a:t>يجب التحقق من سلامة التأريض في المنزل من قبل شخص بالغ.</a:t>
            </a:r>
          </a:p>
          <a:p>
            <a:pPr marL="342900" indent="-342900" algn="r" rtl="1">
              <a:lnSpc>
                <a:spcPts val="1700"/>
              </a:lnSpc>
              <a:spcAft>
                <a:spcPts val="600"/>
              </a:spcAft>
              <a:buFont typeface="+mj-lt"/>
              <a:buAutoNum type="arabicPeriod" startAt="12"/>
            </a:pPr>
            <a:r>
              <a:rPr lang="ar-EG" sz="1300" dirty="0"/>
              <a:t>يجب فحص قاطع التيار كل شهرين من قبل شخص بالغ.</a:t>
            </a:r>
          </a:p>
          <a:p>
            <a:pPr marL="342900" lvl="0" indent="-342900" algn="r" rtl="1">
              <a:lnSpc>
                <a:spcPts val="1700"/>
              </a:lnSpc>
              <a:spcAft>
                <a:spcPts val="600"/>
              </a:spcAft>
              <a:buFont typeface="+mj-lt"/>
              <a:buAutoNum type="arabicPeriod" startAt="12"/>
            </a:pPr>
            <a:r>
              <a:rPr lang="ar-EG" sz="1300" dirty="0">
                <a:solidFill>
                  <a:schemeClr val="dk1"/>
                </a:solidFill>
                <a:latin typeface="Tahoma" panose="020B0604030504040204" pitchFamily="34" charset="0"/>
                <a:ea typeface="Tahoma" panose="020B0604030504040204" pitchFamily="34" charset="0"/>
              </a:rPr>
              <a:t>تجنب استخدام كابلات الكهرباء الطويلة! ولا تستخدم كابل تمديد تمزقت مادة العزل !</a:t>
            </a:r>
          </a:p>
          <a:p>
            <a:pPr marL="342900" indent="-342900" algn="r" rtl="1">
              <a:lnSpc>
                <a:spcPts val="1700"/>
              </a:lnSpc>
              <a:spcAft>
                <a:spcPts val="600"/>
              </a:spcAft>
              <a:buFont typeface="+mj-lt"/>
              <a:buAutoNum type="arabicPeriod" startAt="12"/>
            </a:pPr>
            <a:endParaRPr lang="en-US" sz="1050" dirty="0">
              <a:solidFill>
                <a:schemeClr val="dk1"/>
              </a:solidFill>
              <a:latin typeface="Tahoma" panose="020B0604030504040204" pitchFamily="34" charset="0"/>
              <a:ea typeface="Tahoma" panose="020B0604030504040204" pitchFamily="34" charset="0"/>
            </a:endParaRPr>
          </a:p>
        </p:txBody>
      </p:sp>
      <p:sp>
        <p:nvSpPr>
          <p:cNvPr id="11" name="TextBox 10"/>
          <p:cNvSpPr txBox="1"/>
          <p:nvPr/>
        </p:nvSpPr>
        <p:spPr>
          <a:xfrm>
            <a:off x="3735265" y="6461826"/>
            <a:ext cx="1638300" cy="307777"/>
          </a:xfrm>
          <a:prstGeom prst="rect">
            <a:avLst/>
          </a:prstGeom>
          <a:noFill/>
        </p:spPr>
        <p:txBody>
          <a:bodyPr wrap="square" rtlCol="1">
            <a:spAutoFit/>
          </a:bodyPr>
          <a:lstStyle/>
          <a:p>
            <a:pPr algn="ctr"/>
            <a:r>
              <a:rPr lang="he-IL" sz="1400" dirty="0"/>
              <a:t>24</a:t>
            </a:r>
          </a:p>
        </p:txBody>
      </p:sp>
      <p:pic>
        <p:nvPicPr>
          <p:cNvPr id="12"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8" name="TextBox 7"/>
          <p:cNvSpPr txBox="1"/>
          <p:nvPr/>
        </p:nvSpPr>
        <p:spPr>
          <a:xfrm>
            <a:off x="8102523" y="25782"/>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2</a:t>
            </a:r>
          </a:p>
        </p:txBody>
      </p:sp>
    </p:spTree>
    <p:extLst>
      <p:ext uri="{BB962C8B-B14F-4D97-AF65-F5344CB8AC3E}">
        <p14:creationId xmlns:p14="http://schemas.microsoft.com/office/powerpoint/2010/main" val="3047889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a:xfrm>
            <a:off x="2392822" y="2028808"/>
            <a:ext cx="4324172" cy="3300838"/>
          </a:xfrm>
        </p:spPr>
        <p:txBody>
          <a:bodyPr>
            <a:noAutofit/>
          </a:bodyPr>
          <a:lstStyle/>
          <a:p>
            <a:pPr algn="r">
              <a:lnSpc>
                <a:spcPts val="1800"/>
              </a:lnSpc>
              <a:spcBef>
                <a:spcPts val="0"/>
              </a:spcBef>
              <a:spcAft>
                <a:spcPts val="1000"/>
              </a:spcAft>
              <a:buClr>
                <a:schemeClr val="bg1"/>
              </a:buClr>
            </a:pPr>
            <a:r>
              <a:rPr lang="ar-EG" sz="2000" b="1" u="sng" dirty="0">
                <a:latin typeface="Guttman Hatzvi" panose="02010401010101010101" pitchFamily="2" charset="-79"/>
              </a:rPr>
              <a:t>مراحل التخطيط </a:t>
            </a:r>
            <a:r>
              <a:rPr lang="he-IL" sz="2000" b="1" dirty="0">
                <a:latin typeface="Guttman Hatzvi" panose="02010401010101010101" pitchFamily="2" charset="-79"/>
                <a:cs typeface="Guttman Hatzvi" panose="02010401010101010101" pitchFamily="2" charset="-79"/>
              </a:rPr>
              <a:t>:</a:t>
            </a:r>
            <a:endParaRPr lang="he-IL" sz="2000" b="1" dirty="0">
              <a:latin typeface="Guttman Hatzvi" panose="02010401010101010101" pitchFamily="2" charset="-79"/>
            </a:endParaRPr>
          </a:p>
          <a:p>
            <a:pPr marL="342900" indent="-342900" algn="r">
              <a:lnSpc>
                <a:spcPts val="1800"/>
              </a:lnSpc>
              <a:spcBef>
                <a:spcPts val="0"/>
              </a:spcBef>
              <a:spcAft>
                <a:spcPts val="1000"/>
              </a:spcAft>
              <a:buClr>
                <a:schemeClr val="bg1"/>
              </a:buClr>
              <a:buFont typeface="+mj-lt"/>
              <a:buAutoNum type="arabicPeriod"/>
            </a:pPr>
            <a:r>
              <a:rPr lang="ar-EG" sz="2400" b="1" dirty="0">
                <a:solidFill>
                  <a:srgbClr val="FF0000"/>
                </a:solidFill>
                <a:latin typeface="Guttman Hatzvi" panose="02010401010101010101" pitchFamily="2" charset="-79"/>
              </a:rPr>
              <a:t>الجمهور المستهدف </a:t>
            </a:r>
            <a:r>
              <a:rPr lang="he-IL" sz="2400" b="1" dirty="0">
                <a:latin typeface="Guttman Hatzvi" panose="02010401010101010101" pitchFamily="2" charset="-79"/>
              </a:rPr>
              <a:t>. </a:t>
            </a:r>
            <a:r>
              <a:rPr lang="ar-EG" sz="2000" dirty="0">
                <a:latin typeface="Guttman Hatzvi" panose="02010401010101010101" pitchFamily="2" charset="-79"/>
              </a:rPr>
              <a:t>من هو الجمهور في محيطك الذي تخطط للتواصل معه لهدف التوعية ؟</a:t>
            </a:r>
          </a:p>
          <a:p>
            <a:pPr marL="342900" indent="-342900" algn="r">
              <a:lnSpc>
                <a:spcPts val="1800"/>
              </a:lnSpc>
              <a:spcBef>
                <a:spcPts val="0"/>
              </a:spcBef>
              <a:spcAft>
                <a:spcPts val="1000"/>
              </a:spcAft>
              <a:buClr>
                <a:schemeClr val="bg1"/>
              </a:buClr>
              <a:buFont typeface="+mj-lt"/>
              <a:buAutoNum type="arabicPeriod"/>
            </a:pPr>
            <a:r>
              <a:rPr lang="ar-EG" sz="2400" b="1" dirty="0">
                <a:solidFill>
                  <a:srgbClr val="FF0000"/>
                </a:solidFill>
                <a:latin typeface="Guttman Hatzvi" panose="02010401010101010101" pitchFamily="2" charset="-79"/>
              </a:rPr>
              <a:t>مكان</a:t>
            </a:r>
            <a:r>
              <a:rPr lang="he-IL" sz="2400" b="1" dirty="0">
                <a:latin typeface="Guttman Hatzvi" panose="02010401010101010101" pitchFamily="2" charset="-79"/>
                <a:cs typeface="Guttman Hatzvi" panose="02010401010101010101" pitchFamily="2" charset="-79"/>
              </a:rPr>
              <a:t>. </a:t>
            </a:r>
            <a:r>
              <a:rPr lang="ar-EG" sz="2000" dirty="0">
                <a:latin typeface="Guttman Hatzvi" panose="02010401010101010101" pitchFamily="2" charset="-79"/>
              </a:rPr>
              <a:t>أين سيكون هذا الجمهور خلال عرض المبادرة ؟</a:t>
            </a:r>
            <a:endParaRPr lang="he-IL" sz="2000" dirty="0">
              <a:latin typeface="Guttman Hatzvi" panose="02010401010101010101" pitchFamily="2" charset="-79"/>
            </a:endParaRPr>
          </a:p>
          <a:p>
            <a:pPr marL="342900" indent="-342900" algn="r">
              <a:lnSpc>
                <a:spcPts val="1800"/>
              </a:lnSpc>
              <a:spcBef>
                <a:spcPts val="0"/>
              </a:spcBef>
              <a:spcAft>
                <a:spcPts val="1000"/>
              </a:spcAft>
              <a:buClr>
                <a:schemeClr val="bg1"/>
              </a:buClr>
              <a:buFont typeface="+mj-lt"/>
              <a:buAutoNum type="arabicPeriod"/>
            </a:pPr>
            <a:r>
              <a:rPr lang="ar-EG" sz="2400" b="1" dirty="0">
                <a:solidFill>
                  <a:srgbClr val="FF0000"/>
                </a:solidFill>
                <a:latin typeface="Arial" panose="020B0604020202020204" pitchFamily="34" charset="0"/>
                <a:cs typeface="Arial" panose="020B0604020202020204" pitchFamily="34" charset="0"/>
              </a:rPr>
              <a:t>محتوى </a:t>
            </a:r>
            <a:r>
              <a:rPr lang="he-IL" sz="2400" b="1" dirty="0">
                <a:latin typeface="Guttman Hatzvi" panose="02010401010101010101" pitchFamily="2" charset="-79"/>
                <a:cs typeface="Guttman Hatzvi" panose="02010401010101010101" pitchFamily="2" charset="-79"/>
              </a:rPr>
              <a:t>.</a:t>
            </a:r>
            <a:r>
              <a:rPr lang="he-IL" sz="2000" dirty="0">
                <a:latin typeface="Guttman Hatzvi" panose="02010401010101010101" pitchFamily="2" charset="-79"/>
                <a:cs typeface="Guttman Hatzvi" panose="02010401010101010101" pitchFamily="2" charset="-79"/>
              </a:rPr>
              <a:t> </a:t>
            </a:r>
            <a:r>
              <a:rPr lang="ar-EG" sz="2000" dirty="0">
                <a:latin typeface="Guttman Hatzvi" panose="02010401010101010101" pitchFamily="2" charset="-79"/>
              </a:rPr>
              <a:t>ماذا نعرض</a:t>
            </a:r>
            <a:r>
              <a:rPr lang="he-IL" sz="2000" dirty="0">
                <a:latin typeface="Guttman Hatzvi" panose="02010401010101010101" pitchFamily="2" charset="-79"/>
                <a:cs typeface="Guttman Hatzvi" panose="02010401010101010101" pitchFamily="2" charset="-79"/>
              </a:rPr>
              <a:t>.</a:t>
            </a:r>
          </a:p>
          <a:p>
            <a:pPr marL="342900" indent="-342900" algn="r">
              <a:lnSpc>
                <a:spcPts val="1800"/>
              </a:lnSpc>
              <a:spcBef>
                <a:spcPts val="0"/>
              </a:spcBef>
              <a:spcAft>
                <a:spcPts val="1000"/>
              </a:spcAft>
              <a:buClr>
                <a:schemeClr val="bg1"/>
              </a:buClr>
              <a:buFont typeface="+mj-lt"/>
              <a:buAutoNum type="arabicPeriod"/>
            </a:pPr>
            <a:r>
              <a:rPr lang="ar-EG" sz="2400" b="1" dirty="0">
                <a:solidFill>
                  <a:srgbClr val="FF0000"/>
                </a:solidFill>
                <a:latin typeface="Arial" panose="020B0604020202020204" pitchFamily="34" charset="0"/>
                <a:cs typeface="Arial" panose="020B0604020202020204" pitchFamily="34" charset="0"/>
              </a:rPr>
              <a:t>كيف سنوصل الرسالة ؟</a:t>
            </a:r>
            <a:r>
              <a:rPr lang="he-IL" sz="2400" b="1" dirty="0">
                <a:latin typeface="Guttman Hatzvi" panose="02010401010101010101" pitchFamily="2" charset="-79"/>
                <a:cs typeface="Guttman Hatzvi" panose="02010401010101010101" pitchFamily="2" charset="-79"/>
              </a:rPr>
              <a:t>.</a:t>
            </a:r>
          </a:p>
          <a:p>
            <a:pPr marL="342900" indent="-342900" algn="r">
              <a:lnSpc>
                <a:spcPts val="1800"/>
              </a:lnSpc>
              <a:spcBef>
                <a:spcPts val="0"/>
              </a:spcBef>
              <a:spcAft>
                <a:spcPts val="1000"/>
              </a:spcAft>
              <a:buClr>
                <a:schemeClr val="bg1"/>
              </a:buClr>
              <a:buFont typeface="+mj-lt"/>
              <a:buAutoNum type="arabicPeriod"/>
            </a:pPr>
            <a:r>
              <a:rPr lang="ar-EG" sz="2400" b="1" dirty="0">
                <a:solidFill>
                  <a:srgbClr val="FF0000"/>
                </a:solidFill>
                <a:latin typeface="Arial" panose="020B0604020202020204" pitchFamily="34" charset="0"/>
                <a:cs typeface="Arial" panose="020B0604020202020204" pitchFamily="34" charset="0"/>
              </a:rPr>
              <a:t>من يمكنه مساعدتنا </a:t>
            </a:r>
            <a:r>
              <a:rPr lang="he-IL" sz="2000" dirty="0">
                <a:latin typeface="Arial" panose="020B0604020202020204" pitchFamily="34" charset="0"/>
                <a:cs typeface="Arial" panose="020B0604020202020204" pitchFamily="34" charset="0"/>
              </a:rPr>
              <a:t>– </a:t>
            </a:r>
            <a:r>
              <a:rPr lang="ar-EG" sz="2000" dirty="0">
                <a:latin typeface="Arial" panose="020B0604020202020204" pitchFamily="34" charset="0"/>
                <a:cs typeface="Arial" panose="020B0604020202020204" pitchFamily="34" charset="0"/>
              </a:rPr>
              <a:t>الاهل ، المدرسة، المجلس/ بلدية ... لتنفيذ مبادرة التوعية المخطط لها.</a:t>
            </a:r>
            <a:endParaRPr lang="he-IL" sz="1200" dirty="0">
              <a:latin typeface="Arial" panose="020B0604020202020204" pitchFamily="34" charset="0"/>
              <a:cs typeface="Arial" panose="020B0604020202020204" pitchFamily="34" charset="0"/>
            </a:endParaRPr>
          </a:p>
        </p:txBody>
      </p:sp>
      <p:sp>
        <p:nvSpPr>
          <p:cNvPr id="8" name="TextBox 7"/>
          <p:cNvSpPr txBox="1"/>
          <p:nvPr/>
        </p:nvSpPr>
        <p:spPr>
          <a:xfrm>
            <a:off x="2695622" y="1177402"/>
            <a:ext cx="3879791" cy="646331"/>
          </a:xfrm>
          <a:prstGeom prst="rect">
            <a:avLst/>
          </a:prstGeom>
          <a:noFill/>
        </p:spPr>
        <p:txBody>
          <a:bodyPr wrap="square" rtlCol="1">
            <a:spAutoFit/>
          </a:bodyPr>
          <a:lstStyle/>
          <a:p>
            <a:pPr lvl="0" algn="ctr"/>
            <a:r>
              <a:rPr lang="ar-EG" sz="3600" b="1" dirty="0">
                <a:solidFill>
                  <a:prstClr val="white"/>
                </a:solidFill>
                <a:effectLst>
                  <a:outerShdw blurRad="38100" dist="38100" dir="2700000" algn="tl">
                    <a:srgbClr val="000000">
                      <a:alpha val="43137"/>
                    </a:srgbClr>
                  </a:outerShdw>
                </a:effectLst>
              </a:rPr>
              <a:t>التخطيط لمبادرة توعية</a:t>
            </a:r>
            <a:endParaRPr kumimoji="0" lang="he-IL"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Arial" panose="020B0604020202020204" pitchFamily="34" charset="0"/>
            </a:endParaRPr>
          </a:p>
        </p:txBody>
      </p:sp>
      <p:pic>
        <p:nvPicPr>
          <p:cNvPr id="9"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14511" y="25782"/>
            <a:ext cx="1216426" cy="451406"/>
          </a:xfrm>
          <a:prstGeom prst="rect">
            <a:avLst/>
          </a:prstGeom>
          <a:noFill/>
        </p:spPr>
        <p:txBody>
          <a:bodyPr wrap="square" rtlCol="1">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חשמל באוויר</a:t>
            </a:r>
            <a:br>
              <a:rPr kumimoji="0" lang="en-US" sz="1300" b="1"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מערך מס' 2</a:t>
            </a:r>
          </a:p>
        </p:txBody>
      </p:sp>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r="9186"/>
          <a:stretch/>
        </p:blipFill>
        <p:spPr>
          <a:xfrm>
            <a:off x="115559" y="3671248"/>
            <a:ext cx="2286671" cy="2929561"/>
          </a:xfrm>
          <a:prstGeom prst="rect">
            <a:avLst/>
          </a:prstGeom>
        </p:spPr>
      </p:pic>
      <p:sp>
        <p:nvSpPr>
          <p:cNvPr id="7" name="TextBox 6"/>
          <p:cNvSpPr txBox="1"/>
          <p:nvPr/>
        </p:nvSpPr>
        <p:spPr>
          <a:xfrm>
            <a:off x="3816367" y="6446920"/>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25</a:t>
            </a:r>
          </a:p>
        </p:txBody>
      </p:sp>
      <p:sp>
        <p:nvSpPr>
          <p:cNvPr id="11" name="Rectangle 7"/>
          <p:cNvSpPr>
            <a:spLocks noChangeArrowheads="1"/>
          </p:cNvSpPr>
          <p:nvPr/>
        </p:nvSpPr>
        <p:spPr bwMode="auto">
          <a:xfrm>
            <a:off x="4952800" y="365230"/>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2" name="Rectangle 7"/>
          <p:cNvSpPr>
            <a:spLocks noChangeArrowheads="1"/>
          </p:cNvSpPr>
          <p:nvPr/>
        </p:nvSpPr>
        <p:spPr bwMode="auto">
          <a:xfrm>
            <a:off x="2906600" y="324388"/>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402926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374714" y="2028826"/>
            <a:ext cx="4444810" cy="2447639"/>
          </a:xfrm>
        </p:spPr>
        <p:txBody>
          <a:bodyPr>
            <a:noAutofit/>
          </a:bodyPr>
          <a:lstStyle/>
          <a:p>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br>
              <a:rPr lang="he-IL" sz="4800" dirty="0">
                <a:latin typeface="Guttman Hatzvi" panose="02010401010101010101" pitchFamily="2" charset="-79"/>
                <a:cs typeface="Guttman Hatzvi" panose="02010401010101010101" pitchFamily="2" charset="-79"/>
              </a:rPr>
            </a:br>
            <a:r>
              <a:rPr lang="ar-EG" sz="5400" b="1" dirty="0">
                <a:effectLst>
                  <a:outerShdw blurRad="38100" dist="38100" dir="2700000" algn="tl">
                    <a:srgbClr val="000000">
                      <a:alpha val="43137"/>
                    </a:srgbClr>
                  </a:outerShdw>
                </a:effectLst>
                <a:latin typeface="Guttman Hatzvi" panose="02010401010101010101" pitchFamily="2" charset="-79"/>
              </a:rPr>
              <a:t>الكهرباء في الهواء</a:t>
            </a:r>
            <a:br>
              <a:rPr lang="he-IL" sz="5000" dirty="0">
                <a:latin typeface="Guttman Hatzvi" panose="02010401010101010101" pitchFamily="2" charset="-79"/>
                <a:cs typeface="Guttman Hatzvi" panose="02010401010101010101" pitchFamily="2" charset="-79"/>
              </a:rPr>
            </a:br>
            <a:br>
              <a:rPr lang="he-IL" sz="5000" dirty="0">
                <a:latin typeface="Guttman Hatzvi" panose="02010401010101010101" pitchFamily="2" charset="-79"/>
                <a:cs typeface="Guttman Hatzvi" panose="02010401010101010101" pitchFamily="2" charset="-79"/>
              </a:rPr>
            </a:br>
            <a:r>
              <a:rPr lang="ar-EG" sz="4400" dirty="0">
                <a:effectLst>
                  <a:outerShdw blurRad="38100" dist="38100" dir="2700000" algn="tl">
                    <a:srgbClr val="000000">
                      <a:alpha val="43137"/>
                    </a:srgbClr>
                  </a:outerShdw>
                </a:effectLst>
                <a:latin typeface="Guttman Hatzvi" panose="02010401010101010101" pitchFamily="2" charset="-79"/>
                <a:cs typeface="+mn-cs"/>
              </a:rPr>
              <a:t>اللقاء الثالث</a:t>
            </a:r>
            <a:endParaRPr lang="he-IL" sz="4400" dirty="0">
              <a:effectLst>
                <a:outerShdw blurRad="38100" dist="38100" dir="2700000" algn="tl">
                  <a:srgbClr val="000000">
                    <a:alpha val="43137"/>
                  </a:srgbClr>
                </a:outerShdw>
              </a:effectLst>
              <a:latin typeface="Guttman Hatzvi" panose="02010401010101010101" pitchFamily="2" charset="-79"/>
              <a:cs typeface="+mn-cs"/>
            </a:endParaRPr>
          </a:p>
        </p:txBody>
      </p:sp>
      <p:pic>
        <p:nvPicPr>
          <p:cNvPr id="6"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358" y="2028827"/>
            <a:ext cx="1794526" cy="2447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5473" y="6366576"/>
            <a:ext cx="1403647" cy="323165"/>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e-IL" sz="15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נתיב האור</a:t>
            </a: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644" y="104481"/>
            <a:ext cx="2406707" cy="2406707"/>
          </a:xfrm>
          <a:prstGeom prst="rect">
            <a:avLst/>
          </a:prstGeom>
        </p:spPr>
      </p:pic>
      <p:sp>
        <p:nvSpPr>
          <p:cNvPr id="8" name="TextBox 7"/>
          <p:cNvSpPr txBox="1"/>
          <p:nvPr/>
        </p:nvSpPr>
        <p:spPr>
          <a:xfrm>
            <a:off x="3735265" y="6433251"/>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2</a:t>
            </a:r>
          </a:p>
        </p:txBody>
      </p:sp>
      <p:sp>
        <p:nvSpPr>
          <p:cNvPr id="10" name="Rectangle 7"/>
          <p:cNvSpPr>
            <a:spLocks noChangeArrowheads="1"/>
          </p:cNvSpPr>
          <p:nvPr/>
        </p:nvSpPr>
        <p:spPr bwMode="auto">
          <a:xfrm>
            <a:off x="4420914" y="276422"/>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1" name="Rectangle 7"/>
          <p:cNvSpPr>
            <a:spLocks noChangeArrowheads="1"/>
          </p:cNvSpPr>
          <p:nvPr/>
        </p:nvSpPr>
        <p:spPr bwMode="auto">
          <a:xfrm>
            <a:off x="2374714" y="235580"/>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29046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647700" y="2380686"/>
            <a:ext cx="3122163" cy="2459028"/>
          </a:xfrm>
        </p:spPr>
        <p:txBody>
          <a:bodyPr>
            <a:noAutofit/>
          </a:bodyPr>
          <a:lstStyle/>
          <a:p>
            <a:r>
              <a:rPr lang="ar-EG" sz="2800" dirty="0">
                <a:solidFill>
                  <a:schemeClr val="bg1"/>
                </a:solidFill>
                <a:effectLst>
                  <a:outerShdw blurRad="38100" dist="38100" dir="2700000" algn="tl">
                    <a:srgbClr val="000000">
                      <a:alpha val="43137"/>
                    </a:srgbClr>
                  </a:outerShdw>
                </a:effectLst>
                <a:latin typeface="Guttman Hatzvi" panose="02010401010101010101" pitchFamily="2" charset="-79"/>
              </a:rPr>
              <a:t>مد خط  بين المصطلحات الموجودة في العمود الأيمن والشرح الملائم  في العمود الأيسر.</a:t>
            </a:r>
            <a:endParaRPr lang="he-IL" sz="2800" dirty="0">
              <a:solidFill>
                <a:schemeClr val="bg1"/>
              </a:solidFill>
              <a:effectLst>
                <a:outerShdw blurRad="38100" dist="38100" dir="2700000" algn="tl">
                  <a:srgbClr val="000000">
                    <a:alpha val="43137"/>
                  </a:srgbClr>
                </a:outerShdw>
              </a:effectLst>
              <a:latin typeface="Guttman Hatzvi" panose="02010401010101010101" pitchFamily="2" charset="-79"/>
            </a:endParaRPr>
          </a:p>
        </p:txBody>
      </p:sp>
      <p:sp>
        <p:nvSpPr>
          <p:cNvPr id="6" name="מציין מיקום טקסט 5"/>
          <p:cNvSpPr>
            <a:spLocks noGrp="1"/>
          </p:cNvSpPr>
          <p:nvPr>
            <p:ph type="body" idx="1"/>
          </p:nvPr>
        </p:nvSpPr>
        <p:spPr>
          <a:xfrm>
            <a:off x="6829425" y="783150"/>
            <a:ext cx="2015685" cy="685800"/>
          </a:xfrm>
        </p:spPr>
        <p:txBody>
          <a:bodyPr/>
          <a:lstStyle/>
          <a:p>
            <a:pPr algn="ctr"/>
            <a:r>
              <a:rPr lang="ar-EG" sz="2800" b="1" dirty="0"/>
              <a:t>مصطلحات</a:t>
            </a:r>
            <a:endParaRPr lang="he-IL" sz="2800" b="1" dirty="0"/>
          </a:p>
        </p:txBody>
      </p:sp>
      <p:sp>
        <p:nvSpPr>
          <p:cNvPr id="7" name="מציין מיקום תוכן 6"/>
          <p:cNvSpPr>
            <a:spLocks noGrp="1"/>
          </p:cNvSpPr>
          <p:nvPr>
            <p:ph sz="half" idx="2"/>
          </p:nvPr>
        </p:nvSpPr>
        <p:spPr>
          <a:xfrm>
            <a:off x="6244046" y="1357497"/>
            <a:ext cx="2600639" cy="5224277"/>
          </a:xfrm>
        </p:spPr>
        <p:txBody>
          <a:bodyPr>
            <a:normAutofit fontScale="85000" lnSpcReduction="10000"/>
          </a:bodyPr>
          <a:lstStyle/>
          <a:p>
            <a:pPr marL="457200" indent="-457200">
              <a:lnSpc>
                <a:spcPct val="150000"/>
              </a:lnSpc>
              <a:spcBef>
                <a:spcPts val="0"/>
              </a:spcBef>
              <a:spcAft>
                <a:spcPts val="2400"/>
              </a:spcAft>
              <a:buFont typeface="+mj-lt"/>
              <a:buAutoNum type="arabicPeriod"/>
            </a:pPr>
            <a:r>
              <a:rPr lang="ar-EG" sz="2400" dirty="0"/>
              <a:t>عنبر (الكهرمان)</a:t>
            </a:r>
            <a:endParaRPr lang="he-IL" sz="2400" dirty="0"/>
          </a:p>
          <a:p>
            <a:pPr marL="457200" indent="-457200">
              <a:lnSpc>
                <a:spcPct val="150000"/>
              </a:lnSpc>
              <a:spcBef>
                <a:spcPts val="0"/>
              </a:spcBef>
              <a:spcAft>
                <a:spcPts val="2400"/>
              </a:spcAft>
              <a:buFont typeface="+mj-lt"/>
              <a:buAutoNum type="arabicPeriod"/>
            </a:pPr>
            <a:r>
              <a:rPr lang="ar-EG" sz="2400" dirty="0"/>
              <a:t>مادة عازلة</a:t>
            </a:r>
            <a:endParaRPr lang="he-IL" sz="2400" dirty="0"/>
          </a:p>
          <a:p>
            <a:pPr marL="457200" indent="-457200">
              <a:lnSpc>
                <a:spcPct val="150000"/>
              </a:lnSpc>
              <a:spcBef>
                <a:spcPts val="0"/>
              </a:spcBef>
              <a:spcAft>
                <a:spcPts val="2400"/>
              </a:spcAft>
              <a:buFont typeface="+mj-lt"/>
              <a:buAutoNum type="arabicPeriod"/>
            </a:pPr>
            <a:r>
              <a:rPr lang="ar-EG" sz="2400" dirty="0"/>
              <a:t>محطة طاقة</a:t>
            </a:r>
            <a:endParaRPr lang="he-IL" sz="2400" dirty="0"/>
          </a:p>
          <a:p>
            <a:pPr marL="457200" indent="-457200">
              <a:lnSpc>
                <a:spcPct val="150000"/>
              </a:lnSpc>
              <a:spcBef>
                <a:spcPts val="0"/>
              </a:spcBef>
              <a:spcAft>
                <a:spcPts val="2400"/>
              </a:spcAft>
              <a:buFont typeface="+mj-lt"/>
              <a:buAutoNum type="arabicPeriod"/>
            </a:pPr>
            <a:r>
              <a:rPr lang="ar-EG" sz="2400" dirty="0"/>
              <a:t>فولط</a:t>
            </a:r>
            <a:endParaRPr lang="he-IL" sz="2400" dirty="0"/>
          </a:p>
          <a:p>
            <a:pPr marL="457200" indent="-457200">
              <a:lnSpc>
                <a:spcPct val="150000"/>
              </a:lnSpc>
              <a:spcBef>
                <a:spcPts val="0"/>
              </a:spcBef>
              <a:spcAft>
                <a:spcPts val="2400"/>
              </a:spcAft>
              <a:buFont typeface="+mj-lt"/>
              <a:buAutoNum type="arabicPeriod"/>
            </a:pPr>
            <a:r>
              <a:rPr lang="ar-EG" sz="2400" dirty="0"/>
              <a:t>تيار كهربائي</a:t>
            </a:r>
            <a:endParaRPr lang="he-IL" sz="2400" dirty="0"/>
          </a:p>
          <a:p>
            <a:pPr marL="457200" indent="-457200">
              <a:lnSpc>
                <a:spcPct val="150000"/>
              </a:lnSpc>
              <a:spcBef>
                <a:spcPts val="0"/>
              </a:spcBef>
              <a:spcAft>
                <a:spcPts val="2400"/>
              </a:spcAft>
              <a:buFont typeface="+mj-lt"/>
              <a:buAutoNum type="arabicPeriod"/>
            </a:pPr>
            <a:r>
              <a:rPr lang="ar-EG" sz="2400" dirty="0"/>
              <a:t>برق</a:t>
            </a:r>
            <a:endParaRPr lang="he-IL" sz="2400" dirty="0"/>
          </a:p>
          <a:p>
            <a:pPr marL="457200" indent="-457200">
              <a:lnSpc>
                <a:spcPct val="150000"/>
              </a:lnSpc>
              <a:spcBef>
                <a:spcPts val="0"/>
              </a:spcBef>
              <a:spcAft>
                <a:spcPts val="2400"/>
              </a:spcAft>
              <a:buFont typeface="+mj-lt"/>
              <a:buAutoNum type="arabicPeriod"/>
            </a:pPr>
            <a:r>
              <a:rPr lang="ar-EG" sz="2400" dirty="0"/>
              <a:t>حبس البرق</a:t>
            </a:r>
            <a:endParaRPr lang="he-IL" sz="2400" dirty="0"/>
          </a:p>
          <a:p>
            <a:endParaRPr lang="he-IL" sz="2400" dirty="0"/>
          </a:p>
          <a:p>
            <a:endParaRPr lang="he-IL" sz="2400" dirty="0"/>
          </a:p>
        </p:txBody>
      </p:sp>
      <p:sp>
        <p:nvSpPr>
          <p:cNvPr id="8" name="מציין מיקום טקסט 7"/>
          <p:cNvSpPr>
            <a:spLocks noGrp="1"/>
          </p:cNvSpPr>
          <p:nvPr>
            <p:ph type="body" sz="quarter" idx="3"/>
          </p:nvPr>
        </p:nvSpPr>
        <p:spPr>
          <a:xfrm>
            <a:off x="4437212" y="811725"/>
            <a:ext cx="2018635" cy="685800"/>
          </a:xfrm>
        </p:spPr>
        <p:txBody>
          <a:bodyPr/>
          <a:lstStyle/>
          <a:p>
            <a:pPr algn="ctr"/>
            <a:r>
              <a:rPr lang="ar-EG" sz="2800" b="1" dirty="0"/>
              <a:t>تعريف</a:t>
            </a:r>
            <a:endParaRPr lang="he-IL" sz="2800" b="1" dirty="0"/>
          </a:p>
        </p:txBody>
      </p:sp>
      <p:sp>
        <p:nvSpPr>
          <p:cNvPr id="9" name="מציין מיקום תוכן 8"/>
          <p:cNvSpPr>
            <a:spLocks noGrp="1"/>
          </p:cNvSpPr>
          <p:nvPr>
            <p:ph sz="quarter" idx="4"/>
          </p:nvPr>
        </p:nvSpPr>
        <p:spPr>
          <a:xfrm>
            <a:off x="3933825" y="1497525"/>
            <a:ext cx="2240155" cy="5084249"/>
          </a:xfrm>
        </p:spPr>
        <p:txBody>
          <a:bodyPr>
            <a:normAutofit fontScale="70000" lnSpcReduction="20000"/>
          </a:bodyPr>
          <a:lstStyle/>
          <a:p>
            <a:pPr>
              <a:lnSpc>
                <a:spcPts val="1700"/>
              </a:lnSpc>
              <a:spcBef>
                <a:spcPts val="0"/>
              </a:spcBef>
              <a:spcAft>
                <a:spcPts val="600"/>
              </a:spcAft>
              <a:buSzPct val="130000"/>
              <a:buFont typeface="Wingdings" panose="05000000000000000000" pitchFamily="2" charset="2"/>
              <a:buChar char="v"/>
            </a:pPr>
            <a:r>
              <a:rPr lang="ar-EG" dirty="0"/>
              <a:t>وحدة قياس الجهد الكهربائي للفيزيائي أليساندرو فولتا</a:t>
            </a:r>
          </a:p>
          <a:p>
            <a:pPr marL="0" indent="0">
              <a:lnSpc>
                <a:spcPts val="1700"/>
              </a:lnSpc>
              <a:spcBef>
                <a:spcPts val="0"/>
              </a:spcBef>
              <a:spcAft>
                <a:spcPts val="600"/>
              </a:spcAft>
              <a:buSzPct val="130000"/>
              <a:buNone/>
            </a:pPr>
            <a:endParaRPr lang="ar-EG" dirty="0"/>
          </a:p>
          <a:p>
            <a:pPr>
              <a:lnSpc>
                <a:spcPts val="1700"/>
              </a:lnSpc>
              <a:spcBef>
                <a:spcPts val="0"/>
              </a:spcBef>
              <a:spcAft>
                <a:spcPts val="600"/>
              </a:spcAft>
              <a:buSzPct val="130000"/>
              <a:buFont typeface="Wingdings" panose="05000000000000000000" pitchFamily="2" charset="2"/>
              <a:buChar char="v"/>
            </a:pPr>
            <a:r>
              <a:rPr lang="ar-EG" dirty="0"/>
              <a:t>العامل الذي يدفع الإلكترونات إلى التدفق على طول الموصل</a:t>
            </a:r>
          </a:p>
          <a:p>
            <a:pPr marL="0" indent="0">
              <a:lnSpc>
                <a:spcPts val="1700"/>
              </a:lnSpc>
              <a:spcBef>
                <a:spcPts val="0"/>
              </a:spcBef>
              <a:spcAft>
                <a:spcPts val="600"/>
              </a:spcAft>
              <a:buSzPct val="130000"/>
              <a:buNone/>
            </a:pPr>
            <a:endParaRPr lang="ar-EG" dirty="0"/>
          </a:p>
          <a:p>
            <a:pPr>
              <a:lnSpc>
                <a:spcPts val="1700"/>
              </a:lnSpc>
              <a:spcBef>
                <a:spcPts val="0"/>
              </a:spcBef>
              <a:spcAft>
                <a:spcPts val="600"/>
              </a:spcAft>
              <a:buSzPct val="130000"/>
              <a:buFont typeface="Wingdings" panose="05000000000000000000" pitchFamily="2" charset="2"/>
              <a:buChar char="v"/>
            </a:pPr>
            <a:r>
              <a:rPr lang="ar-EG" dirty="0"/>
              <a:t>مادة لا توصل الكهرباء</a:t>
            </a:r>
          </a:p>
          <a:p>
            <a:pPr marL="0" indent="0">
              <a:lnSpc>
                <a:spcPts val="1700"/>
              </a:lnSpc>
              <a:spcBef>
                <a:spcPts val="0"/>
              </a:spcBef>
              <a:spcAft>
                <a:spcPts val="600"/>
              </a:spcAft>
              <a:buSzPct val="130000"/>
              <a:buNone/>
            </a:pPr>
            <a:endParaRPr lang="ar-EG" dirty="0"/>
          </a:p>
          <a:p>
            <a:pPr>
              <a:lnSpc>
                <a:spcPts val="1700"/>
              </a:lnSpc>
              <a:spcBef>
                <a:spcPts val="0"/>
              </a:spcBef>
              <a:spcAft>
                <a:spcPts val="600"/>
              </a:spcAft>
              <a:buSzPct val="130000"/>
              <a:buFont typeface="Wingdings" panose="05000000000000000000" pitchFamily="2" charset="2"/>
              <a:buChar char="v"/>
            </a:pPr>
            <a:r>
              <a:rPr lang="ar-EG" dirty="0"/>
              <a:t>البرق هو ضوء ناتج عن تفريغ هائل للشحنات الكهربائيّة التي تحملها الغيوم</a:t>
            </a:r>
          </a:p>
          <a:p>
            <a:pPr marL="0" indent="0">
              <a:lnSpc>
                <a:spcPts val="1700"/>
              </a:lnSpc>
              <a:spcBef>
                <a:spcPts val="0"/>
              </a:spcBef>
              <a:spcAft>
                <a:spcPts val="600"/>
              </a:spcAft>
              <a:buSzPct val="130000"/>
              <a:buNone/>
            </a:pPr>
            <a:endParaRPr lang="he-IL" dirty="0"/>
          </a:p>
          <a:p>
            <a:pPr>
              <a:lnSpc>
                <a:spcPts val="1700"/>
              </a:lnSpc>
              <a:spcBef>
                <a:spcPts val="0"/>
              </a:spcBef>
              <a:spcAft>
                <a:spcPts val="600"/>
              </a:spcAft>
              <a:buSzPct val="130000"/>
              <a:buFont typeface="Wingdings" panose="05000000000000000000" pitchFamily="2" charset="2"/>
              <a:buChar char="v"/>
            </a:pPr>
            <a:r>
              <a:rPr lang="ar-EG" dirty="0"/>
              <a:t>قضيب معدني مثبت على سطح المبنى ومتصل بالأرض </a:t>
            </a:r>
          </a:p>
          <a:p>
            <a:pPr marL="0" indent="0">
              <a:lnSpc>
                <a:spcPts val="1700"/>
              </a:lnSpc>
              <a:spcBef>
                <a:spcPts val="0"/>
              </a:spcBef>
              <a:spcAft>
                <a:spcPts val="600"/>
              </a:spcAft>
              <a:buSzPct val="130000"/>
              <a:buNone/>
            </a:pPr>
            <a:endParaRPr lang="ar-EG" dirty="0"/>
          </a:p>
          <a:p>
            <a:pPr>
              <a:lnSpc>
                <a:spcPts val="1700"/>
              </a:lnSpc>
              <a:spcBef>
                <a:spcPts val="0"/>
              </a:spcBef>
              <a:spcAft>
                <a:spcPts val="600"/>
              </a:spcAft>
              <a:buSzPct val="130000"/>
              <a:buFont typeface="Wingdings" panose="05000000000000000000" pitchFamily="2" charset="2"/>
              <a:buChar char="v"/>
            </a:pPr>
            <a:r>
              <a:rPr lang="ar-EG" dirty="0"/>
              <a:t>محطة لتوليد الكهرباء </a:t>
            </a:r>
          </a:p>
          <a:p>
            <a:pPr marL="0" indent="0">
              <a:lnSpc>
                <a:spcPts val="1700"/>
              </a:lnSpc>
              <a:spcBef>
                <a:spcPts val="0"/>
              </a:spcBef>
              <a:spcAft>
                <a:spcPts val="600"/>
              </a:spcAft>
              <a:buSzPct val="130000"/>
              <a:buNone/>
            </a:pPr>
            <a:endParaRPr lang="ar-EG" dirty="0"/>
          </a:p>
          <a:p>
            <a:pPr>
              <a:lnSpc>
                <a:spcPts val="1700"/>
              </a:lnSpc>
              <a:spcBef>
                <a:spcPts val="0"/>
              </a:spcBef>
              <a:spcAft>
                <a:spcPts val="600"/>
              </a:spcAft>
              <a:buSzPct val="130000"/>
              <a:buFont typeface="Wingdings" panose="05000000000000000000" pitchFamily="2" charset="2"/>
              <a:buChar char="v"/>
            </a:pPr>
            <a:r>
              <a:rPr lang="ar-EG" dirty="0"/>
              <a:t>حجر كريم ينتج من الصنوبريات . ويسمى في اليونانية بالإلكترون وبالفارسية كهرمان  </a:t>
            </a:r>
            <a:endParaRPr lang="en-US" dirty="0"/>
          </a:p>
          <a:p>
            <a:pPr>
              <a:lnSpc>
                <a:spcPts val="1700"/>
              </a:lnSpc>
              <a:spcBef>
                <a:spcPts val="0"/>
              </a:spcBef>
              <a:spcAft>
                <a:spcPts val="600"/>
              </a:spcAft>
            </a:pPr>
            <a:endParaRPr lang="he-IL" dirty="0"/>
          </a:p>
          <a:p>
            <a:pPr>
              <a:lnSpc>
                <a:spcPts val="1700"/>
              </a:lnSpc>
              <a:spcBef>
                <a:spcPts val="0"/>
              </a:spcBef>
            </a:pPr>
            <a:endParaRPr lang="he-IL" dirty="0"/>
          </a:p>
        </p:txBody>
      </p:sp>
      <p:pic>
        <p:nvPicPr>
          <p:cNvPr id="12"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14" name="TextBox 13"/>
          <p:cNvSpPr txBox="1"/>
          <p:nvPr/>
        </p:nvSpPr>
        <p:spPr>
          <a:xfrm>
            <a:off x="647700" y="1685925"/>
            <a:ext cx="3286125" cy="553998"/>
          </a:xfrm>
          <a:prstGeom prst="rect">
            <a:avLst/>
          </a:prstGeom>
          <a:noFill/>
        </p:spPr>
        <p:txBody>
          <a:bodyPr wrap="square" rtlCol="1">
            <a:spAutoFit/>
          </a:bodyPr>
          <a:lstStyle/>
          <a:p>
            <a:pPr algn="ctr"/>
            <a:r>
              <a:rPr lang="ar-EG" sz="3000" dirty="0">
                <a:solidFill>
                  <a:schemeClr val="bg1"/>
                </a:solidFill>
                <a:effectLst>
                  <a:outerShdw blurRad="38100" dist="38100" dir="2700000" algn="tl">
                    <a:srgbClr val="000000">
                      <a:alpha val="43137"/>
                    </a:srgbClr>
                  </a:outerShdw>
                </a:effectLst>
                <a:latin typeface="Guttman Hatzvi" panose="02010401010101010101" pitchFamily="2" charset="-79"/>
              </a:rPr>
              <a:t>مصطلحات وتفسيرها</a:t>
            </a:r>
            <a:endParaRPr lang="he-IL" sz="3000" dirty="0">
              <a:solidFill>
                <a:schemeClr val="bg1"/>
              </a:solidFill>
            </a:endParaRPr>
          </a:p>
        </p:txBody>
      </p:sp>
      <p:sp>
        <p:nvSpPr>
          <p:cNvPr id="16" name="TextBox 15"/>
          <p:cNvSpPr txBox="1"/>
          <p:nvPr/>
        </p:nvSpPr>
        <p:spPr>
          <a:xfrm>
            <a:off x="3735265" y="6366576"/>
            <a:ext cx="1638300" cy="307777"/>
          </a:xfrm>
          <a:prstGeom prst="rect">
            <a:avLst/>
          </a:prstGeom>
          <a:noFill/>
        </p:spPr>
        <p:txBody>
          <a:bodyPr wrap="square" rtlCol="1">
            <a:spAutoFit/>
          </a:bodyPr>
          <a:lstStyle/>
          <a:p>
            <a:pPr algn="ctr"/>
            <a:r>
              <a:rPr lang="he-IL" sz="1400" dirty="0"/>
              <a:t>27</a:t>
            </a:r>
          </a:p>
        </p:txBody>
      </p:sp>
      <p:sp>
        <p:nvSpPr>
          <p:cNvPr id="11" name="TextBox 10"/>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3</a:t>
            </a:r>
          </a:p>
        </p:txBody>
      </p:sp>
      <p:sp>
        <p:nvSpPr>
          <p:cNvPr id="17" name="Rectangle 7"/>
          <p:cNvSpPr>
            <a:spLocks noChangeArrowheads="1"/>
          </p:cNvSpPr>
          <p:nvPr/>
        </p:nvSpPr>
        <p:spPr bwMode="auto">
          <a:xfrm>
            <a:off x="5154770" y="358047"/>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8" name="Rectangle 7"/>
          <p:cNvSpPr>
            <a:spLocks noChangeArrowheads="1"/>
          </p:cNvSpPr>
          <p:nvPr/>
        </p:nvSpPr>
        <p:spPr bwMode="auto">
          <a:xfrm>
            <a:off x="3108570" y="317205"/>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2768070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ar-EG" sz="2800" dirty="0">
                <a:effectLst>
                  <a:outerShdw blurRad="38100" dist="38100" dir="2700000" algn="tl">
                    <a:srgbClr val="000000">
                      <a:alpha val="43137"/>
                    </a:srgbClr>
                  </a:outerShdw>
                </a:effectLst>
                <a:latin typeface="Guttman Hatzvi" panose="02010401010101010101" pitchFamily="2" charset="-79"/>
                <a:cs typeface="+mn-cs"/>
              </a:rPr>
              <a:t>جد أسماء الشخصيات بين الاحرف المبعثرة </a:t>
            </a:r>
            <a:endParaRPr lang="he-IL" sz="2800" dirty="0">
              <a:effectLst>
                <a:outerShdw blurRad="38100" dist="38100" dir="2700000" algn="tl">
                  <a:srgbClr val="000000">
                    <a:alpha val="43137"/>
                  </a:srgbClr>
                </a:outerShdw>
              </a:effectLst>
              <a:latin typeface="Guttman Hatzvi" panose="02010401010101010101" pitchFamily="2" charset="-79"/>
              <a:cs typeface="+mn-cs"/>
            </a:endParaRPr>
          </a:p>
        </p:txBody>
      </p:sp>
      <p:pic>
        <p:nvPicPr>
          <p:cNvPr id="5"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7" name="TextBox 6"/>
          <p:cNvSpPr txBox="1"/>
          <p:nvPr/>
        </p:nvSpPr>
        <p:spPr>
          <a:xfrm>
            <a:off x="552450" y="1685925"/>
            <a:ext cx="3400425" cy="446276"/>
          </a:xfrm>
          <a:prstGeom prst="rect">
            <a:avLst/>
          </a:prstGeom>
          <a:noFill/>
        </p:spPr>
        <p:txBody>
          <a:bodyPr wrap="square" rtlCol="1">
            <a:spAutoFit/>
          </a:bodyPr>
          <a:lstStyle/>
          <a:p>
            <a:pPr algn="ctr"/>
            <a:r>
              <a:rPr lang="ar-EG" sz="2300" dirty="0">
                <a:solidFill>
                  <a:schemeClr val="bg1"/>
                </a:solidFill>
                <a:effectLst>
                  <a:outerShdw blurRad="38100" dist="38100" dir="2700000" algn="tl">
                    <a:srgbClr val="000000">
                      <a:alpha val="43137"/>
                    </a:srgbClr>
                  </a:outerShdw>
                </a:effectLst>
                <a:latin typeface="Guttman Hatzvi" panose="02010401010101010101" pitchFamily="2" charset="-79"/>
              </a:rPr>
              <a:t>من انا</a:t>
            </a:r>
            <a:r>
              <a:rPr lang="he-IL" sz="2300" dirty="0">
                <a:solidFill>
                  <a:schemeClr val="bg1"/>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a:t>
            </a:r>
            <a:r>
              <a:rPr lang="ar-EG" sz="2300" dirty="0">
                <a:solidFill>
                  <a:schemeClr val="bg1"/>
                </a:solidFill>
                <a:effectLst>
                  <a:outerShdw blurRad="38100" dist="38100" dir="2700000" algn="tl">
                    <a:srgbClr val="000000">
                      <a:alpha val="43137"/>
                    </a:srgbClr>
                  </a:outerShdw>
                </a:effectLst>
                <a:latin typeface="Guttman Hatzvi" panose="02010401010101010101" pitchFamily="2" charset="-79"/>
              </a:rPr>
              <a:t>ابحث في الحروف</a:t>
            </a:r>
            <a:endParaRPr lang="he-IL" sz="2300" dirty="0">
              <a:solidFill>
                <a:schemeClr val="bg1"/>
              </a:solidFill>
            </a:endParaRPr>
          </a:p>
        </p:txBody>
      </p:sp>
      <p:sp>
        <p:nvSpPr>
          <p:cNvPr id="11" name="TextBox 10"/>
          <p:cNvSpPr txBox="1"/>
          <p:nvPr/>
        </p:nvSpPr>
        <p:spPr>
          <a:xfrm>
            <a:off x="3398293" y="434300"/>
            <a:ext cx="5680496" cy="2323713"/>
          </a:xfrm>
          <a:prstGeom prst="rect">
            <a:avLst/>
          </a:prstGeom>
          <a:noFill/>
        </p:spPr>
        <p:txBody>
          <a:bodyPr wrap="square" rtlCol="1">
            <a:spAutoFit/>
          </a:bodyPr>
          <a:lstStyle/>
          <a:p>
            <a:pPr marL="285750" indent="-285750" algn="r" rtl="1">
              <a:lnSpc>
                <a:spcPts val="1400"/>
              </a:lnSpc>
              <a:spcAft>
                <a:spcPts val="600"/>
              </a:spcAft>
              <a:buClr>
                <a:srgbClr val="339933"/>
              </a:buClr>
              <a:buSzPct val="130000"/>
              <a:buFont typeface="Webdings" panose="05030102010509060703" pitchFamily="18" charset="2"/>
              <a:buChar char=""/>
            </a:pPr>
            <a:r>
              <a:rPr lang="ar-EG" sz="1400" dirty="0"/>
              <a:t>يوناني من جزيرة مالطا  لاحظ ظاهرة الكهرباء الساكنة.</a:t>
            </a:r>
          </a:p>
          <a:p>
            <a:pPr marL="285750" indent="-285750" algn="r" rtl="1">
              <a:lnSpc>
                <a:spcPts val="1400"/>
              </a:lnSpc>
              <a:spcAft>
                <a:spcPts val="600"/>
              </a:spcAft>
              <a:buClr>
                <a:srgbClr val="339933"/>
              </a:buClr>
              <a:buSzPct val="130000"/>
              <a:buFont typeface="Webdings" panose="05030102010509060703" pitchFamily="18" charset="2"/>
              <a:buChar char=""/>
            </a:pPr>
            <a:r>
              <a:rPr lang="ar-EG" sz="1400" dirty="0"/>
              <a:t>العالم الذي اخترع وحدة قياس الجهد الكهربائي .</a:t>
            </a:r>
          </a:p>
          <a:p>
            <a:pPr marL="285750" indent="-285750" algn="r" rtl="1">
              <a:lnSpc>
                <a:spcPts val="1400"/>
              </a:lnSpc>
              <a:spcAft>
                <a:spcPts val="600"/>
              </a:spcAft>
              <a:buClr>
                <a:srgbClr val="339933"/>
              </a:buClr>
              <a:buSzPct val="130000"/>
              <a:buFont typeface="Webdings" panose="05030102010509060703" pitchFamily="18" charset="2"/>
              <a:buChar char=""/>
            </a:pPr>
            <a:r>
              <a:rPr lang="ar-EG" sz="1400" dirty="0"/>
              <a:t>طور أول مصباح كهربائي.</a:t>
            </a:r>
          </a:p>
          <a:p>
            <a:pPr marL="285750" indent="-285750" algn="r" rtl="1">
              <a:lnSpc>
                <a:spcPts val="1400"/>
              </a:lnSpc>
              <a:spcAft>
                <a:spcPts val="600"/>
              </a:spcAft>
              <a:buClr>
                <a:srgbClr val="339933"/>
              </a:buClr>
              <a:buSzPct val="130000"/>
              <a:buFont typeface="Webdings" panose="05030102010509060703" pitchFamily="18" charset="2"/>
              <a:buChar char=""/>
            </a:pPr>
            <a:r>
              <a:rPr lang="ar-EG" sz="1400" dirty="0"/>
              <a:t>أسس شركة الكهرباء في بلادنا وأدارها عام 1921.</a:t>
            </a:r>
          </a:p>
          <a:p>
            <a:pPr marL="285750" indent="-285750" algn="r" rtl="1">
              <a:lnSpc>
                <a:spcPts val="1400"/>
              </a:lnSpc>
              <a:spcAft>
                <a:spcPts val="600"/>
              </a:spcAft>
              <a:buClr>
                <a:srgbClr val="339933"/>
              </a:buClr>
              <a:buSzPct val="130000"/>
              <a:buFont typeface="Webdings" panose="05030102010509060703" pitchFamily="18" charset="2"/>
              <a:buChar char=""/>
            </a:pPr>
            <a:r>
              <a:rPr lang="ar-EG" sz="1400" dirty="0"/>
              <a:t>محطة الكهرباء الكبيرة الواقعة في منتصف الطريق بين حيفا وتل أبيب قد سميت باسمه.</a:t>
            </a:r>
          </a:p>
          <a:p>
            <a:pPr marL="285750" indent="-285750" algn="r" rtl="1">
              <a:lnSpc>
                <a:spcPts val="1400"/>
              </a:lnSpc>
              <a:spcAft>
                <a:spcPts val="600"/>
              </a:spcAft>
              <a:buClr>
                <a:srgbClr val="339933"/>
              </a:buClr>
              <a:buSzPct val="130000"/>
              <a:buFont typeface="Webdings" panose="05030102010509060703" pitchFamily="18" charset="2"/>
              <a:buChar char=""/>
            </a:pPr>
            <a:r>
              <a:rPr lang="ar-EG" sz="1400" dirty="0"/>
              <a:t>العالم الذي اخترع وحدة قياس شدة التيار.</a:t>
            </a:r>
          </a:p>
          <a:p>
            <a:pPr marL="285750" indent="-285750" algn="r" rtl="1">
              <a:lnSpc>
                <a:spcPts val="1400"/>
              </a:lnSpc>
              <a:spcAft>
                <a:spcPts val="600"/>
              </a:spcAft>
              <a:buClr>
                <a:srgbClr val="339933"/>
              </a:buClr>
              <a:buSzPct val="130000"/>
              <a:buFont typeface="Webdings" panose="05030102010509060703" pitchFamily="18" charset="2"/>
              <a:buChar char=""/>
            </a:pPr>
            <a:r>
              <a:rPr lang="ar-EG" sz="1400" dirty="0"/>
              <a:t>العالم الذي أثبت أن مصدر وميض البرق هو الكهرباء.</a:t>
            </a:r>
          </a:p>
          <a:p>
            <a:pPr marL="285750" indent="-285750" algn="r" rtl="1">
              <a:lnSpc>
                <a:spcPts val="1400"/>
              </a:lnSpc>
              <a:spcAft>
                <a:spcPts val="600"/>
              </a:spcAft>
              <a:buClr>
                <a:srgbClr val="339933"/>
              </a:buClr>
              <a:buSzPct val="130000"/>
              <a:buFont typeface="Webdings" panose="05030102010509060703" pitchFamily="18" charset="2"/>
              <a:buChar char=""/>
            </a:pPr>
            <a:r>
              <a:rPr lang="ar-EG" sz="1400" dirty="0"/>
              <a:t> </a:t>
            </a:r>
            <a:r>
              <a:rPr lang="ar-EG" dirty="0"/>
              <a:t>عالم صربي أمريكي، اشتهر بإسهاماته في تصميم نظام التيار المتردد.</a:t>
            </a:r>
          </a:p>
          <a:p>
            <a:pPr marL="285750" indent="-285750" algn="r" rtl="1">
              <a:lnSpc>
                <a:spcPts val="1400"/>
              </a:lnSpc>
              <a:spcAft>
                <a:spcPts val="600"/>
              </a:spcAft>
              <a:buClr>
                <a:srgbClr val="339933"/>
              </a:buClr>
              <a:buSzPct val="130000"/>
              <a:buFont typeface="Webdings" panose="05030102010509060703" pitchFamily="18" charset="2"/>
              <a:buChar char=""/>
            </a:pPr>
            <a:r>
              <a:rPr lang="ar-EG" dirty="0"/>
              <a:t>الوحدة المستعملة لقيَاس الطاقَة الكهْربائية (كيلو واط )على اسمه</a:t>
            </a:r>
            <a:r>
              <a:rPr lang="he-IL" sz="1400" dirty="0"/>
              <a:t>.</a:t>
            </a:r>
            <a:endParaRPr lang="he-IL" dirty="0"/>
          </a:p>
        </p:txBody>
      </p:sp>
      <p:graphicFrame>
        <p:nvGraphicFramePr>
          <p:cNvPr id="14" name="טבלה 13"/>
          <p:cNvGraphicFramePr>
            <a:graphicFrameLocks noGrp="1"/>
          </p:cNvGraphicFramePr>
          <p:nvPr>
            <p:extLst>
              <p:ext uri="{D42A27DB-BD31-4B8C-83A1-F6EECF244321}">
                <p14:modId xmlns:p14="http://schemas.microsoft.com/office/powerpoint/2010/main" val="500493329"/>
              </p:ext>
            </p:extLst>
          </p:nvPr>
        </p:nvGraphicFramePr>
        <p:xfrm>
          <a:off x="4369279" y="2876554"/>
          <a:ext cx="4403246" cy="3543300"/>
        </p:xfrm>
        <a:graphic>
          <a:graphicData uri="http://schemas.openxmlformats.org/drawingml/2006/table">
            <a:tbl>
              <a:tblPr rtl="1" firstRow="1" firstCol="1" lastRow="1" lastCol="1" bandRow="1" bandCol="1">
                <a:tableStyleId>{69CF1AB2-1976-4502-BF36-3FF5EA218861}</a:tableStyleId>
              </a:tblPr>
              <a:tblGrid>
                <a:gridCol w="392800">
                  <a:extLst>
                    <a:ext uri="{9D8B030D-6E8A-4147-A177-3AD203B41FA5}">
                      <a16:colId xmlns:a16="http://schemas.microsoft.com/office/drawing/2014/main" val="223567438"/>
                    </a:ext>
                  </a:extLst>
                </a:gridCol>
                <a:gridCol w="405728">
                  <a:extLst>
                    <a:ext uri="{9D8B030D-6E8A-4147-A177-3AD203B41FA5}">
                      <a16:colId xmlns:a16="http://schemas.microsoft.com/office/drawing/2014/main" val="1897443887"/>
                    </a:ext>
                  </a:extLst>
                </a:gridCol>
                <a:gridCol w="399972">
                  <a:extLst>
                    <a:ext uri="{9D8B030D-6E8A-4147-A177-3AD203B41FA5}">
                      <a16:colId xmlns:a16="http://schemas.microsoft.com/office/drawing/2014/main" val="2088410597"/>
                    </a:ext>
                  </a:extLst>
                </a:gridCol>
                <a:gridCol w="381655">
                  <a:extLst>
                    <a:ext uri="{9D8B030D-6E8A-4147-A177-3AD203B41FA5}">
                      <a16:colId xmlns:a16="http://schemas.microsoft.com/office/drawing/2014/main" val="2409341822"/>
                    </a:ext>
                  </a:extLst>
                </a:gridCol>
                <a:gridCol w="436728">
                  <a:extLst>
                    <a:ext uri="{9D8B030D-6E8A-4147-A177-3AD203B41FA5}">
                      <a16:colId xmlns:a16="http://schemas.microsoft.com/office/drawing/2014/main" val="143023381"/>
                    </a:ext>
                  </a:extLst>
                </a:gridCol>
                <a:gridCol w="395785">
                  <a:extLst>
                    <a:ext uri="{9D8B030D-6E8A-4147-A177-3AD203B41FA5}">
                      <a16:colId xmlns:a16="http://schemas.microsoft.com/office/drawing/2014/main" val="2873235830"/>
                    </a:ext>
                  </a:extLst>
                </a:gridCol>
                <a:gridCol w="387850">
                  <a:extLst>
                    <a:ext uri="{9D8B030D-6E8A-4147-A177-3AD203B41FA5}">
                      <a16:colId xmlns:a16="http://schemas.microsoft.com/office/drawing/2014/main" val="2414635480"/>
                    </a:ext>
                  </a:extLst>
                </a:gridCol>
                <a:gridCol w="417368">
                  <a:extLst>
                    <a:ext uri="{9D8B030D-6E8A-4147-A177-3AD203B41FA5}">
                      <a16:colId xmlns:a16="http://schemas.microsoft.com/office/drawing/2014/main" val="2822809662"/>
                    </a:ext>
                  </a:extLst>
                </a:gridCol>
                <a:gridCol w="383996">
                  <a:extLst>
                    <a:ext uri="{9D8B030D-6E8A-4147-A177-3AD203B41FA5}">
                      <a16:colId xmlns:a16="http://schemas.microsoft.com/office/drawing/2014/main" val="3869316567"/>
                    </a:ext>
                  </a:extLst>
                </a:gridCol>
                <a:gridCol w="400682">
                  <a:extLst>
                    <a:ext uri="{9D8B030D-6E8A-4147-A177-3AD203B41FA5}">
                      <a16:colId xmlns:a16="http://schemas.microsoft.com/office/drawing/2014/main" val="2763496620"/>
                    </a:ext>
                  </a:extLst>
                </a:gridCol>
                <a:gridCol w="400682">
                  <a:extLst>
                    <a:ext uri="{9D8B030D-6E8A-4147-A177-3AD203B41FA5}">
                      <a16:colId xmlns:a16="http://schemas.microsoft.com/office/drawing/2014/main" val="2769801580"/>
                    </a:ext>
                  </a:extLst>
                </a:gridCol>
              </a:tblGrid>
              <a:tr h="354330">
                <a:tc>
                  <a:txBody>
                    <a:bodyPr/>
                    <a:lstStyle/>
                    <a:p>
                      <a:pPr algn="ctr" rtl="1">
                        <a:spcAft>
                          <a:spcPts val="0"/>
                        </a:spcAft>
                      </a:pPr>
                      <a:r>
                        <a:rPr lang="ar-EG" sz="2000" b="0" dirty="0">
                          <a:solidFill>
                            <a:schemeClr val="tx1"/>
                          </a:solidFill>
                          <a:effectLst/>
                        </a:rPr>
                        <a:t>ج</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ل</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س</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ت</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ل</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و</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ك</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ي</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1654429960"/>
                  </a:ext>
                </a:extLst>
              </a:tr>
              <a:tr h="354330">
                <a:tc>
                  <a:txBody>
                    <a:bodyPr/>
                    <a:lstStyle/>
                    <a:p>
                      <a:pPr algn="ctr" rtl="1">
                        <a:spcAft>
                          <a:spcPts val="0"/>
                        </a:spcAft>
                      </a:pPr>
                      <a:r>
                        <a:rPr lang="ar-EG" sz="2000" b="0" dirty="0">
                          <a:solidFill>
                            <a:schemeClr val="tx1"/>
                          </a:solidFill>
                          <a:effectLst/>
                        </a:rPr>
                        <a:t>م</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د</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ي</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س</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و</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و</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س</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م</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ك</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924127344"/>
                  </a:ext>
                </a:extLst>
              </a:tr>
              <a:tr h="354330">
                <a:tc>
                  <a:txBody>
                    <a:bodyPr/>
                    <a:lstStyle/>
                    <a:p>
                      <a:pPr algn="ctr" rtl="1">
                        <a:spcAft>
                          <a:spcPts val="0"/>
                        </a:spcAft>
                      </a:pPr>
                      <a:r>
                        <a:rPr lang="ar-EG" sz="2000" b="0" dirty="0">
                          <a:solidFill>
                            <a:schemeClr val="tx1"/>
                          </a:solidFill>
                          <a:effectLst/>
                        </a:rPr>
                        <a:t>ب</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ح</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س</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ر</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و</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ت</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ب</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ر</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ق</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2642827437"/>
                  </a:ext>
                </a:extLst>
              </a:tr>
              <a:tr h="354330">
                <a:tc>
                  <a:txBody>
                    <a:bodyPr/>
                    <a:lstStyle/>
                    <a:p>
                      <a:pPr algn="ctr" rtl="1">
                        <a:spcAft>
                          <a:spcPts val="0"/>
                        </a:spcAft>
                      </a:pPr>
                      <a:r>
                        <a:rPr lang="ar-EG"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ف</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ق</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م</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ط</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marL="0" algn="ctr" defTabSz="685800" rtl="1" eaLnBrk="1" latinLnBrk="0" hangingPunct="1">
                        <a:spcAft>
                          <a:spcPts val="0"/>
                        </a:spcAft>
                      </a:pPr>
                      <a:r>
                        <a:rPr lang="ar-EG" sz="1800" b="0" kern="120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ا</a:t>
                      </a:r>
                      <a:endParaRPr lang="en-US" sz="1800" b="0" kern="120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marL="0" algn="ctr" defTabSz="685800" rtl="1" eaLnBrk="1" latinLnBrk="0" hangingPunct="1">
                        <a:spcAft>
                          <a:spcPts val="0"/>
                        </a:spcAft>
                      </a:pPr>
                      <a:r>
                        <a:rPr lang="ar-EG" sz="1800" b="0" kern="120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و</a:t>
                      </a:r>
                      <a:endParaRPr lang="en-US" sz="1800" b="0" kern="120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س</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م</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ي</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ج</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rPr>
                        <a:t>ه</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3748171970"/>
                  </a:ext>
                </a:extLst>
              </a:tr>
              <a:tr h="354330">
                <a:tc>
                  <a:txBody>
                    <a:bodyPr/>
                    <a:lstStyle/>
                    <a:p>
                      <a:pPr algn="ctr" rtl="1">
                        <a:spcAft>
                          <a:spcPts val="0"/>
                        </a:spcAft>
                      </a:pPr>
                      <a:r>
                        <a:rPr lang="ar-EG" sz="2000" b="0" dirty="0">
                          <a:solidFill>
                            <a:schemeClr val="tx1"/>
                          </a:solidFill>
                          <a:effectLst/>
                        </a:rPr>
                        <a:t>ر</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ي</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ب</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م</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ر</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ك</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ب</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2072355474"/>
                  </a:ext>
                </a:extLst>
              </a:tr>
              <a:tr h="354330">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ط</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ح</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ط</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ع</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ص</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ل</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2036459845"/>
                  </a:ext>
                </a:extLst>
              </a:tr>
              <a:tr h="354330">
                <a:tc>
                  <a:txBody>
                    <a:bodyPr/>
                    <a:lstStyle/>
                    <a:p>
                      <a:pPr algn="ctr" rtl="1">
                        <a:spcAft>
                          <a:spcPts val="0"/>
                        </a:spcAft>
                      </a:pPr>
                      <a:r>
                        <a:rPr lang="ar-EG" sz="2000" b="0" dirty="0">
                          <a:solidFill>
                            <a:schemeClr val="tx1"/>
                          </a:solidFill>
                          <a:effectLst/>
                        </a:rPr>
                        <a:t>ك</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ه</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ب</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م</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س</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ط</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ي</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ف</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ش</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539676046"/>
                  </a:ext>
                </a:extLst>
              </a:tr>
              <a:tr h="354330">
                <a:tc>
                  <a:txBody>
                    <a:bodyPr/>
                    <a:lstStyle/>
                    <a:p>
                      <a:pPr algn="ctr" rtl="1">
                        <a:spcAft>
                          <a:spcPts val="0"/>
                        </a:spcAft>
                      </a:pPr>
                      <a:r>
                        <a:rPr lang="ar-EG" sz="2000" b="0" dirty="0">
                          <a:solidFill>
                            <a:schemeClr val="tx1"/>
                          </a:solidFill>
                          <a:effectLst/>
                        </a:rPr>
                        <a:t>ل</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ص</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ر</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ي</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ك</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ل</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ك</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ل</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ا</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832000347"/>
                  </a:ext>
                </a:extLst>
              </a:tr>
              <a:tr h="354330">
                <a:tc>
                  <a:txBody>
                    <a:bodyPr/>
                    <a:lstStyle/>
                    <a:p>
                      <a:pPr algn="ctr" rtl="1">
                        <a:spcAft>
                          <a:spcPts val="0"/>
                        </a:spcAft>
                      </a:pPr>
                      <a:r>
                        <a:rPr lang="ar-EG" sz="2000" b="0" dirty="0">
                          <a:solidFill>
                            <a:schemeClr val="tx1"/>
                          </a:solidFill>
                          <a:effectLst/>
                        </a:rPr>
                        <a:t>ي</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ي</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ت</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latin typeface="+mn-lt"/>
                          <a:ea typeface="+mn-ea"/>
                          <a:cs typeface="+mn-cs"/>
                        </a:rPr>
                        <a:t>ي</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و</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ط</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س</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ع</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ي</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م</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1637594520"/>
                  </a:ext>
                </a:extLst>
              </a:tr>
              <a:tr h="354330">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ف</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ع</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س</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ن</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ف</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ت</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ط</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ح</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ز</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ar-EG" sz="2000" b="0" dirty="0">
                          <a:solidFill>
                            <a:schemeClr val="tx1"/>
                          </a:solidFill>
                          <a:effectLst/>
                        </a:rPr>
                        <a:t>س</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3446255386"/>
                  </a:ext>
                </a:extLst>
              </a:tr>
            </a:tbl>
          </a:graphicData>
        </a:graphic>
      </p:graphicFrame>
      <p:sp>
        <p:nvSpPr>
          <p:cNvPr id="26" name="TextBox 25"/>
          <p:cNvSpPr txBox="1"/>
          <p:nvPr/>
        </p:nvSpPr>
        <p:spPr>
          <a:xfrm>
            <a:off x="3735265" y="6528501"/>
            <a:ext cx="1638300" cy="307777"/>
          </a:xfrm>
          <a:prstGeom prst="rect">
            <a:avLst/>
          </a:prstGeom>
          <a:noFill/>
        </p:spPr>
        <p:txBody>
          <a:bodyPr wrap="square" rtlCol="1">
            <a:spAutoFit/>
          </a:bodyPr>
          <a:lstStyle/>
          <a:p>
            <a:pPr algn="ctr"/>
            <a:r>
              <a:rPr lang="he-IL" sz="1400" dirty="0"/>
              <a:t>28</a:t>
            </a:r>
          </a:p>
        </p:txBody>
      </p:sp>
      <p:sp>
        <p:nvSpPr>
          <p:cNvPr id="9" name="TextBox 8"/>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3</a:t>
            </a:r>
          </a:p>
        </p:txBody>
      </p:sp>
      <p:sp>
        <p:nvSpPr>
          <p:cNvPr id="12" name="Rectangle 7"/>
          <p:cNvSpPr>
            <a:spLocks noChangeArrowheads="1"/>
          </p:cNvSpPr>
          <p:nvPr/>
        </p:nvSpPr>
        <p:spPr bwMode="auto">
          <a:xfrm>
            <a:off x="2598650" y="274398"/>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3" name="Rectangle 7"/>
          <p:cNvSpPr>
            <a:spLocks noChangeArrowheads="1"/>
          </p:cNvSpPr>
          <p:nvPr/>
        </p:nvSpPr>
        <p:spPr bwMode="auto">
          <a:xfrm>
            <a:off x="552450" y="233556"/>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513580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007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541797" y="1268251"/>
            <a:ext cx="4162952" cy="492182"/>
          </a:xfrm>
        </p:spPr>
        <p:txBody>
          <a:bodyPr>
            <a:noAutofit/>
          </a:bodyPr>
          <a:lstStyle/>
          <a:p>
            <a:pPr algn="r"/>
            <a:r>
              <a:rPr lang="ar-EG" sz="2800" dirty="0">
                <a:latin typeface="Guttman Hatzvi" panose="02010401010101010101" pitchFamily="2" charset="-79"/>
                <a:cs typeface="+mn-cs"/>
              </a:rPr>
              <a:t>قصة حدث</a:t>
            </a:r>
            <a:endParaRPr lang="he-IL" sz="2800" dirty="0">
              <a:latin typeface="Guttman Hatzvi" panose="02010401010101010101" pitchFamily="2" charset="-79"/>
              <a:cs typeface="+mn-cs"/>
            </a:endParaRPr>
          </a:p>
        </p:txBody>
      </p:sp>
      <p:sp>
        <p:nvSpPr>
          <p:cNvPr id="5" name="מציין מיקום טקסט 4"/>
          <p:cNvSpPr>
            <a:spLocks noGrp="1"/>
          </p:cNvSpPr>
          <p:nvPr>
            <p:ph type="body" idx="1"/>
          </p:nvPr>
        </p:nvSpPr>
        <p:spPr>
          <a:xfrm>
            <a:off x="2380577" y="1980558"/>
            <a:ext cx="4324172" cy="3372492"/>
          </a:xfrm>
        </p:spPr>
        <p:txBody>
          <a:bodyPr>
            <a:noAutofit/>
          </a:bodyPr>
          <a:lstStyle/>
          <a:p>
            <a:pPr algn="r"/>
            <a:r>
              <a:rPr lang="ar-EG" sz="3000" dirty="0">
                <a:effectLst>
                  <a:outerShdw blurRad="38100" dist="38100" dir="2700000" algn="tl">
                    <a:srgbClr val="000000">
                      <a:alpha val="43137"/>
                    </a:srgbClr>
                  </a:outerShdw>
                </a:effectLst>
              </a:rPr>
              <a:t> في ظل أزمة المناخ وموجة الحر المفاجئة ، في يوم عمل عادي، زاد استهلاك الكهرباء في البلاد فجأة ، عندها تعطلت إحدى محطات توليد الكهرباء.</a:t>
            </a:r>
            <a:endParaRPr lang="en-US" sz="3000" dirty="0">
              <a:effectLst>
                <a:outerShdw blurRad="38100" dist="38100" dir="2700000" algn="tl">
                  <a:srgbClr val="000000">
                    <a:alpha val="43137"/>
                  </a:srgbClr>
                </a:outerShdw>
              </a:effectLst>
            </a:endParaRPr>
          </a:p>
          <a:p>
            <a:pPr algn="r"/>
            <a:endParaRPr lang="he-IL" sz="2000" b="1" dirty="0">
              <a:effectLst>
                <a:outerShdw blurRad="38100" dist="38100" dir="2700000" algn="tl">
                  <a:srgbClr val="000000">
                    <a:alpha val="43137"/>
                  </a:srgbClr>
                </a:outerShdw>
              </a:effectLst>
            </a:endParaRPr>
          </a:p>
        </p:txBody>
      </p:sp>
      <p:pic>
        <p:nvPicPr>
          <p:cNvPr id="9"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3" name="TextBox 2"/>
          <p:cNvSpPr txBox="1"/>
          <p:nvPr/>
        </p:nvSpPr>
        <p:spPr>
          <a:xfrm>
            <a:off x="1132711" y="5674078"/>
            <a:ext cx="6781800" cy="584775"/>
          </a:xfrm>
          <a:prstGeom prst="rect">
            <a:avLst/>
          </a:prstGeom>
          <a:noFill/>
        </p:spPr>
        <p:txBody>
          <a:bodyPr wrap="square" rtlCol="1">
            <a:spAutoFit/>
          </a:bodyPr>
          <a:lstStyle/>
          <a:p>
            <a:pPr algn="ctr"/>
            <a:r>
              <a:rPr lang="ar-EG" sz="3200" b="1" dirty="0">
                <a:effectLst>
                  <a:outerShdw blurRad="38100" dist="38100" dir="2700000" algn="tl">
                    <a:srgbClr val="000000">
                      <a:alpha val="43137"/>
                    </a:srgbClr>
                  </a:outerShdw>
                </a:effectLst>
              </a:rPr>
              <a:t>كيف يؤثر هذا على كل واحد منا ؟</a:t>
            </a:r>
            <a:endParaRPr lang="he-IL" sz="2800" b="1" dirty="0">
              <a:effectLst>
                <a:outerShdw blurRad="38100" dist="38100" dir="2700000" algn="tl">
                  <a:srgbClr val="000000">
                    <a:alpha val="43137"/>
                  </a:srgbClr>
                </a:outerShdw>
              </a:effectLst>
            </a:endParaRPr>
          </a:p>
        </p:txBody>
      </p:sp>
      <p:sp>
        <p:nvSpPr>
          <p:cNvPr id="16" name="TextBox 15"/>
          <p:cNvSpPr txBox="1"/>
          <p:nvPr/>
        </p:nvSpPr>
        <p:spPr>
          <a:xfrm>
            <a:off x="7914511" y="148614"/>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1</a:t>
            </a:r>
          </a:p>
        </p:txBody>
      </p:sp>
      <p:sp>
        <p:nvSpPr>
          <p:cNvPr id="11" name="TextBox 10"/>
          <p:cNvSpPr txBox="1"/>
          <p:nvPr/>
        </p:nvSpPr>
        <p:spPr>
          <a:xfrm>
            <a:off x="3735265" y="6433251"/>
            <a:ext cx="1638300" cy="307777"/>
          </a:xfrm>
          <a:prstGeom prst="rect">
            <a:avLst/>
          </a:prstGeom>
          <a:noFill/>
        </p:spPr>
        <p:txBody>
          <a:bodyPr wrap="square" rtlCol="1">
            <a:spAutoFit/>
          </a:bodyPr>
          <a:lstStyle/>
          <a:p>
            <a:pPr algn="ctr"/>
            <a:r>
              <a:rPr lang="he-IL" sz="1400" dirty="0"/>
              <a:t>3</a:t>
            </a:r>
          </a:p>
        </p:txBody>
      </p:sp>
      <p:sp>
        <p:nvSpPr>
          <p:cNvPr id="17" name="Rectangle 7"/>
          <p:cNvSpPr>
            <a:spLocks noChangeArrowheads="1"/>
          </p:cNvSpPr>
          <p:nvPr/>
        </p:nvSpPr>
        <p:spPr bwMode="auto">
          <a:xfrm>
            <a:off x="4851851" y="638123"/>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8" name="Rectangle 7"/>
          <p:cNvSpPr>
            <a:spLocks noChangeArrowheads="1"/>
          </p:cNvSpPr>
          <p:nvPr/>
        </p:nvSpPr>
        <p:spPr bwMode="auto">
          <a:xfrm>
            <a:off x="2340169" y="638123"/>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3127655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br>
              <a:rPr lang="he-IL" sz="28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br>
            <a:r>
              <a:rPr lang="ar-EG" sz="28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قم بترجمة النص المشفر ، وستحصل على جملة مختصرة.</a:t>
            </a:r>
            <a:endParaRPr lang="he-IL" sz="28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pic>
        <p:nvPicPr>
          <p:cNvPr id="5"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5473" y="6366576"/>
            <a:ext cx="1403647" cy="323165"/>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e-IL" sz="15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נתיב האור</a:t>
            </a:r>
          </a:p>
        </p:txBody>
      </p:sp>
      <p:sp>
        <p:nvSpPr>
          <p:cNvPr id="7" name="TextBox 6"/>
          <p:cNvSpPr txBox="1"/>
          <p:nvPr/>
        </p:nvSpPr>
        <p:spPr>
          <a:xfrm>
            <a:off x="552450" y="1685925"/>
            <a:ext cx="3400425" cy="446276"/>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EG" sz="2300" dirty="0">
                <a:solidFill>
                  <a:prstClr val="white"/>
                </a:solidFill>
                <a:effectLst>
                  <a:outerShdw blurRad="38100" dist="38100" dir="2700000" algn="tl">
                    <a:srgbClr val="000000">
                      <a:alpha val="43137"/>
                    </a:srgbClr>
                  </a:outerShdw>
                </a:effectLst>
                <a:latin typeface="Guttman Hatzvi" panose="02010401010101010101" pitchFamily="2" charset="-79"/>
                <a:cs typeface="Arial" panose="020B0604020202020204" pitchFamily="34" charset="0"/>
              </a:rPr>
              <a:t>نص مشفر</a:t>
            </a:r>
            <a:endParaRPr kumimoji="0" lang="he-IL" sz="2300" b="0" i="0" u="none" strike="noStrike" kern="1200" cap="none" spc="0" normalizeH="0" baseline="0" noProof="0" dirty="0">
              <a:ln>
                <a:noFill/>
              </a:ln>
              <a:solidFill>
                <a:prstClr val="white"/>
              </a:solidFill>
              <a:effectLst/>
              <a:uLnTx/>
              <a:uFillTx/>
              <a:latin typeface="Rockwell" panose="02060603020205020403"/>
              <a:ea typeface="+mn-ea"/>
              <a:cs typeface="Arial" panose="020B0604020202020204" pitchFamily="34" charset="0"/>
            </a:endParaRPr>
          </a:p>
        </p:txBody>
      </p:sp>
      <p:sp>
        <p:nvSpPr>
          <p:cNvPr id="3" name="TextBox 2"/>
          <p:cNvSpPr txBox="1"/>
          <p:nvPr/>
        </p:nvSpPr>
        <p:spPr>
          <a:xfrm>
            <a:off x="2281577" y="510560"/>
            <a:ext cx="6467475" cy="2554545"/>
          </a:xfrm>
          <a:prstGeom prst="rect">
            <a:avLst/>
          </a:prstGeom>
          <a:noFill/>
        </p:spPr>
        <p:txBody>
          <a:bodyPr wrap="square" rtlCol="1">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32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ق ظ ض ش غ ق / ص ع</a:t>
            </a:r>
            <a:r>
              <a:rPr kumimoji="0" lang="he-IL" sz="32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32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ق ث ز ط ش ج ق خ </a:t>
            </a:r>
            <a:r>
              <a:rPr lang="ar-EG" sz="3200" dirty="0">
                <a:solidFill>
                  <a:prstClr val="black"/>
                </a:solidFill>
                <a:latin typeface="Rockwell" panose="02060603020205020403"/>
                <a:cs typeface="Arial" panose="020B0604020202020204" pitchFamily="34" charset="0"/>
              </a:rPr>
              <a:t>/</a:t>
            </a:r>
            <a:r>
              <a:rPr kumimoji="0" lang="he-IL" sz="32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a:t>
            </a:r>
            <a:br>
              <a:rPr kumimoji="0" lang="en-US" sz="3200" b="0"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ar-EG" sz="32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ق ث ق ص ش </a:t>
            </a:r>
            <a:r>
              <a:rPr kumimoji="0" lang="he-IL" sz="32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32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ج س ف س ز ص </a:t>
            </a:r>
            <a:r>
              <a:rPr kumimoji="0" lang="he-IL" sz="32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a:t>
            </a:r>
            <a:br>
              <a:rPr kumimoji="0" lang="en-US" sz="3200" b="0"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32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_________________</a:t>
            </a:r>
            <a:br>
              <a:rPr kumimoji="0" lang="en-US" sz="3200" b="0"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32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_________________</a:t>
            </a:r>
          </a:p>
        </p:txBody>
      </p:sp>
      <p:sp>
        <p:nvSpPr>
          <p:cNvPr id="4" name="TextBox 3"/>
          <p:cNvSpPr txBox="1"/>
          <p:nvPr/>
        </p:nvSpPr>
        <p:spPr>
          <a:xfrm>
            <a:off x="5624512" y="3056126"/>
            <a:ext cx="2957513" cy="3785652"/>
          </a:xfrm>
          <a:prstGeom prst="rect">
            <a:avLst/>
          </a:prstGeom>
          <a:noFill/>
        </p:spPr>
        <p:txBody>
          <a:bodyPr wrap="square" rtlCol="1">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2400" b="0" i="0" u="sng"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מפתח כתב הסתרים</a:t>
            </a:r>
            <a:b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ظ</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ح</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ف</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د</a:t>
            </a:r>
            <a:endPar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ص</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م</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ج</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ب</a:t>
            </a:r>
            <a:endPar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س</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ي</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ض</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ذ</a:t>
            </a:r>
            <a:b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ز</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ك</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ط</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هـ</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ش</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ر</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a:t>
            </a:r>
            <a:r>
              <a:rPr lang="ar-EG" sz="2400" dirty="0">
                <a:solidFill>
                  <a:prstClr val="black"/>
                </a:solidFill>
                <a:latin typeface="Rockwell" panose="02060603020205020403"/>
                <a:cs typeface="Arial" panose="020B0604020202020204" pitchFamily="34" charset="0"/>
              </a:rPr>
              <a:t>ع</a:t>
            </a:r>
            <a:r>
              <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 </a:t>
            </a:r>
            <a:r>
              <a:rPr kumimoji="0" lang="ar-EG"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ن</a:t>
            </a:r>
          </a:p>
          <a:p>
            <a:pPr lvl="0" algn="r" rtl="1"/>
            <a:r>
              <a:rPr lang="ar-EG" sz="2400" dirty="0">
                <a:solidFill>
                  <a:prstClr val="black"/>
                </a:solidFill>
                <a:latin typeface="Rockwell" panose="02060603020205020403"/>
                <a:cs typeface="Arial" panose="020B0604020202020204" pitchFamily="34" charset="0"/>
              </a:rPr>
              <a:t> </a:t>
            </a:r>
            <a:r>
              <a:rPr lang="ar-EG" sz="2400" dirty="0">
                <a:solidFill>
                  <a:prstClr val="black"/>
                </a:solidFill>
              </a:rPr>
              <a:t>ث</a:t>
            </a:r>
            <a:r>
              <a:rPr lang="he-IL" sz="2400" dirty="0">
                <a:solidFill>
                  <a:prstClr val="black"/>
                </a:solidFill>
              </a:rPr>
              <a:t> = </a:t>
            </a:r>
            <a:r>
              <a:rPr lang="ar-EG" sz="2400" dirty="0">
                <a:solidFill>
                  <a:prstClr val="black"/>
                </a:solidFill>
              </a:rPr>
              <a:t>ل           ق = ا</a:t>
            </a:r>
          </a:p>
          <a:p>
            <a:pPr lvl="0" algn="r" rtl="1"/>
            <a:r>
              <a:rPr lang="ar-EG" sz="2400" dirty="0">
                <a:solidFill>
                  <a:prstClr val="black"/>
                </a:solidFill>
              </a:rPr>
              <a:t>خ=ء              غ  = و</a:t>
            </a:r>
            <a:endParaRPr lang="he-IL" sz="2400" dirty="0">
              <a:solidFill>
                <a:prstClr val="black"/>
              </a:solidFill>
            </a:endParaRPr>
          </a:p>
          <a:p>
            <a:pPr algn="r" rtl="1"/>
            <a:endParaRPr lang="he-IL" sz="2400" dirty="0">
              <a:solidFill>
                <a:prstClr val="black"/>
              </a:solidFill>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ar-EG" sz="2400" dirty="0">
                <a:solidFill>
                  <a:prstClr val="black"/>
                </a:solidFill>
                <a:latin typeface="Rockwell" panose="02060603020205020403"/>
                <a:cs typeface="Arial" panose="020B0604020202020204" pitchFamily="34" charset="0"/>
              </a:rPr>
              <a:t>                   </a:t>
            </a:r>
            <a:endParaRPr kumimoji="0" lang="he-IL" sz="2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endParaRPr>
          </a:p>
        </p:txBody>
      </p:sp>
      <p:sp>
        <p:nvSpPr>
          <p:cNvPr id="26" name="TextBox 25"/>
          <p:cNvSpPr txBox="1"/>
          <p:nvPr/>
        </p:nvSpPr>
        <p:spPr>
          <a:xfrm>
            <a:off x="3735265" y="6461826"/>
            <a:ext cx="1638300" cy="307777"/>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29</a:t>
            </a:r>
          </a:p>
        </p:txBody>
      </p:sp>
      <p:sp>
        <p:nvSpPr>
          <p:cNvPr id="9" name="TextBox 8"/>
          <p:cNvSpPr txBox="1"/>
          <p:nvPr/>
        </p:nvSpPr>
        <p:spPr>
          <a:xfrm>
            <a:off x="7914511" y="25782"/>
            <a:ext cx="1216426" cy="451406"/>
          </a:xfrm>
          <a:prstGeom prst="rect">
            <a:avLst/>
          </a:prstGeom>
          <a:noFill/>
        </p:spPr>
        <p:txBody>
          <a:bodyPr wrap="square" rtlCol="1">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חשמל באוויר</a:t>
            </a:r>
            <a:br>
              <a:rPr kumimoji="0" lang="en-US" sz="1300" b="1"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he-IL" sz="1300" b="1" i="0" u="none" strike="noStrike" kern="1200" cap="none" spc="0" normalizeH="0" baseline="0" noProof="0" dirty="0">
                <a:ln>
                  <a:noFill/>
                </a:ln>
                <a:solidFill>
                  <a:prstClr val="black"/>
                </a:solidFill>
                <a:effectLst/>
                <a:uLnTx/>
                <a:uFillTx/>
                <a:latin typeface="Rockwell" panose="02060603020205020403"/>
                <a:ea typeface="+mn-ea"/>
                <a:cs typeface="Arial" panose="020B0604020202020204" pitchFamily="34" charset="0"/>
              </a:rPr>
              <a:t>מערך מס' 3</a:t>
            </a:r>
          </a:p>
        </p:txBody>
      </p:sp>
      <p:sp>
        <p:nvSpPr>
          <p:cNvPr id="11" name="Rectangle 7"/>
          <p:cNvSpPr>
            <a:spLocks noChangeArrowheads="1"/>
          </p:cNvSpPr>
          <p:nvPr/>
        </p:nvSpPr>
        <p:spPr bwMode="auto">
          <a:xfrm>
            <a:off x="4327777" y="171806"/>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2" name="Rectangle 7"/>
          <p:cNvSpPr>
            <a:spLocks noChangeArrowheads="1"/>
          </p:cNvSpPr>
          <p:nvPr/>
        </p:nvSpPr>
        <p:spPr bwMode="auto">
          <a:xfrm>
            <a:off x="2281577" y="13096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2562705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58790" y="3470169"/>
            <a:ext cx="4162952" cy="1732474"/>
          </a:xfrm>
        </p:spPr>
        <p:txBody>
          <a:bodyPr>
            <a:normAutofit fontScale="90000"/>
          </a:bodyPr>
          <a:lstStyle/>
          <a:p>
            <a:r>
              <a:rPr lang="ar-EG" sz="16600" dirty="0">
                <a:latin typeface="Aldhabi" panose="01000000000000000000" pitchFamily="2" charset="-78"/>
                <a:cs typeface="Aldhabi" panose="01000000000000000000" pitchFamily="2" charset="-78"/>
              </a:rPr>
              <a:t>بالنجاح</a:t>
            </a:r>
            <a:r>
              <a:rPr lang="he-IL" sz="8000" dirty="0">
                <a:latin typeface="Guttman Hatzvi" panose="02010401010101010101" pitchFamily="2" charset="-79"/>
                <a:cs typeface="Guttman Hatzvi" panose="02010401010101010101" pitchFamily="2" charset="-79"/>
              </a:rPr>
              <a:t>!!!</a:t>
            </a:r>
          </a:p>
        </p:txBody>
      </p:sp>
      <p:pic>
        <p:nvPicPr>
          <p:cNvPr id="6"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59" y="903073"/>
            <a:ext cx="1771462" cy="24161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8" name="TextBox 7"/>
          <p:cNvSpPr txBox="1"/>
          <p:nvPr/>
        </p:nvSpPr>
        <p:spPr>
          <a:xfrm>
            <a:off x="3735265" y="6433251"/>
            <a:ext cx="1638300" cy="307777"/>
          </a:xfrm>
          <a:prstGeom prst="rect">
            <a:avLst/>
          </a:prstGeom>
          <a:noFill/>
        </p:spPr>
        <p:txBody>
          <a:bodyPr wrap="square" rtlCol="1">
            <a:spAutoFit/>
          </a:bodyPr>
          <a:lstStyle/>
          <a:p>
            <a:pPr algn="ctr"/>
            <a:r>
              <a:rPr lang="he-IL" sz="1400" dirty="0"/>
              <a:t>30</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856" y="4061637"/>
            <a:ext cx="2839170" cy="2679390"/>
          </a:xfrm>
          <a:prstGeom prst="rect">
            <a:avLst/>
          </a:prstGeom>
          <a:effectLst>
            <a:softEdge rad="127000"/>
          </a:effectLst>
        </p:spPr>
      </p:pic>
      <p:sp>
        <p:nvSpPr>
          <p:cNvPr id="10" name="Rectangle 7"/>
          <p:cNvSpPr>
            <a:spLocks noChangeArrowheads="1"/>
          </p:cNvSpPr>
          <p:nvPr/>
        </p:nvSpPr>
        <p:spPr bwMode="auto">
          <a:xfrm>
            <a:off x="6388196" y="336510"/>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1" name="Rectangle 7"/>
          <p:cNvSpPr>
            <a:spLocks noChangeArrowheads="1"/>
          </p:cNvSpPr>
          <p:nvPr/>
        </p:nvSpPr>
        <p:spPr bwMode="auto">
          <a:xfrm>
            <a:off x="4341996" y="295668"/>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189919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ar-EG" sz="4400" dirty="0">
                <a:effectLst>
                  <a:outerShdw blurRad="38100" dist="38100" dir="2700000" algn="tl">
                    <a:srgbClr val="000000">
                      <a:alpha val="43137"/>
                    </a:srgbClr>
                  </a:outerShdw>
                </a:effectLst>
                <a:latin typeface="Guttman Hatzvi" panose="02010401010101010101" pitchFamily="2" charset="-79"/>
                <a:cs typeface="+mn-cs"/>
              </a:rPr>
              <a:t>معلومات مهمة!!!</a:t>
            </a:r>
            <a:endParaRPr lang="he-IL" sz="4400" dirty="0">
              <a:effectLst>
                <a:outerShdw blurRad="38100" dist="38100" dir="2700000" algn="tl">
                  <a:srgbClr val="000000">
                    <a:alpha val="43137"/>
                  </a:srgbClr>
                </a:outerShdw>
              </a:effectLst>
              <a:latin typeface="Guttman Hatzvi" panose="02010401010101010101" pitchFamily="2" charset="-79"/>
              <a:cs typeface="+mn-cs"/>
            </a:endParaRPr>
          </a:p>
        </p:txBody>
      </p:sp>
      <p:sp>
        <p:nvSpPr>
          <p:cNvPr id="3" name="מציין מיקום תוכן 2"/>
          <p:cNvSpPr>
            <a:spLocks noGrp="1"/>
          </p:cNvSpPr>
          <p:nvPr>
            <p:ph idx="1"/>
          </p:nvPr>
        </p:nvSpPr>
        <p:spPr>
          <a:xfrm>
            <a:off x="3970717" y="659422"/>
            <a:ext cx="4795209" cy="5908431"/>
          </a:xfrm>
        </p:spPr>
        <p:txBody>
          <a:bodyPr>
            <a:normAutofit/>
          </a:bodyPr>
          <a:lstStyle/>
          <a:p>
            <a:pPr marL="0" indent="0">
              <a:buNone/>
            </a:pPr>
            <a:endParaRPr lang="he-IL" sz="825" dirty="0">
              <a:latin typeface="Guttman Hatzvi" panose="02010401010101010101" pitchFamily="2" charset="-79"/>
              <a:ea typeface="Tahoma" panose="020B0604030504040204" pitchFamily="34" charset="0"/>
              <a:cs typeface="Guttman Hatzvi" panose="02010401010101010101" pitchFamily="2" charset="-79"/>
            </a:endParaRPr>
          </a:p>
          <a:p>
            <a:pPr marL="0" indent="0">
              <a:buNone/>
            </a:pPr>
            <a:endParaRPr lang="he-IL" dirty="0"/>
          </a:p>
        </p:txBody>
      </p:sp>
      <p:pic>
        <p:nvPicPr>
          <p:cNvPr id="4"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551" y="6310975"/>
            <a:ext cx="1403647" cy="323165"/>
          </a:xfrm>
          <a:prstGeom prst="rect">
            <a:avLst/>
          </a:prstGeom>
          <a:noFill/>
        </p:spPr>
        <p:txBody>
          <a:bodyPr wrap="square" rtlCol="1">
            <a:spAutoFit/>
          </a:bodyPr>
          <a:lstStyle/>
          <a:p>
            <a:r>
              <a:rPr lang="he-IL" sz="1500" b="1" dirty="0"/>
              <a:t>נתיב האור</a:t>
            </a:r>
          </a:p>
        </p:txBody>
      </p:sp>
      <p:graphicFrame>
        <p:nvGraphicFramePr>
          <p:cNvPr id="6" name="דיאגרמה 5"/>
          <p:cNvGraphicFramePr/>
          <p:nvPr>
            <p:extLst>
              <p:ext uri="{D42A27DB-BD31-4B8C-83A1-F6EECF244321}">
                <p14:modId xmlns:p14="http://schemas.microsoft.com/office/powerpoint/2010/main" val="2575213350"/>
              </p:ext>
            </p:extLst>
          </p:nvPr>
        </p:nvGraphicFramePr>
        <p:xfrm>
          <a:off x="3352800" y="163745"/>
          <a:ext cx="5668319" cy="6615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914511" y="148614"/>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1</a:t>
            </a:r>
          </a:p>
        </p:txBody>
      </p:sp>
      <p:sp>
        <p:nvSpPr>
          <p:cNvPr id="8" name="TextBox 7"/>
          <p:cNvSpPr txBox="1"/>
          <p:nvPr/>
        </p:nvSpPr>
        <p:spPr>
          <a:xfrm>
            <a:off x="3598785" y="6433251"/>
            <a:ext cx="1638300" cy="307777"/>
          </a:xfrm>
          <a:prstGeom prst="rect">
            <a:avLst/>
          </a:prstGeom>
          <a:noFill/>
        </p:spPr>
        <p:txBody>
          <a:bodyPr wrap="square" rtlCol="1">
            <a:spAutoFit/>
          </a:bodyPr>
          <a:lstStyle/>
          <a:p>
            <a:pPr algn="ctr"/>
            <a:r>
              <a:rPr lang="he-IL" sz="1400" dirty="0"/>
              <a:t>4</a:t>
            </a:r>
          </a:p>
        </p:txBody>
      </p:sp>
      <p:sp>
        <p:nvSpPr>
          <p:cNvPr id="11" name="Rectangle 7"/>
          <p:cNvSpPr>
            <a:spLocks noChangeArrowheads="1"/>
          </p:cNvSpPr>
          <p:nvPr/>
        </p:nvSpPr>
        <p:spPr bwMode="auto">
          <a:xfrm>
            <a:off x="2059960" y="64485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2" name="Rectangle 7"/>
          <p:cNvSpPr>
            <a:spLocks noChangeArrowheads="1"/>
          </p:cNvSpPr>
          <p:nvPr/>
        </p:nvSpPr>
        <p:spPr bwMode="auto">
          <a:xfrm>
            <a:off x="13760" y="604012"/>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280386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3417952839"/>
              </p:ext>
            </p:extLst>
          </p:nvPr>
        </p:nvGraphicFramePr>
        <p:xfrm>
          <a:off x="211015" y="253218"/>
          <a:ext cx="8800580" cy="6370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914511" y="148614"/>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1</a:t>
            </a:r>
          </a:p>
        </p:txBody>
      </p:sp>
      <p:pic>
        <p:nvPicPr>
          <p:cNvPr id="6" name="Picture 4" descr="nuri_2010_New_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7551" y="6310975"/>
            <a:ext cx="1403647" cy="323165"/>
          </a:xfrm>
          <a:prstGeom prst="rect">
            <a:avLst/>
          </a:prstGeom>
          <a:noFill/>
        </p:spPr>
        <p:txBody>
          <a:bodyPr wrap="square" rtlCol="1">
            <a:spAutoFit/>
          </a:bodyPr>
          <a:lstStyle/>
          <a:p>
            <a:r>
              <a:rPr lang="he-IL" sz="1500" b="1" dirty="0"/>
              <a:t>נתיב האור</a:t>
            </a:r>
          </a:p>
        </p:txBody>
      </p:sp>
      <p:sp>
        <p:nvSpPr>
          <p:cNvPr id="8" name="TextBox 7"/>
          <p:cNvSpPr txBox="1"/>
          <p:nvPr/>
        </p:nvSpPr>
        <p:spPr>
          <a:xfrm>
            <a:off x="3735265" y="6433251"/>
            <a:ext cx="1638300" cy="307777"/>
          </a:xfrm>
          <a:prstGeom prst="rect">
            <a:avLst/>
          </a:prstGeom>
          <a:noFill/>
        </p:spPr>
        <p:txBody>
          <a:bodyPr wrap="square" rtlCol="1">
            <a:spAutoFit/>
          </a:bodyPr>
          <a:lstStyle/>
          <a:p>
            <a:pPr algn="ctr"/>
            <a:r>
              <a:rPr lang="he-IL" sz="1400" dirty="0"/>
              <a:t>5</a:t>
            </a:r>
          </a:p>
        </p:txBody>
      </p:sp>
      <p:sp>
        <p:nvSpPr>
          <p:cNvPr id="10" name="Rectangle 7"/>
          <p:cNvSpPr>
            <a:spLocks noChangeArrowheads="1"/>
          </p:cNvSpPr>
          <p:nvPr/>
        </p:nvSpPr>
        <p:spPr bwMode="auto">
          <a:xfrm>
            <a:off x="5271776" y="91965"/>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1" name="Rectangle 7"/>
          <p:cNvSpPr>
            <a:spLocks noChangeArrowheads="1"/>
          </p:cNvSpPr>
          <p:nvPr/>
        </p:nvSpPr>
        <p:spPr bwMode="auto">
          <a:xfrm>
            <a:off x="1927944" y="127767"/>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226901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ציור בית - ציורים איכותיים להדפסה בחינם | דפי צביעה Q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242" y="443972"/>
            <a:ext cx="1822694" cy="2146356"/>
          </a:xfrm>
          <a:prstGeom prst="rect">
            <a:avLst/>
          </a:prstGeom>
          <a:noFill/>
          <a:extLst>
            <a:ext uri="{909E8E84-426E-40DD-AFC4-6F175D3DCCD1}">
              <a14:hiddenFill xmlns:a14="http://schemas.microsoft.com/office/drawing/2010/main">
                <a:solidFill>
                  <a:srgbClr val="FFFFFF"/>
                </a:solidFill>
              </a14:hiddenFill>
            </a:ext>
          </a:extLst>
        </p:spPr>
      </p:pic>
      <p:sp>
        <p:nvSpPr>
          <p:cNvPr id="4" name="טבעת 3"/>
          <p:cNvSpPr/>
          <p:nvPr/>
        </p:nvSpPr>
        <p:spPr>
          <a:xfrm>
            <a:off x="5817180" y="495934"/>
            <a:ext cx="2924732" cy="2907512"/>
          </a:xfrm>
          <a:prstGeom prst="donut">
            <a:avLst>
              <a:gd name="adj" fmla="val 6270"/>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nvGrpSpPr>
          <p:cNvPr id="5" name="קבוצה 4"/>
          <p:cNvGrpSpPr/>
          <p:nvPr/>
        </p:nvGrpSpPr>
        <p:grpSpPr>
          <a:xfrm>
            <a:off x="6173230" y="4283640"/>
            <a:ext cx="2052554" cy="1325590"/>
            <a:chOff x="6646013" y="2380780"/>
            <a:chExt cx="1869337" cy="865988"/>
          </a:xfrm>
        </p:grpSpPr>
        <p:pic>
          <p:nvPicPr>
            <p:cNvPr id="6" name="Picture 8" descr="דרך, בלי, רחוב, עירוני, תנועה של עיר, וקטור, highway., נוף, מעבר חציה,  illustration., צומת. דרך, ערים, בלי, רחוב, עירוני, | CanStock"/>
            <p:cNvPicPr>
              <a:picLocks noChangeAspect="1" noChangeArrowheads="1"/>
            </p:cNvPicPr>
            <p:nvPr/>
          </p:nvPicPr>
          <p:blipFill rotWithShape="1">
            <a:blip r:embed="rId3">
              <a:extLst>
                <a:ext uri="{28A0092B-C50C-407E-A947-70E740481C1C}">
                  <a14:useLocalDpi xmlns:a14="http://schemas.microsoft.com/office/drawing/2010/main" val="0"/>
                </a:ext>
              </a:extLst>
            </a:blip>
            <a:srcRect b="11706"/>
            <a:stretch/>
          </p:blipFill>
          <p:spPr bwMode="auto">
            <a:xfrm>
              <a:off x="7404396" y="2380780"/>
              <a:ext cx="1110954" cy="865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rving, טרקטור, חקלאי. איכרות, דוגמה. | CanStock"/>
            <p:cNvPicPr>
              <a:picLocks noChangeAspect="1" noChangeArrowheads="1"/>
            </p:cNvPicPr>
            <p:nvPr/>
          </p:nvPicPr>
          <p:blipFill rotWithShape="1">
            <a:blip r:embed="rId4">
              <a:extLst>
                <a:ext uri="{28A0092B-C50C-407E-A947-70E740481C1C}">
                  <a14:useLocalDpi xmlns:a14="http://schemas.microsoft.com/office/drawing/2010/main" val="0"/>
                </a:ext>
              </a:extLst>
            </a:blip>
            <a:srcRect b="5467"/>
            <a:stretch/>
          </p:blipFill>
          <p:spPr bwMode="auto">
            <a:xfrm>
              <a:off x="6646013" y="2395854"/>
              <a:ext cx="942652" cy="85091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טבעת 7"/>
          <p:cNvSpPr/>
          <p:nvPr/>
        </p:nvSpPr>
        <p:spPr>
          <a:xfrm>
            <a:off x="5817180" y="3780430"/>
            <a:ext cx="2924732" cy="2960598"/>
          </a:xfrm>
          <a:prstGeom prst="donut">
            <a:avLst>
              <a:gd name="adj" fmla="val 5269"/>
            </a:avLst>
          </a:prstGeom>
          <a:solidFill>
            <a:srgbClr val="0033CC"/>
          </a:solidFill>
          <a:ln>
            <a:solidFill>
              <a:srgbClr val="0033CC"/>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pic>
        <p:nvPicPr>
          <p:cNvPr id="14" name="Picture 2" descr="Le Jardin Balance Pour Des Enfants Illustration Stock - Illustration du  sport, jardin: 99790321"/>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b="14297"/>
          <a:stretch/>
        </p:blipFill>
        <p:spPr bwMode="auto">
          <a:xfrm>
            <a:off x="637303" y="4306714"/>
            <a:ext cx="2062634" cy="14469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חזרה לבית הספר דפי צביעה – המבחר הגדול ביותר של דפי צביעה להדפסה ואונליין,  גדולים ואיכותיים – באתר הגדול בישרא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411" y="843157"/>
            <a:ext cx="1847079" cy="13268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למה תנועות נוער? | Shevet gu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0433" y="1477269"/>
            <a:ext cx="1604579" cy="891433"/>
          </a:xfrm>
          <a:prstGeom prst="rect">
            <a:avLst/>
          </a:prstGeom>
          <a:noFill/>
          <a:extLst>
            <a:ext uri="{909E8E84-426E-40DD-AFC4-6F175D3DCCD1}">
              <a14:hiddenFill xmlns:a14="http://schemas.microsoft.com/office/drawing/2010/main">
                <a:solidFill>
                  <a:srgbClr val="FFFFFF"/>
                </a:solidFill>
              </a14:hiddenFill>
            </a:ext>
          </a:extLst>
        </p:spPr>
      </p:pic>
      <p:sp>
        <p:nvSpPr>
          <p:cNvPr id="19" name="טבעת 18"/>
          <p:cNvSpPr/>
          <p:nvPr/>
        </p:nvSpPr>
        <p:spPr>
          <a:xfrm>
            <a:off x="253252" y="495934"/>
            <a:ext cx="2728602" cy="2907512"/>
          </a:xfrm>
          <a:prstGeom prst="donut">
            <a:avLst>
              <a:gd name="adj" fmla="val 6270"/>
            </a:avLst>
          </a:prstGeom>
          <a:solidFill>
            <a:srgbClr val="CC3300"/>
          </a:solidFill>
          <a:ln>
            <a:solidFill>
              <a:srgbClr val="CC33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0" name="טבעת 19"/>
          <p:cNvSpPr/>
          <p:nvPr/>
        </p:nvSpPr>
        <p:spPr>
          <a:xfrm>
            <a:off x="3291022" y="1107329"/>
            <a:ext cx="2321350" cy="2245608"/>
          </a:xfrm>
          <a:prstGeom prst="donut">
            <a:avLst>
              <a:gd name="adj" fmla="val 8684"/>
            </a:avLst>
          </a:prstGeom>
          <a:solidFill>
            <a:srgbClr val="FFFF00"/>
          </a:solidFill>
          <a:ln>
            <a:solidFill>
              <a:srgbClr val="FFFF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1" name="טבעת 10"/>
          <p:cNvSpPr/>
          <p:nvPr/>
        </p:nvSpPr>
        <p:spPr>
          <a:xfrm>
            <a:off x="253252" y="3780430"/>
            <a:ext cx="2944196" cy="2960598"/>
          </a:xfrm>
          <a:prstGeom prst="donut">
            <a:avLst>
              <a:gd name="adj" fmla="val 7149"/>
            </a:avLst>
          </a:prstGeom>
          <a:solidFill>
            <a:srgbClr val="FF9900"/>
          </a:solidFill>
          <a:ln>
            <a:solidFill>
              <a:srgbClr val="FF99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1" name="TextBox 20"/>
          <p:cNvSpPr txBox="1"/>
          <p:nvPr/>
        </p:nvSpPr>
        <p:spPr>
          <a:xfrm>
            <a:off x="733017" y="5856397"/>
            <a:ext cx="1966920" cy="492443"/>
          </a:xfrm>
          <a:prstGeom prst="rect">
            <a:avLst/>
          </a:prstGeom>
          <a:noFill/>
        </p:spPr>
        <p:txBody>
          <a:bodyPr wrap="square" rtlCol="1">
            <a:spAutoFit/>
          </a:bodyPr>
          <a:lstStyle/>
          <a:p>
            <a:pPr algn="ctr"/>
            <a:r>
              <a:rPr lang="ar-EG" sz="2600" b="1" dirty="0">
                <a:latin typeface="David" panose="020E0502060401010101" pitchFamily="34" charset="-79"/>
                <a:cs typeface="David" panose="020E0502060401010101" pitchFamily="34" charset="-79"/>
              </a:rPr>
              <a:t>حديقة العاب</a:t>
            </a:r>
            <a:endParaRPr lang="he-IL" sz="2600" b="1" dirty="0">
              <a:latin typeface="David" panose="020E0502060401010101" pitchFamily="34" charset="-79"/>
              <a:cs typeface="David" panose="020E0502060401010101" pitchFamily="34" charset="-79"/>
            </a:endParaRPr>
          </a:p>
        </p:txBody>
      </p:sp>
      <p:sp>
        <p:nvSpPr>
          <p:cNvPr id="22" name="TextBox 21"/>
          <p:cNvSpPr txBox="1"/>
          <p:nvPr/>
        </p:nvSpPr>
        <p:spPr>
          <a:xfrm>
            <a:off x="6405242" y="2366700"/>
            <a:ext cx="1966920" cy="492443"/>
          </a:xfrm>
          <a:prstGeom prst="rect">
            <a:avLst/>
          </a:prstGeom>
          <a:noFill/>
        </p:spPr>
        <p:txBody>
          <a:bodyPr wrap="square" rtlCol="1">
            <a:spAutoFit/>
          </a:bodyPr>
          <a:lstStyle/>
          <a:p>
            <a:pPr algn="ctr"/>
            <a:r>
              <a:rPr lang="ar-EG" sz="2600" b="1" dirty="0">
                <a:latin typeface="David" panose="020E0502060401010101" pitchFamily="34" charset="-79"/>
                <a:cs typeface="David" panose="020E0502060401010101" pitchFamily="34" charset="-79"/>
              </a:rPr>
              <a:t>بيت</a:t>
            </a:r>
            <a:endParaRPr lang="he-IL" sz="2600" b="1" dirty="0">
              <a:latin typeface="David" panose="020E0502060401010101" pitchFamily="34" charset="-79"/>
              <a:cs typeface="David" panose="020E0502060401010101" pitchFamily="34" charset="-79"/>
            </a:endParaRPr>
          </a:p>
        </p:txBody>
      </p:sp>
      <p:sp>
        <p:nvSpPr>
          <p:cNvPr id="23" name="TextBox 22"/>
          <p:cNvSpPr txBox="1"/>
          <p:nvPr/>
        </p:nvSpPr>
        <p:spPr>
          <a:xfrm>
            <a:off x="6454273" y="5710983"/>
            <a:ext cx="1966920" cy="492443"/>
          </a:xfrm>
          <a:prstGeom prst="rect">
            <a:avLst/>
          </a:prstGeom>
          <a:noFill/>
        </p:spPr>
        <p:txBody>
          <a:bodyPr wrap="square" rtlCol="1">
            <a:spAutoFit/>
          </a:bodyPr>
          <a:lstStyle/>
          <a:p>
            <a:pPr algn="ctr"/>
            <a:r>
              <a:rPr lang="ar-EG" sz="2600" b="1" dirty="0">
                <a:latin typeface="David" panose="020E0502060401010101" pitchFamily="34" charset="-79"/>
                <a:cs typeface="David" panose="020E0502060401010101" pitchFamily="34" charset="-79"/>
              </a:rPr>
              <a:t>شارع / حقل</a:t>
            </a:r>
            <a:endParaRPr lang="he-IL" sz="2600" b="1" dirty="0">
              <a:latin typeface="David" panose="020E0502060401010101" pitchFamily="34" charset="-79"/>
              <a:cs typeface="David" panose="020E0502060401010101" pitchFamily="34" charset="-79"/>
            </a:endParaRPr>
          </a:p>
        </p:txBody>
      </p:sp>
      <p:sp>
        <p:nvSpPr>
          <p:cNvPr id="24" name="TextBox 23"/>
          <p:cNvSpPr txBox="1"/>
          <p:nvPr/>
        </p:nvSpPr>
        <p:spPr>
          <a:xfrm>
            <a:off x="253252" y="2376245"/>
            <a:ext cx="1966920" cy="492443"/>
          </a:xfrm>
          <a:prstGeom prst="rect">
            <a:avLst/>
          </a:prstGeom>
          <a:noFill/>
        </p:spPr>
        <p:txBody>
          <a:bodyPr wrap="square" rtlCol="1">
            <a:spAutoFit/>
          </a:bodyPr>
          <a:lstStyle/>
          <a:p>
            <a:pPr algn="ctr"/>
            <a:r>
              <a:rPr lang="ar-EG" sz="2600" b="1" dirty="0">
                <a:latin typeface="David" panose="020E0502060401010101" pitchFamily="34" charset="-79"/>
                <a:cs typeface="David" panose="020E0502060401010101" pitchFamily="34" charset="-79"/>
              </a:rPr>
              <a:t>مدرسة</a:t>
            </a:r>
            <a:endParaRPr lang="he-IL" sz="2600" b="1" dirty="0">
              <a:latin typeface="David" panose="020E0502060401010101" pitchFamily="34" charset="-79"/>
              <a:cs typeface="David" panose="020E0502060401010101" pitchFamily="34" charset="-79"/>
            </a:endParaRPr>
          </a:p>
        </p:txBody>
      </p:sp>
      <p:sp>
        <p:nvSpPr>
          <p:cNvPr id="25" name="TextBox 24"/>
          <p:cNvSpPr txBox="1"/>
          <p:nvPr/>
        </p:nvSpPr>
        <p:spPr>
          <a:xfrm>
            <a:off x="3495830" y="2453797"/>
            <a:ext cx="1966920" cy="641201"/>
          </a:xfrm>
          <a:prstGeom prst="rect">
            <a:avLst/>
          </a:prstGeom>
          <a:noFill/>
        </p:spPr>
        <p:txBody>
          <a:bodyPr wrap="square" rtlCol="1">
            <a:spAutoFit/>
          </a:bodyPr>
          <a:lstStyle/>
          <a:p>
            <a:pPr algn="ctr">
              <a:lnSpc>
                <a:spcPts val="2000"/>
              </a:lnSpc>
            </a:pPr>
            <a:r>
              <a:rPr lang="ar-EG" sz="2600" b="1" dirty="0">
                <a:latin typeface="David" panose="020E0502060401010101" pitchFamily="34" charset="-79"/>
                <a:cs typeface="David" panose="020E0502060401010101" pitchFamily="34" charset="-79"/>
              </a:rPr>
              <a:t>حركة الشبيبة الجماهيرية</a:t>
            </a:r>
            <a:endParaRPr lang="he-IL" sz="2600" b="1" dirty="0">
              <a:latin typeface="David" panose="020E0502060401010101" pitchFamily="34" charset="-79"/>
              <a:cs typeface="David" panose="020E0502060401010101" pitchFamily="34" charset="-79"/>
            </a:endParaRPr>
          </a:p>
        </p:txBody>
      </p:sp>
      <p:sp>
        <p:nvSpPr>
          <p:cNvPr id="26" name="TextBox 25"/>
          <p:cNvSpPr txBox="1"/>
          <p:nvPr/>
        </p:nvSpPr>
        <p:spPr>
          <a:xfrm>
            <a:off x="1669875" y="3251728"/>
            <a:ext cx="5158043" cy="1323439"/>
          </a:xfrm>
          <a:prstGeom prst="rect">
            <a:avLst/>
          </a:prstGeom>
          <a:noFill/>
        </p:spPr>
        <p:txBody>
          <a:bodyPr wrap="square" rtlCol="1">
            <a:spAutoFit/>
          </a:bodyPr>
          <a:lstStyle/>
          <a:p>
            <a:pPr algn="ctr" rtl="1"/>
            <a:r>
              <a:rPr lang="ar-EG" sz="4000" b="1" dirty="0">
                <a:effectLst>
                  <a:outerShdw blurRad="38100" dist="38100" dir="2700000" algn="tl">
                    <a:srgbClr val="000000">
                      <a:alpha val="43137"/>
                    </a:srgbClr>
                  </a:outerShdw>
                </a:effectLst>
                <a:latin typeface="Guttman Hatzvi" panose="02010401010101010101" pitchFamily="2" charset="-79"/>
              </a:rPr>
              <a:t>المخاطر الكهربائية في بيئات مختلفة</a:t>
            </a:r>
            <a:endParaRPr lang="he-IL" dirty="0">
              <a:latin typeface="Guttman Hatzvi" panose="02010401010101010101" pitchFamily="2" charset="-79"/>
            </a:endParaRPr>
          </a:p>
        </p:txBody>
      </p:sp>
      <p:pic>
        <p:nvPicPr>
          <p:cNvPr id="28" name="Picture 4" descr="nuri_2010_New_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1305" y="41816"/>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891917" y="5917953"/>
            <a:ext cx="1653130" cy="369332"/>
          </a:xfrm>
          <a:prstGeom prst="rect">
            <a:avLst/>
          </a:prstGeom>
          <a:noFill/>
        </p:spPr>
        <p:txBody>
          <a:bodyPr wrap="square" rtlCol="1">
            <a:spAutoFit/>
          </a:bodyPr>
          <a:lstStyle/>
          <a:p>
            <a:r>
              <a:rPr lang="ar-EG" b="1" dirty="0"/>
              <a:t>عمل في مجموعات</a:t>
            </a:r>
            <a:endParaRPr lang="he-IL" b="1" dirty="0"/>
          </a:p>
        </p:txBody>
      </p:sp>
      <p:sp>
        <p:nvSpPr>
          <p:cNvPr id="27" name="TextBox 26"/>
          <p:cNvSpPr txBox="1"/>
          <p:nvPr/>
        </p:nvSpPr>
        <p:spPr>
          <a:xfrm>
            <a:off x="3735265" y="6433251"/>
            <a:ext cx="1638300" cy="307777"/>
          </a:xfrm>
          <a:prstGeom prst="rect">
            <a:avLst/>
          </a:prstGeom>
          <a:noFill/>
        </p:spPr>
        <p:txBody>
          <a:bodyPr wrap="square" rtlCol="1">
            <a:spAutoFit/>
          </a:bodyPr>
          <a:lstStyle/>
          <a:p>
            <a:pPr algn="ctr"/>
            <a:r>
              <a:rPr lang="he-IL" sz="1400" dirty="0"/>
              <a:t>6</a:t>
            </a:r>
          </a:p>
        </p:txBody>
      </p:sp>
      <p:sp>
        <p:nvSpPr>
          <p:cNvPr id="31" name="Rectangle 7"/>
          <p:cNvSpPr>
            <a:spLocks noChangeArrowheads="1"/>
          </p:cNvSpPr>
          <p:nvPr/>
        </p:nvSpPr>
        <p:spPr bwMode="auto">
          <a:xfrm>
            <a:off x="6476917" y="70593"/>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32" name="Rectangle 7"/>
          <p:cNvSpPr>
            <a:spLocks noChangeArrowheads="1"/>
          </p:cNvSpPr>
          <p:nvPr/>
        </p:nvSpPr>
        <p:spPr bwMode="auto">
          <a:xfrm>
            <a:off x="4430717" y="29751"/>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138769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half" idx="2"/>
          </p:nvPr>
        </p:nvSpPr>
        <p:spPr>
          <a:xfrm>
            <a:off x="4099959" y="641275"/>
            <a:ext cx="4642390" cy="6110089"/>
          </a:xfrm>
          <a:ln w="57150">
            <a:solidFill>
              <a:srgbClr val="339933"/>
            </a:solidFill>
            <a:prstDash val="sysDot"/>
          </a:ln>
        </p:spPr>
        <p:txBody>
          <a:bodyPr>
            <a:noAutofit/>
          </a:bodyPr>
          <a:lstStyle/>
          <a:p>
            <a:pPr marL="216000" indent="-216000">
              <a:lnSpc>
                <a:spcPts val="2800"/>
              </a:lnSpc>
              <a:spcBef>
                <a:spcPts val="0"/>
              </a:spcBef>
              <a:spcAft>
                <a:spcPts val="1000"/>
              </a:spcAft>
            </a:pPr>
            <a:r>
              <a:rPr lang="ar-EG" sz="2900" dirty="0"/>
              <a:t>تحقق من قاطع التيار الكهربائي لتجنب حوادث الصعق الكهربائي في المنزل ، تأكد من أن قاطع التيار يعمل بشكل جيد. هذه عملية يجب أن يقوم بها </a:t>
            </a:r>
            <a:r>
              <a:rPr lang="ar-EG" sz="2900" b="1" dirty="0"/>
              <a:t>شخص بالغ</a:t>
            </a:r>
            <a:r>
              <a:rPr lang="ar-EG" sz="2900" dirty="0"/>
              <a:t>، وإذا ظهرت مشكلة ، يجب استدعاء </a:t>
            </a:r>
            <a:r>
              <a:rPr lang="ar-EG" sz="2900" b="1" dirty="0"/>
              <a:t>كهربائي مؤهل</a:t>
            </a:r>
            <a:r>
              <a:rPr lang="ar-EG" sz="2900" dirty="0"/>
              <a:t>.</a:t>
            </a:r>
          </a:p>
          <a:p>
            <a:pPr marL="216000" indent="-216000">
              <a:lnSpc>
                <a:spcPts val="2800"/>
              </a:lnSpc>
              <a:spcBef>
                <a:spcPts val="0"/>
              </a:spcBef>
              <a:spcAft>
                <a:spcPts val="1000"/>
              </a:spcAft>
            </a:pPr>
            <a:r>
              <a:rPr lang="ar-EG" sz="2900" dirty="0"/>
              <a:t>تحقق من التأريض الذي يمنع حدوث صدمة كهربائية.</a:t>
            </a:r>
          </a:p>
          <a:p>
            <a:pPr marL="216000" indent="-216000">
              <a:lnSpc>
                <a:spcPts val="2800"/>
              </a:lnSpc>
              <a:spcBef>
                <a:spcPts val="0"/>
              </a:spcBef>
              <a:spcAft>
                <a:spcPts val="1000"/>
              </a:spcAft>
            </a:pPr>
            <a:r>
              <a:rPr lang="ar-EG" sz="2900" dirty="0"/>
              <a:t>عدم استخدام الأجهزة المكسورة أو التالفة.</a:t>
            </a:r>
          </a:p>
          <a:p>
            <a:pPr marL="216000" indent="-216000">
              <a:lnSpc>
                <a:spcPts val="2800"/>
              </a:lnSpc>
              <a:spcBef>
                <a:spcPts val="0"/>
              </a:spcBef>
              <a:spcAft>
                <a:spcPts val="1000"/>
              </a:spcAft>
            </a:pPr>
            <a:r>
              <a:rPr lang="ar-EG" sz="2900" dirty="0"/>
              <a:t>تحقق من القوابس والمقابس التي تغير لونها.</a:t>
            </a:r>
          </a:p>
          <a:p>
            <a:pPr marL="216000" indent="-216000">
              <a:lnSpc>
                <a:spcPts val="2800"/>
              </a:lnSpc>
              <a:spcBef>
                <a:spcPts val="0"/>
              </a:spcBef>
              <a:spcAft>
                <a:spcPts val="1000"/>
              </a:spcAft>
            </a:pPr>
            <a:r>
              <a:rPr lang="ar-EG" sz="2900" dirty="0"/>
              <a:t>تجنب استخدام كابلات التمديد الطويلة و/أو المكشوفة.</a:t>
            </a:r>
            <a:endParaRPr lang="he-IL" sz="2900" dirty="0"/>
          </a:p>
        </p:txBody>
      </p:sp>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9" name="כותרת 1"/>
          <p:cNvSpPr>
            <a:spLocks noGrp="1"/>
          </p:cNvSpPr>
          <p:nvPr>
            <p:ph type="title"/>
          </p:nvPr>
        </p:nvSpPr>
        <p:spPr/>
        <p:txBody>
          <a:bodyPr>
            <a:noAutofit/>
          </a:bodyPr>
          <a:lstStyle/>
          <a:p>
            <a:r>
              <a:rPr lang="ar-EG" sz="4400" dirty="0">
                <a:effectLst>
                  <a:outerShdw blurRad="38100" dist="38100" dir="2700000" algn="tl">
                    <a:srgbClr val="000000">
                      <a:alpha val="43137"/>
                    </a:srgbClr>
                  </a:outerShdw>
                </a:effectLst>
                <a:latin typeface="Guttman Hatzvi" panose="02010401010101010101" pitchFamily="2" charset="-79"/>
                <a:cs typeface="+mn-cs"/>
              </a:rPr>
              <a:t>المخاطر الرئيسية في كل بيئة</a:t>
            </a:r>
            <a:endParaRPr lang="he-IL" sz="4400" dirty="0">
              <a:effectLst>
                <a:outerShdw blurRad="38100" dist="38100" dir="2700000" algn="tl">
                  <a:srgbClr val="000000">
                    <a:alpha val="43137"/>
                  </a:srgbClr>
                </a:outerShdw>
              </a:effectLst>
              <a:latin typeface="Guttman Hatzvi" panose="02010401010101010101" pitchFamily="2" charset="-79"/>
              <a:cs typeface="+mn-cs"/>
            </a:endParaRPr>
          </a:p>
        </p:txBody>
      </p:sp>
      <p:sp>
        <p:nvSpPr>
          <p:cNvPr id="10" name="TextBox 9"/>
          <p:cNvSpPr txBox="1"/>
          <p:nvPr/>
        </p:nvSpPr>
        <p:spPr>
          <a:xfrm>
            <a:off x="1140171" y="1585627"/>
            <a:ext cx="2623559" cy="769441"/>
          </a:xfrm>
          <a:prstGeom prst="rect">
            <a:avLst/>
          </a:prstGeom>
          <a:noFill/>
        </p:spPr>
        <p:txBody>
          <a:bodyPr wrap="square" rtlCol="1">
            <a:spAutoFit/>
          </a:bodyPr>
          <a:lstStyle/>
          <a:p>
            <a:r>
              <a:rPr lang="ar-EG"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rPr>
              <a:t>هل تعلم ؟</a:t>
            </a:r>
            <a:endParaRPr lang="he-IL"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endParaRPr>
          </a:p>
        </p:txBody>
      </p:sp>
      <p:pic>
        <p:nvPicPr>
          <p:cNvPr id="11" name="Picture 4" descr="ציור בית - ציורים איכותיים להדפסה בחינם | דפי צביעה QTN"/>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t="18214" b="19243"/>
          <a:stretch/>
        </p:blipFill>
        <p:spPr bwMode="auto">
          <a:xfrm>
            <a:off x="1446193" y="231380"/>
            <a:ext cx="1312131" cy="115931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1</a:t>
            </a:r>
          </a:p>
        </p:txBody>
      </p:sp>
      <p:sp>
        <p:nvSpPr>
          <p:cNvPr id="12" name="TextBox 11"/>
          <p:cNvSpPr txBox="1"/>
          <p:nvPr/>
        </p:nvSpPr>
        <p:spPr>
          <a:xfrm>
            <a:off x="2892221" y="6470719"/>
            <a:ext cx="1638300" cy="307777"/>
          </a:xfrm>
          <a:prstGeom prst="rect">
            <a:avLst/>
          </a:prstGeom>
          <a:noFill/>
        </p:spPr>
        <p:txBody>
          <a:bodyPr wrap="square" rtlCol="1">
            <a:spAutoFit/>
          </a:bodyPr>
          <a:lstStyle/>
          <a:p>
            <a:pPr algn="ctr"/>
            <a:r>
              <a:rPr lang="he-IL" sz="1400" dirty="0"/>
              <a:t>7</a:t>
            </a:r>
          </a:p>
        </p:txBody>
      </p:sp>
      <p:sp>
        <p:nvSpPr>
          <p:cNvPr id="14" name="Rectangle 7"/>
          <p:cNvSpPr>
            <a:spLocks noChangeArrowheads="1"/>
          </p:cNvSpPr>
          <p:nvPr/>
        </p:nvSpPr>
        <p:spPr bwMode="auto">
          <a:xfrm>
            <a:off x="5420631" y="49436"/>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5" name="Rectangle 7"/>
          <p:cNvSpPr>
            <a:spLocks noChangeArrowheads="1"/>
          </p:cNvSpPr>
          <p:nvPr/>
        </p:nvSpPr>
        <p:spPr bwMode="auto">
          <a:xfrm>
            <a:off x="3374431" y="859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292192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13" name="מציין מיקום תוכן 3"/>
          <p:cNvSpPr txBox="1">
            <a:spLocks/>
          </p:cNvSpPr>
          <p:nvPr/>
        </p:nvSpPr>
        <p:spPr>
          <a:xfrm>
            <a:off x="4076345" y="1030079"/>
            <a:ext cx="4666004" cy="5677953"/>
          </a:xfrm>
          <a:prstGeom prst="rect">
            <a:avLst/>
          </a:prstGeom>
          <a:ln w="57150">
            <a:solidFill>
              <a:srgbClr val="FFC000"/>
            </a:solidFill>
            <a:prstDash val="sysDot"/>
          </a:ln>
        </p:spPr>
        <p:txBody>
          <a:bodyPr vert="horz" lIns="91440" tIns="45720" rIns="91440" bIns="45720" rtlCol="0">
            <a:normAutofit/>
          </a:bodyPr>
          <a:lstStyle>
            <a:lvl1pPr marL="171450" indent="-171450" algn="r" defTabSz="685800" rtl="1"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pPr marL="216000" indent="-216000">
              <a:lnSpc>
                <a:spcPts val="2800"/>
              </a:lnSpc>
              <a:spcBef>
                <a:spcPts val="0"/>
              </a:spcBef>
              <a:spcAft>
                <a:spcPts val="1000"/>
              </a:spcAft>
            </a:pPr>
            <a:endParaRPr lang="he-IL" sz="2800" dirty="0"/>
          </a:p>
          <a:p>
            <a:pPr marL="216000" indent="-216000">
              <a:lnSpc>
                <a:spcPts val="2800"/>
              </a:lnSpc>
              <a:spcBef>
                <a:spcPts val="0"/>
              </a:spcBef>
              <a:spcAft>
                <a:spcPts val="1200"/>
              </a:spcAft>
            </a:pPr>
            <a:r>
              <a:rPr lang="ar-EG" sz="2900" dirty="0"/>
              <a:t>الابتعاد عن الخزائن الكهربائية الموجودة في الملعب. (افحص انها غير مفتوحة)</a:t>
            </a:r>
          </a:p>
          <a:p>
            <a:pPr marL="216000" indent="-216000">
              <a:lnSpc>
                <a:spcPts val="2800"/>
              </a:lnSpc>
              <a:spcBef>
                <a:spcPts val="0"/>
              </a:spcBef>
              <a:spcAft>
                <a:spcPts val="1200"/>
              </a:spcAft>
            </a:pPr>
            <a:r>
              <a:rPr lang="ar-EG" sz="2900" dirty="0"/>
              <a:t>لا تلعب تحت الأسلاك الكهربائية أو بالقرب من أعمدة الكهرباء .</a:t>
            </a:r>
          </a:p>
          <a:p>
            <a:pPr marL="216000" indent="-216000">
              <a:lnSpc>
                <a:spcPts val="2800"/>
              </a:lnSpc>
              <a:spcBef>
                <a:spcPts val="0"/>
              </a:spcBef>
              <a:spcAft>
                <a:spcPts val="1200"/>
              </a:spcAft>
            </a:pPr>
            <a:r>
              <a:rPr lang="ar-EG" sz="2900" dirty="0"/>
              <a:t>تأكد من عدم وجود أعمدة إنارة تالفة وخطيرة .</a:t>
            </a:r>
          </a:p>
          <a:p>
            <a:pPr marL="216000" indent="-216000">
              <a:lnSpc>
                <a:spcPts val="2800"/>
              </a:lnSpc>
              <a:spcBef>
                <a:spcPts val="0"/>
              </a:spcBef>
              <a:spcAft>
                <a:spcPts val="1200"/>
              </a:spcAft>
            </a:pPr>
            <a:r>
              <a:rPr lang="ar-EG" sz="2900" dirty="0"/>
              <a:t>تأكد من عدم وجود فروع شجرة تلامس أو تضغط على الأسلاك الكهربائية المكشوفة.</a:t>
            </a:r>
            <a:endParaRPr lang="he-IL" sz="2900" dirty="0"/>
          </a:p>
        </p:txBody>
      </p:sp>
      <p:pic>
        <p:nvPicPr>
          <p:cNvPr id="14" name="Picture 2" descr="Le Jardin Balance Pour Des Enfants Illustration Stock - Illustration du  sport, jardin: 9979032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297"/>
          <a:stretch/>
        </p:blipFill>
        <p:spPr bwMode="auto">
          <a:xfrm>
            <a:off x="1971685" y="137853"/>
            <a:ext cx="1987545" cy="13943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1</a:t>
            </a:r>
          </a:p>
        </p:txBody>
      </p:sp>
      <p:sp>
        <p:nvSpPr>
          <p:cNvPr id="11" name="TextBox 10"/>
          <p:cNvSpPr txBox="1"/>
          <p:nvPr/>
        </p:nvSpPr>
        <p:spPr>
          <a:xfrm>
            <a:off x="3735265" y="6487843"/>
            <a:ext cx="1638300" cy="307777"/>
          </a:xfrm>
          <a:prstGeom prst="rect">
            <a:avLst/>
          </a:prstGeom>
          <a:noFill/>
        </p:spPr>
        <p:txBody>
          <a:bodyPr wrap="square" rtlCol="1">
            <a:spAutoFit/>
          </a:bodyPr>
          <a:lstStyle/>
          <a:p>
            <a:pPr algn="ctr"/>
            <a:r>
              <a:rPr lang="he-IL" sz="1400" dirty="0"/>
              <a:t>8</a:t>
            </a:r>
          </a:p>
        </p:txBody>
      </p:sp>
      <p:sp>
        <p:nvSpPr>
          <p:cNvPr id="2" name="כותרת 1"/>
          <p:cNvSpPr>
            <a:spLocks noGrp="1"/>
          </p:cNvSpPr>
          <p:nvPr>
            <p:ph type="title"/>
          </p:nvPr>
        </p:nvSpPr>
        <p:spPr/>
        <p:txBody>
          <a:bodyPr>
            <a:noAutofit/>
          </a:bodyPr>
          <a:lstStyle/>
          <a:p>
            <a:r>
              <a:rPr lang="ar-EG" sz="5400" dirty="0">
                <a:effectLst>
                  <a:outerShdw blurRad="38100" dist="38100" dir="2700000" algn="tl">
                    <a:srgbClr val="000000">
                      <a:alpha val="43137"/>
                    </a:srgbClr>
                  </a:outerShdw>
                </a:effectLst>
                <a:latin typeface="Guttman Hatzvi" panose="02010401010101010101" pitchFamily="2" charset="-79"/>
              </a:rPr>
              <a:t>المخاطر الرئيسية في كل بيئة</a:t>
            </a:r>
            <a:endParaRPr lang="en-US" sz="5400" dirty="0"/>
          </a:p>
        </p:txBody>
      </p:sp>
      <p:sp>
        <p:nvSpPr>
          <p:cNvPr id="15" name="כותרת 1"/>
          <p:cNvSpPr txBox="1">
            <a:spLocks/>
          </p:cNvSpPr>
          <p:nvPr/>
        </p:nvSpPr>
        <p:spPr>
          <a:xfrm>
            <a:off x="719952" y="2355068"/>
            <a:ext cx="3122163" cy="2459808"/>
          </a:xfrm>
          <a:prstGeom prst="rect">
            <a:avLst/>
          </a:prstGeom>
        </p:spPr>
        <p:txBody>
          <a:bodyPr vert="horz" lIns="91440" tIns="91440" rIns="91440" bIns="91440" rtlCol="0" anchor="ctr">
            <a:noAutofit/>
          </a:bodyPr>
          <a:lstStyle>
            <a:lvl1pPr algn="ctr" defTabSz="685800" rtl="1" eaLnBrk="1" latinLnBrk="0" hangingPunct="1">
              <a:lnSpc>
                <a:spcPct val="85000"/>
              </a:lnSpc>
              <a:spcBef>
                <a:spcPct val="0"/>
              </a:spcBef>
              <a:buNone/>
              <a:defRPr sz="3200" b="0" i="0" kern="1200" cap="none" spc="-113">
                <a:solidFill>
                  <a:srgbClr val="FFFEFF"/>
                </a:solidFill>
                <a:effectLst/>
                <a:latin typeface="+mj-lt"/>
                <a:ea typeface="+mj-ea"/>
                <a:cs typeface="+mj-cs"/>
              </a:defRPr>
            </a:lvl1pPr>
          </a:lstStyle>
          <a:p>
            <a:r>
              <a:rPr lang="ar-EG" sz="4400" dirty="0">
                <a:effectLst>
                  <a:outerShdw blurRad="38100" dist="38100" dir="2700000" algn="tl">
                    <a:srgbClr val="000000">
                      <a:alpha val="43137"/>
                    </a:srgbClr>
                  </a:outerShdw>
                </a:effectLst>
                <a:latin typeface="Guttman Hatzvi" panose="02010401010101010101" pitchFamily="2" charset="-79"/>
                <a:cs typeface="+mn-cs"/>
              </a:rPr>
              <a:t> </a:t>
            </a:r>
            <a:endParaRPr lang="he-IL" sz="4400" dirty="0">
              <a:effectLst>
                <a:outerShdw blurRad="38100" dist="38100" dir="2700000" algn="tl">
                  <a:srgbClr val="000000">
                    <a:alpha val="43137"/>
                  </a:srgbClr>
                </a:outerShdw>
              </a:effectLst>
              <a:latin typeface="Guttman Hatzvi" panose="02010401010101010101" pitchFamily="2" charset="-79"/>
              <a:cs typeface="+mn-cs"/>
            </a:endParaRPr>
          </a:p>
        </p:txBody>
      </p:sp>
      <p:sp>
        <p:nvSpPr>
          <p:cNvPr id="16" name="TextBox 15"/>
          <p:cNvSpPr txBox="1"/>
          <p:nvPr/>
        </p:nvSpPr>
        <p:spPr>
          <a:xfrm>
            <a:off x="1140171" y="1585627"/>
            <a:ext cx="2623559" cy="769441"/>
          </a:xfrm>
          <a:prstGeom prst="rect">
            <a:avLst/>
          </a:prstGeom>
          <a:noFill/>
        </p:spPr>
        <p:txBody>
          <a:bodyPr wrap="square" rtlCol="1">
            <a:spAutoFit/>
          </a:bodyPr>
          <a:lstStyle/>
          <a:p>
            <a:r>
              <a:rPr lang="ar-EG"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rPr>
              <a:t>هل تعلم ؟</a:t>
            </a:r>
            <a:endParaRPr lang="he-IL"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endParaRPr>
          </a:p>
        </p:txBody>
      </p:sp>
      <p:sp>
        <p:nvSpPr>
          <p:cNvPr id="18" name="Rectangle 7"/>
          <p:cNvSpPr>
            <a:spLocks noChangeArrowheads="1"/>
          </p:cNvSpPr>
          <p:nvPr/>
        </p:nvSpPr>
        <p:spPr bwMode="auto">
          <a:xfrm>
            <a:off x="5495059" y="230181"/>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9" name="Rectangle 7"/>
          <p:cNvSpPr>
            <a:spLocks noChangeArrowheads="1"/>
          </p:cNvSpPr>
          <p:nvPr/>
        </p:nvSpPr>
        <p:spPr bwMode="auto">
          <a:xfrm>
            <a:off x="3448859" y="189339"/>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40898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15" name="מציין מיקום תוכן 3"/>
          <p:cNvSpPr txBox="1">
            <a:spLocks/>
          </p:cNvSpPr>
          <p:nvPr/>
        </p:nvSpPr>
        <p:spPr>
          <a:xfrm>
            <a:off x="4262334" y="1498241"/>
            <a:ext cx="4480015" cy="4640239"/>
          </a:xfrm>
          <a:prstGeom prst="rect">
            <a:avLst/>
          </a:prstGeom>
          <a:ln w="57150">
            <a:solidFill>
              <a:srgbClr val="CC3300"/>
            </a:solidFill>
            <a:prstDash val="sysDot"/>
          </a:ln>
        </p:spPr>
        <p:txBody>
          <a:bodyPr vert="horz" lIns="91440" tIns="45720" rIns="91440" bIns="45720" rtlCol="0">
            <a:normAutofit/>
          </a:bodyPr>
          <a:lstStyle>
            <a:lvl1pPr marL="171450" indent="-171450" algn="r" defTabSz="685800" rtl="1"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pPr marL="216000" indent="-216000">
              <a:lnSpc>
                <a:spcPts val="2800"/>
              </a:lnSpc>
              <a:spcBef>
                <a:spcPts val="0"/>
              </a:spcBef>
              <a:spcAft>
                <a:spcPts val="1200"/>
              </a:spcAft>
            </a:pPr>
            <a:endParaRPr lang="he-IL" sz="2800" dirty="0"/>
          </a:p>
          <a:p>
            <a:pPr marL="216000" indent="-216000">
              <a:lnSpc>
                <a:spcPts val="2800"/>
              </a:lnSpc>
              <a:spcBef>
                <a:spcPts val="0"/>
              </a:spcBef>
              <a:spcAft>
                <a:spcPts val="1200"/>
              </a:spcAft>
            </a:pPr>
            <a:r>
              <a:rPr lang="ar-EG" sz="2800" dirty="0"/>
              <a:t>التحقق من القوابس والمقابس المكسورة أو التي تغير لونها.</a:t>
            </a:r>
          </a:p>
          <a:p>
            <a:pPr marL="216000" indent="-216000">
              <a:lnSpc>
                <a:spcPts val="2800"/>
              </a:lnSpc>
              <a:spcBef>
                <a:spcPts val="0"/>
              </a:spcBef>
              <a:spcAft>
                <a:spcPts val="1200"/>
              </a:spcAft>
            </a:pPr>
            <a:r>
              <a:rPr lang="ar-EG" sz="2800" dirty="0"/>
              <a:t>إطفاء الأجهزة الكهربائية عند مغادرة الصف.</a:t>
            </a:r>
          </a:p>
          <a:p>
            <a:pPr marL="216000" indent="-216000">
              <a:lnSpc>
                <a:spcPts val="2800"/>
              </a:lnSpc>
              <a:spcBef>
                <a:spcPts val="0"/>
              </a:spcBef>
              <a:spcAft>
                <a:spcPts val="1200"/>
              </a:spcAft>
            </a:pPr>
            <a:r>
              <a:rPr lang="ar-EG" sz="2800" dirty="0"/>
              <a:t>التأكد من عدم وجود مقابس خارج المبنى ، في الفناء، معرضة للمياه</a:t>
            </a:r>
          </a:p>
          <a:p>
            <a:pPr marL="216000" indent="-216000">
              <a:lnSpc>
                <a:spcPts val="2800"/>
              </a:lnSpc>
              <a:spcBef>
                <a:spcPts val="0"/>
              </a:spcBef>
              <a:spcAft>
                <a:spcPts val="1200"/>
              </a:spcAft>
            </a:pPr>
            <a:r>
              <a:rPr lang="ar-EG" sz="2800" dirty="0"/>
              <a:t>في الفناء - كن حذرًا من الأسلاك الكهربائية الممزقة والخزائن الكهربائية المفتوحة والأعمدة الكهربائية.</a:t>
            </a:r>
            <a:endParaRPr lang="he-IL" sz="2800" dirty="0"/>
          </a:p>
        </p:txBody>
      </p:sp>
      <p:pic>
        <p:nvPicPr>
          <p:cNvPr id="16" name="Picture 6" descr="חזרה לבית הספר דפי צביעה – המבחר הגדול ביותר של דפי צביעה להדפסה ואונליין,  גדולים ואיכותיים – באתר הגדול בישרא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943" y="125552"/>
            <a:ext cx="1865755" cy="134023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באוויר</a:t>
            </a:r>
            <a:br>
              <a:rPr lang="en-US" sz="1300" b="1" dirty="0"/>
            </a:br>
            <a:r>
              <a:rPr lang="he-IL" sz="1300" b="1" dirty="0"/>
              <a:t>מערך מס' 1</a:t>
            </a:r>
          </a:p>
        </p:txBody>
      </p:sp>
      <p:sp>
        <p:nvSpPr>
          <p:cNvPr id="11" name="TextBox 10"/>
          <p:cNvSpPr txBox="1"/>
          <p:nvPr/>
        </p:nvSpPr>
        <p:spPr>
          <a:xfrm>
            <a:off x="3735265" y="6433251"/>
            <a:ext cx="1638300" cy="307777"/>
          </a:xfrm>
          <a:prstGeom prst="rect">
            <a:avLst/>
          </a:prstGeom>
          <a:noFill/>
        </p:spPr>
        <p:txBody>
          <a:bodyPr wrap="square" rtlCol="1">
            <a:spAutoFit/>
          </a:bodyPr>
          <a:lstStyle/>
          <a:p>
            <a:pPr algn="ctr"/>
            <a:r>
              <a:rPr lang="en-US" sz="1400" dirty="0"/>
              <a:t>9</a:t>
            </a:r>
            <a:endParaRPr lang="he-IL" sz="1400" dirty="0"/>
          </a:p>
        </p:txBody>
      </p:sp>
      <p:sp>
        <p:nvSpPr>
          <p:cNvPr id="3" name="מלבן 2"/>
          <p:cNvSpPr/>
          <p:nvPr/>
        </p:nvSpPr>
        <p:spPr>
          <a:xfrm>
            <a:off x="798358" y="2523992"/>
            <a:ext cx="2936907" cy="2308324"/>
          </a:xfrm>
          <a:prstGeom prst="rect">
            <a:avLst/>
          </a:prstGeom>
        </p:spPr>
        <p:txBody>
          <a:bodyPr wrap="square">
            <a:spAutoFit/>
          </a:bodyPr>
          <a:lstStyle/>
          <a:p>
            <a:pPr algn="ctr"/>
            <a:r>
              <a:rPr lang="ar-EG" sz="4800" dirty="0">
                <a:solidFill>
                  <a:schemeClr val="bg1"/>
                </a:solidFill>
                <a:effectLst>
                  <a:outerShdw blurRad="38100" dist="38100" dir="2700000" algn="tl">
                    <a:srgbClr val="000000">
                      <a:alpha val="43137"/>
                    </a:srgbClr>
                  </a:outerShdw>
                </a:effectLst>
                <a:latin typeface="Guttman Hatzvi" panose="02010401010101010101" pitchFamily="2" charset="-79"/>
              </a:rPr>
              <a:t>المخاطر الرئيسية في كل بيئة</a:t>
            </a:r>
            <a:endParaRPr lang="en-US" sz="4800" dirty="0">
              <a:solidFill>
                <a:schemeClr val="bg1"/>
              </a:solidFill>
            </a:endParaRPr>
          </a:p>
        </p:txBody>
      </p:sp>
      <p:sp>
        <p:nvSpPr>
          <p:cNvPr id="12" name="TextBox 11"/>
          <p:cNvSpPr txBox="1"/>
          <p:nvPr/>
        </p:nvSpPr>
        <p:spPr>
          <a:xfrm>
            <a:off x="1140171" y="1585627"/>
            <a:ext cx="2623559" cy="769441"/>
          </a:xfrm>
          <a:prstGeom prst="rect">
            <a:avLst/>
          </a:prstGeom>
          <a:noFill/>
        </p:spPr>
        <p:txBody>
          <a:bodyPr wrap="square" rtlCol="1">
            <a:spAutoFit/>
          </a:bodyPr>
          <a:lstStyle/>
          <a:p>
            <a:r>
              <a:rPr lang="ar-EG"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rPr>
              <a:t>هل تعلم ؟</a:t>
            </a:r>
            <a:endParaRPr lang="he-IL"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endParaRPr>
          </a:p>
        </p:txBody>
      </p:sp>
      <p:sp>
        <p:nvSpPr>
          <p:cNvPr id="13" name="Rectangle 7"/>
          <p:cNvSpPr>
            <a:spLocks noChangeArrowheads="1"/>
          </p:cNvSpPr>
          <p:nvPr/>
        </p:nvSpPr>
        <p:spPr bwMode="auto">
          <a:xfrm>
            <a:off x="5569484" y="16639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sp>
        <p:nvSpPr>
          <p:cNvPr id="14" name="Rectangle 7"/>
          <p:cNvSpPr>
            <a:spLocks noChangeArrowheads="1"/>
          </p:cNvSpPr>
          <p:nvPr/>
        </p:nvSpPr>
        <p:spPr bwMode="auto">
          <a:xfrm>
            <a:off x="3523284" y="125552"/>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sz="1050" b="1" dirty="0">
                <a:latin typeface="Times New Roman" pitchFamily="18" charset="0"/>
                <a:ea typeface="Times New Roman" pitchFamily="18" charset="0"/>
                <a:cs typeface="Arial" pitchFamily="34" charset="0"/>
              </a:rPr>
              <a:t>طريق النور</a:t>
            </a:r>
            <a:r>
              <a:rPr lang="he-IL" altLang="he-IL" sz="1050" b="1" dirty="0">
                <a:latin typeface="Times New Roman" pitchFamily="18" charset="0"/>
                <a:ea typeface="Times New Roman" pitchFamily="18" charset="0"/>
                <a:cs typeface="Arial" pitchFamily="34" charset="0"/>
              </a:rPr>
              <a:t>       </a:t>
            </a: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a:t>
            </a:r>
            <a:r>
              <a:rPr lang="ar-EG" altLang="he-IL" sz="1050" b="1" dirty="0">
                <a:latin typeface="Times New Roman" pitchFamily="18" charset="0"/>
                <a:ea typeface="Times New Roman" pitchFamily="18" charset="0"/>
                <a:cs typeface="Arial" pitchFamily="34" charset="0"/>
              </a:rPr>
              <a:t>منهج حياة ذكي في بيئة الكهرباء</a:t>
            </a:r>
            <a:endParaRPr lang="en-US" altLang="he-IL" sz="1350" dirty="0">
              <a:latin typeface="Arial" pitchFamily="34" charset="0"/>
              <a:cs typeface="Arial" pitchFamily="34" charset="0"/>
            </a:endParaRPr>
          </a:p>
        </p:txBody>
      </p:sp>
    </p:spTree>
    <p:extLst>
      <p:ext uri="{BB962C8B-B14F-4D97-AF65-F5344CB8AC3E}">
        <p14:creationId xmlns:p14="http://schemas.microsoft.com/office/powerpoint/2010/main" val="24713827"/>
      </p:ext>
    </p:extLst>
  </p:cSld>
  <p:clrMapOvr>
    <a:masterClrMapping/>
  </p:clrMapOvr>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8479_TF44781794_Win32.potx" id="{81F6CFDD-6513-4D1B-A955-65797799F821}" vid="{300E5B0D-EC99-4C7F-8CDC-C7E274A58CB4}"/>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אטלס</Template>
  <TotalTime>13527</TotalTime>
  <Words>2588</Words>
  <Application>Microsoft Office PowerPoint</Application>
  <PresentationFormat>‫הצגה על המסך (4:3)</PresentationFormat>
  <Paragraphs>486</Paragraphs>
  <Slides>31</Slides>
  <Notes>0</Notes>
  <HiddenSlides>0</HiddenSlides>
  <MMClips>0</MMClips>
  <ScaleCrop>false</ScaleCrop>
  <HeadingPairs>
    <vt:vector size="6" baseType="variant">
      <vt:variant>
        <vt:lpstr>גופנים בשימוש</vt:lpstr>
      </vt:variant>
      <vt:variant>
        <vt:i4>13</vt:i4>
      </vt:variant>
      <vt:variant>
        <vt:lpstr>ערכת נושא</vt:lpstr>
      </vt:variant>
      <vt:variant>
        <vt:i4>2</vt:i4>
      </vt:variant>
      <vt:variant>
        <vt:lpstr>כותרות שקופיות</vt:lpstr>
      </vt:variant>
      <vt:variant>
        <vt:i4>31</vt:i4>
      </vt:variant>
    </vt:vector>
  </HeadingPairs>
  <TitlesOfParts>
    <vt:vector size="46" baseType="lpstr">
      <vt:lpstr>Adobe Arabic</vt:lpstr>
      <vt:lpstr>Aldhabi</vt:lpstr>
      <vt:lpstr>Arial</vt:lpstr>
      <vt:lpstr>Calibri</vt:lpstr>
      <vt:lpstr>Calibri Light</vt:lpstr>
      <vt:lpstr>David</vt:lpstr>
      <vt:lpstr>Guttman Hatzvi</vt:lpstr>
      <vt:lpstr>Rockwell</vt:lpstr>
      <vt:lpstr>Segoe UI Semibold</vt:lpstr>
      <vt:lpstr>Tahoma</vt:lpstr>
      <vt:lpstr>Times New Roman</vt:lpstr>
      <vt:lpstr>Webdings</vt:lpstr>
      <vt:lpstr>Wingdings</vt:lpstr>
      <vt:lpstr>ערכת נושא של Office</vt:lpstr>
      <vt:lpstr>Atlas</vt:lpstr>
      <vt:lpstr>الكهرباء في الهواء  بأمان ومبادرات</vt:lpstr>
      <vt:lpstr>      الكهرباء في الهواء  اللقاء الاول</vt:lpstr>
      <vt:lpstr>قصة حدث</vt:lpstr>
      <vt:lpstr>معلومات مهمة!!!</vt:lpstr>
      <vt:lpstr>מצגת של PowerPoint‏</vt:lpstr>
      <vt:lpstr>מצגת של PowerPoint‏</vt:lpstr>
      <vt:lpstr>المخاطر الرئيسية في كل بيئة</vt:lpstr>
      <vt:lpstr>المخاطر الرئيسية في كل بيئة</vt:lpstr>
      <vt:lpstr>מצגת של PowerPoint‏</vt:lpstr>
      <vt:lpstr>المخاطر الرئيسية في كل بيئة</vt:lpstr>
      <vt:lpstr>المخاطر الرئيسية في كل بيئة</vt:lpstr>
      <vt:lpstr>مهمة بحث    أساسية لمبادرة التوعية</vt:lpstr>
      <vt:lpstr>      الكهرباء في الهواء  اللقاء الثاني</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لماذا الكهرباء خطر ؟</vt:lpstr>
      <vt:lpstr>لماذا الكهرباء خطر ؟</vt:lpstr>
      <vt:lpstr>מצגת של PowerPoint‏</vt:lpstr>
      <vt:lpstr>מצגת של PowerPoint‏</vt:lpstr>
      <vt:lpstr>מצגת של PowerPoint‏</vt:lpstr>
      <vt:lpstr>      الكهرباء في الهواء  اللقاء الثالث</vt:lpstr>
      <vt:lpstr>مد خط  بين المصطلحات الموجودة في العمود الأيمن والشرح الملائم  في العمود الأيسر.</vt:lpstr>
      <vt:lpstr>جد أسماء الشخصيات بين الاحرف المبعثرة </vt:lpstr>
      <vt:lpstr>מצגת של PowerPoint‏</vt:lpstr>
      <vt:lpstr> قم بترجمة النص المشفر ، وستحصل على جملة مختصرة.</vt:lpstr>
      <vt:lpstr>بالنجاح!!!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Hadas</dc:creator>
  <cp:lastModifiedBy>ורד פיטרו</cp:lastModifiedBy>
  <cp:revision>246</cp:revision>
  <cp:lastPrinted>2023-09-03T09:24:19Z</cp:lastPrinted>
  <dcterms:created xsi:type="dcterms:W3CDTF">2023-08-27T14:33:39Z</dcterms:created>
  <dcterms:modified xsi:type="dcterms:W3CDTF">2023-09-27T06:53:58Z</dcterms:modified>
</cp:coreProperties>
</file>