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285" r:id="rId2"/>
    <p:sldId id="287" r:id="rId3"/>
    <p:sldId id="299" r:id="rId4"/>
    <p:sldId id="333" r:id="rId5"/>
    <p:sldId id="300" r:id="rId6"/>
    <p:sldId id="335" r:id="rId7"/>
    <p:sldId id="336" r:id="rId8"/>
    <p:sldId id="337" r:id="rId9"/>
    <p:sldId id="338" r:id="rId10"/>
    <p:sldId id="339" r:id="rId11"/>
    <p:sldId id="340" r:id="rId12"/>
    <p:sldId id="341" r:id="rId13"/>
    <p:sldId id="342" r:id="rId14"/>
    <p:sldId id="344" r:id="rId15"/>
    <p:sldId id="343" r:id="rId16"/>
    <p:sldId id="302" r:id="rId17"/>
    <p:sldId id="345" r:id="rId18"/>
    <p:sldId id="346" r:id="rId19"/>
    <p:sldId id="347" r:id="rId20"/>
    <p:sldId id="348" r:id="rId21"/>
    <p:sldId id="291" r:id="rId22"/>
    <p:sldId id="297" r:id="rId23"/>
    <p:sldId id="298" r:id="rId24"/>
    <p:sldId id="332" r:id="rId25"/>
    <p:sldId id="292" r:id="rId26"/>
    <p:sldId id="293" r:id="rId27"/>
    <p:sldId id="305" r:id="rId28"/>
    <p:sldId id="306" r:id="rId29"/>
    <p:sldId id="350" r:id="rId30"/>
    <p:sldId id="351" r:id="rId31"/>
    <p:sldId id="352" r:id="rId32"/>
    <p:sldId id="349" r:id="rId33"/>
  </p:sldIdLst>
  <p:sldSz cx="9144000" cy="6858000" type="screen4x3"/>
  <p:notesSz cx="6881813" cy="97107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59"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66FF99"/>
    <a:srgbClr val="FF6600"/>
    <a:srgbClr val="CC9900"/>
    <a:srgbClr val="CCFF99"/>
    <a:srgbClr val="33CC33"/>
    <a:srgbClr val="CCCC00"/>
    <a:srgbClr val="FF9900"/>
    <a:srgbClr val="9933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סגנון ערכת נושא 1 - הדגשה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p:cViewPr varScale="1">
        <p:scale>
          <a:sx n="111" d="100"/>
          <a:sy n="111" d="100"/>
        </p:scale>
        <p:origin x="84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836" y="-84"/>
      </p:cViewPr>
      <p:guideLst>
        <p:guide orient="horz" pos="3059"/>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8.jpg"/></Relationships>
</file>

<file path=ppt/diagrams/_rels/data10.xml.rels><?xml version="1.0" encoding="UTF-8" standalone="yes"?>
<Relationships xmlns="http://schemas.openxmlformats.org/package/2006/relationships"><Relationship Id="rId1" Type="http://schemas.openxmlformats.org/officeDocument/2006/relationships/image" Target="../media/image17.jpeg"/></Relationships>
</file>

<file path=ppt/diagrams/_rels/data11.xml.rels><?xml version="1.0" encoding="UTF-8" standalone="yes"?>
<Relationships xmlns="http://schemas.openxmlformats.org/package/2006/relationships"><Relationship Id="rId1" Type="http://schemas.openxmlformats.org/officeDocument/2006/relationships/image" Target="../media/image18.png"/></Relationships>
</file>

<file path=ppt/diagrams/_rels/data12.xml.rels><?xml version="1.0" encoding="UTF-8" standalone="yes"?>
<Relationships xmlns="http://schemas.openxmlformats.org/package/2006/relationships"><Relationship Id="rId1" Type="http://schemas.openxmlformats.org/officeDocument/2006/relationships/image" Target="../media/image19.jpg"/></Relationships>
</file>

<file path=ppt/diagrams/_rels/data13.xml.rels><?xml version="1.0" encoding="UTF-8" standalone="yes"?>
<Relationships xmlns="http://schemas.openxmlformats.org/package/2006/relationships"><Relationship Id="rId1" Type="http://schemas.openxmlformats.org/officeDocument/2006/relationships/image" Target="../media/image20.jpg"/></Relationships>
</file>

<file path=ppt/diagrams/_rels/data14.xml.rels><?xml version="1.0" encoding="UTF-8" standalone="yes"?>
<Relationships xmlns="http://schemas.openxmlformats.org/package/2006/relationships"><Relationship Id="rId1" Type="http://schemas.openxmlformats.org/officeDocument/2006/relationships/image" Target="../media/image21.jpeg"/></Relationships>
</file>

<file path=ppt/diagrams/_rels/data2.xml.rels><?xml version="1.0" encoding="UTF-8" standalone="yes"?>
<Relationships xmlns="http://schemas.openxmlformats.org/package/2006/relationships"><Relationship Id="rId1" Type="http://schemas.openxmlformats.org/officeDocument/2006/relationships/image" Target="../media/image9.jpg"/></Relationships>
</file>

<file path=ppt/diagrams/_rels/data3.xml.rels><?xml version="1.0" encoding="UTF-8" standalone="yes"?>
<Relationships xmlns="http://schemas.openxmlformats.org/package/2006/relationships"><Relationship Id="rId1" Type="http://schemas.openxmlformats.org/officeDocument/2006/relationships/image" Target="../media/image10.jpg"/></Relationships>
</file>

<file path=ppt/diagrams/_rels/data4.xml.rels><?xml version="1.0" encoding="UTF-8" standalone="yes"?>
<Relationships xmlns="http://schemas.openxmlformats.org/package/2006/relationships"><Relationship Id="rId1" Type="http://schemas.openxmlformats.org/officeDocument/2006/relationships/image" Target="../media/image11.png"/></Relationships>
</file>

<file path=ppt/diagrams/_rels/data5.xml.rels><?xml version="1.0" encoding="UTF-8" standalone="yes"?>
<Relationships xmlns="http://schemas.openxmlformats.org/package/2006/relationships"><Relationship Id="rId1" Type="http://schemas.openxmlformats.org/officeDocument/2006/relationships/image" Target="../media/image12.jpeg"/></Relationships>
</file>

<file path=ppt/diagrams/_rels/data6.xml.rels><?xml version="1.0" encoding="UTF-8" standalone="yes"?>
<Relationships xmlns="http://schemas.openxmlformats.org/package/2006/relationships"><Relationship Id="rId1" Type="http://schemas.openxmlformats.org/officeDocument/2006/relationships/image" Target="../media/image13.jpg"/></Relationships>
</file>

<file path=ppt/diagrams/_rels/data7.xml.rels><?xml version="1.0" encoding="UTF-8" standalone="yes"?>
<Relationships xmlns="http://schemas.openxmlformats.org/package/2006/relationships"><Relationship Id="rId1" Type="http://schemas.openxmlformats.org/officeDocument/2006/relationships/image" Target="../media/image14.jpg"/></Relationships>
</file>

<file path=ppt/diagrams/_rels/data8.xml.rels><?xml version="1.0" encoding="UTF-8" standalone="yes"?>
<Relationships xmlns="http://schemas.openxmlformats.org/package/2006/relationships"><Relationship Id="rId1" Type="http://schemas.openxmlformats.org/officeDocument/2006/relationships/image" Target="../media/image15.jpg"/></Relationships>
</file>

<file path=ppt/diagrams/_rels/data9.xml.rels><?xml version="1.0" encoding="UTF-8" standalone="yes"?>
<Relationships xmlns="http://schemas.openxmlformats.org/package/2006/relationships"><Relationship Id="rId1"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9.jpg"/></Relationships>
</file>

<file path=ppt/diagrams/_rels/drawing13.xml.rels><?xml version="1.0" encoding="UTF-8" standalone="yes"?>
<Relationships xmlns="http://schemas.openxmlformats.org/package/2006/relationships"><Relationship Id="rId1" Type="http://schemas.openxmlformats.org/officeDocument/2006/relationships/image" Target="../media/image20.jpg"/></Relationships>
</file>

<file path=ppt/diagrams/_rels/drawing14.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9.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3.jpg"/></Relationships>
</file>

<file path=ppt/diagrams/_rels/drawing7.xml.rels><?xml version="1.0" encoding="UTF-8" standalone="yes"?>
<Relationships xmlns="http://schemas.openxmlformats.org/package/2006/relationships"><Relationship Id="rId1" Type="http://schemas.openxmlformats.org/officeDocument/2006/relationships/image" Target="../media/image14.jpg"/></Relationships>
</file>

<file path=ppt/diagrams/_rels/drawing8.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9.xml.rels><?xml version="1.0" encoding="UTF-8" standalone="yes"?>
<Relationships xmlns="http://schemas.openxmlformats.org/package/2006/relationships"><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E0D01-05C0-455E-A05D-45F76B5B901D}" type="doc">
      <dgm:prSet loTypeId="urn:microsoft.com/office/officeart/2009/3/layout/FramedTextPicture" loCatId="picture" qsTypeId="urn:microsoft.com/office/officeart/2005/8/quickstyle/3d5" qsCatId="3D" csTypeId="urn:microsoft.com/office/officeart/2005/8/colors/accent6_3" csCatId="accent6" phldr="1"/>
      <dgm:spPr/>
      <dgm:t>
        <a:bodyPr/>
        <a:lstStyle/>
        <a:p>
          <a:pPr rtl="1"/>
          <a:endParaRPr lang="he-IL"/>
        </a:p>
      </dgm:t>
    </dgm:pt>
    <dgm:pt modelId="{9BB5CC95-9974-4CD1-8F84-87728576E063}">
      <dgm:prSet phldrT="[טקסט]"/>
      <dgm:spPr/>
      <dgm:t>
        <a:bodyPr/>
        <a:lstStyle/>
        <a:p>
          <a:pPr rtl="1"/>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מטפלים או נוגעים במכשירי חשמל רק לאחר נעילת נעליים. </a:t>
          </a:r>
          <a:endParaRPr lang="he-IL" b="1" dirty="0">
            <a:effectLst>
              <a:outerShdw blurRad="38100" dist="38100" dir="2700000" algn="tl">
                <a:srgbClr val="000000">
                  <a:alpha val="43137"/>
                </a:srgbClr>
              </a:outerShdw>
            </a:effectLst>
          </a:endParaRPr>
        </a:p>
      </dgm:t>
    </dgm:pt>
    <dgm:pt modelId="{74D876F1-99D0-4895-909A-410E1B36155F}" type="parTrans" cxnId="{29B5AE20-8CCF-45F6-984C-D97A87F78D14}">
      <dgm:prSet/>
      <dgm:spPr/>
      <dgm:t>
        <a:bodyPr/>
        <a:lstStyle/>
        <a:p>
          <a:pPr rtl="1"/>
          <a:endParaRPr lang="he-IL"/>
        </a:p>
      </dgm:t>
    </dgm:pt>
    <dgm:pt modelId="{1DACD339-9012-47FB-B3E9-5F2895381692}" type="sibTrans" cxnId="{29B5AE20-8CCF-45F6-984C-D97A87F78D14}">
      <dgm:prSet/>
      <dgm:spPr/>
      <dgm:t>
        <a:bodyPr/>
        <a:lstStyle/>
        <a:p>
          <a:pPr rtl="1"/>
          <a:endParaRPr lang="he-IL"/>
        </a:p>
      </dgm:t>
    </dgm:pt>
    <dgm:pt modelId="{9CAAEFD3-F491-4BFD-822E-09D26E1BFCE2}" type="pres">
      <dgm:prSet presAssocID="{E95E0D01-05C0-455E-A05D-45F76B5B901D}" presName="Name0" presStyleCnt="0">
        <dgm:presLayoutVars>
          <dgm:chMax/>
          <dgm:chPref/>
          <dgm:dir/>
        </dgm:presLayoutVars>
      </dgm:prSet>
      <dgm:spPr/>
    </dgm:pt>
    <dgm:pt modelId="{A958AE40-4D97-4555-A843-5E2C3311C6D6}" type="pres">
      <dgm:prSet presAssocID="{9BB5CC95-9974-4CD1-8F84-87728576E063}" presName="composite" presStyleCnt="0">
        <dgm:presLayoutVars>
          <dgm:chMax/>
          <dgm:chPref/>
        </dgm:presLayoutVars>
      </dgm:prSet>
      <dgm:spPr/>
    </dgm:pt>
    <dgm:pt modelId="{92C75FA4-98FE-4733-9808-A10A08BE2D23}" type="pres">
      <dgm:prSet presAssocID="{9BB5CC95-9974-4CD1-8F84-87728576E063}"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59000" b="-59000"/>
          </a:stretch>
        </a:blipFill>
      </dgm:spPr>
    </dgm:pt>
    <dgm:pt modelId="{1D5D8B21-6B1B-43F6-92D7-7B15490DC52E}" type="pres">
      <dgm:prSet presAssocID="{9BB5CC95-9974-4CD1-8F84-87728576E063}" presName="ParentText" presStyleLbl="revTx" presStyleIdx="0" presStyleCnt="1">
        <dgm:presLayoutVars>
          <dgm:chMax val="0"/>
          <dgm:chPref val="0"/>
          <dgm:bulletEnabled val="1"/>
        </dgm:presLayoutVars>
      </dgm:prSet>
      <dgm:spPr/>
    </dgm:pt>
    <dgm:pt modelId="{E5F423CE-FE4C-4EF4-9D94-4F4FDD2B0AA4}" type="pres">
      <dgm:prSet presAssocID="{9BB5CC95-9974-4CD1-8F84-87728576E063}" presName="tlFrame" presStyleLbl="node1" presStyleIdx="0" presStyleCnt="4"/>
      <dgm:spPr/>
    </dgm:pt>
    <dgm:pt modelId="{1D147BCC-6129-49D7-849B-B11A5466AF75}" type="pres">
      <dgm:prSet presAssocID="{9BB5CC95-9974-4CD1-8F84-87728576E063}" presName="trFrame" presStyleLbl="node1" presStyleIdx="1" presStyleCnt="4"/>
      <dgm:spPr/>
    </dgm:pt>
    <dgm:pt modelId="{77298ABA-25C7-4EA7-9C49-7E1571ED73D5}" type="pres">
      <dgm:prSet presAssocID="{9BB5CC95-9974-4CD1-8F84-87728576E063}" presName="blFrame" presStyleLbl="node1" presStyleIdx="2" presStyleCnt="4"/>
      <dgm:spPr/>
    </dgm:pt>
    <dgm:pt modelId="{C5821E82-5521-4009-AB78-E42DE4F24488}" type="pres">
      <dgm:prSet presAssocID="{9BB5CC95-9974-4CD1-8F84-87728576E063}" presName="brFrame" presStyleLbl="node1" presStyleIdx="3" presStyleCnt="4"/>
      <dgm:spPr/>
    </dgm:pt>
  </dgm:ptLst>
  <dgm:cxnLst>
    <dgm:cxn modelId="{5DA30113-4A7A-4367-B77C-5C28BE25644D}" type="presOf" srcId="{E95E0D01-05C0-455E-A05D-45F76B5B901D}" destId="{9CAAEFD3-F491-4BFD-822E-09D26E1BFCE2}" srcOrd="0" destOrd="0" presId="urn:microsoft.com/office/officeart/2009/3/layout/FramedTextPicture"/>
    <dgm:cxn modelId="{29B5AE20-8CCF-45F6-984C-D97A87F78D14}" srcId="{E95E0D01-05C0-455E-A05D-45F76B5B901D}" destId="{9BB5CC95-9974-4CD1-8F84-87728576E063}" srcOrd="0" destOrd="0" parTransId="{74D876F1-99D0-4895-909A-410E1B36155F}" sibTransId="{1DACD339-9012-47FB-B3E9-5F2895381692}"/>
    <dgm:cxn modelId="{36C9C9E2-B14E-4391-9EE4-F8A840501BC4}" type="presOf" srcId="{9BB5CC95-9974-4CD1-8F84-87728576E063}" destId="{1D5D8B21-6B1B-43F6-92D7-7B15490DC52E}" srcOrd="0" destOrd="0" presId="urn:microsoft.com/office/officeart/2009/3/layout/FramedTextPicture"/>
    <dgm:cxn modelId="{F3AB41C9-9C3A-487C-AD0F-1140C7F29A1D}" type="presParOf" srcId="{9CAAEFD3-F491-4BFD-822E-09D26E1BFCE2}" destId="{A958AE40-4D97-4555-A843-5E2C3311C6D6}" srcOrd="0" destOrd="0" presId="urn:microsoft.com/office/officeart/2009/3/layout/FramedTextPicture"/>
    <dgm:cxn modelId="{727A262C-C019-4325-ABA5-443C5C9536CD}" type="presParOf" srcId="{A958AE40-4D97-4555-A843-5E2C3311C6D6}" destId="{92C75FA4-98FE-4733-9808-A10A08BE2D23}" srcOrd="0" destOrd="0" presId="urn:microsoft.com/office/officeart/2009/3/layout/FramedTextPicture"/>
    <dgm:cxn modelId="{BA9D683A-28E7-442B-A664-2A488CFE7A42}" type="presParOf" srcId="{A958AE40-4D97-4555-A843-5E2C3311C6D6}" destId="{1D5D8B21-6B1B-43F6-92D7-7B15490DC52E}" srcOrd="1" destOrd="0" presId="urn:microsoft.com/office/officeart/2009/3/layout/FramedTextPicture"/>
    <dgm:cxn modelId="{913AA59F-8E25-4A96-80D6-A60F4E917A4A}" type="presParOf" srcId="{A958AE40-4D97-4555-A843-5E2C3311C6D6}" destId="{E5F423CE-FE4C-4EF4-9D94-4F4FDD2B0AA4}" srcOrd="2" destOrd="0" presId="urn:microsoft.com/office/officeart/2009/3/layout/FramedTextPicture"/>
    <dgm:cxn modelId="{6A864C9A-3ACC-4044-9A7D-4552F1C5E642}" type="presParOf" srcId="{A958AE40-4D97-4555-A843-5E2C3311C6D6}" destId="{1D147BCC-6129-49D7-849B-B11A5466AF75}" srcOrd="3" destOrd="0" presId="urn:microsoft.com/office/officeart/2009/3/layout/FramedTextPicture"/>
    <dgm:cxn modelId="{6144BEFD-1C1F-4249-BDE4-4A98A1154E09}" type="presParOf" srcId="{A958AE40-4D97-4555-A843-5E2C3311C6D6}" destId="{77298ABA-25C7-4EA7-9C49-7E1571ED73D5}" srcOrd="4" destOrd="0" presId="urn:microsoft.com/office/officeart/2009/3/layout/FramedTextPicture"/>
    <dgm:cxn modelId="{D93F03EF-731F-41BF-A233-741149752BFF}" type="presParOf" srcId="{A958AE40-4D97-4555-A843-5E2C3311C6D6}" destId="{C5821E82-5521-4009-AB78-E42DE4F2448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5E0D01-05C0-455E-A05D-45F76B5B901D}" type="doc">
      <dgm:prSet loTypeId="urn:microsoft.com/office/officeart/2009/3/layout/FramedTextPicture" loCatId="picture" qsTypeId="urn:microsoft.com/office/officeart/2005/8/quickstyle/simple4" qsCatId="simple" csTypeId="urn:microsoft.com/office/officeart/2005/8/colors/accent2_2" csCatId="accent2" phldr="1"/>
      <dgm:spPr/>
      <dgm:t>
        <a:bodyPr/>
        <a:lstStyle/>
        <a:p>
          <a:pPr rtl="1"/>
          <a:endParaRPr lang="he-IL"/>
        </a:p>
      </dgm:t>
    </dgm:pt>
    <dgm:pt modelId="{9BB5CC95-9974-4CD1-8F84-87728576E063}">
      <dgm:prSet phldrT="[טקסט]"/>
      <dgm:spPr/>
      <dgm:t>
        <a:bodyPr/>
        <a:lstStyle/>
        <a:p>
          <a:pPr rtl="1"/>
          <a:r>
            <a:rPr lang="he-IL" b="1">
              <a:effectLst/>
              <a:latin typeface="Tahoma" panose="020B0604030504040204" pitchFamily="34" charset="0"/>
              <a:ea typeface="Tahoma" panose="020B0604030504040204" pitchFamily="34" charset="0"/>
              <a:cs typeface="Tahoma" panose="020B0604030504040204" pitchFamily="34" charset="0"/>
            </a:rPr>
            <a:t>יש לבדוק את תקינות ההארקה, במיוחד בבתים שנבנו לפני 1995.</a:t>
          </a:r>
          <a:r>
            <a:rPr lang="he-IL">
              <a:effectLst/>
              <a:latin typeface="Tahoma" panose="020B0604030504040204" pitchFamily="34" charset="0"/>
              <a:ea typeface="Tahoma" panose="020B0604030504040204" pitchFamily="34" charset="0"/>
              <a:cs typeface="Tahoma" panose="020B0604030504040204" pitchFamily="34" charset="0"/>
            </a:rPr>
            <a:t> </a:t>
          </a:r>
          <a:endParaRPr lang="he-IL" b="1" dirty="0">
            <a:effectLst/>
            <a:latin typeface="Tahoma" panose="020B0604030504040204" pitchFamily="34" charset="0"/>
            <a:ea typeface="Tahoma" panose="020B0604030504040204" pitchFamily="34" charset="0"/>
            <a:cs typeface="Tahoma" panose="020B0604030504040204" pitchFamily="34" charset="0"/>
          </a:endParaRPr>
        </a:p>
      </dgm:t>
    </dgm:pt>
    <dgm:pt modelId="{74D876F1-99D0-4895-909A-410E1B36155F}" type="parTrans" cxnId="{29B5AE20-8CCF-45F6-984C-D97A87F78D14}">
      <dgm:prSet/>
      <dgm:spPr/>
      <dgm:t>
        <a:bodyPr/>
        <a:lstStyle/>
        <a:p>
          <a:pPr rtl="1"/>
          <a:endParaRPr lang="he-IL"/>
        </a:p>
      </dgm:t>
    </dgm:pt>
    <dgm:pt modelId="{1DACD339-9012-47FB-B3E9-5F2895381692}" type="sibTrans" cxnId="{29B5AE20-8CCF-45F6-984C-D97A87F78D14}">
      <dgm:prSet/>
      <dgm:spPr/>
      <dgm:t>
        <a:bodyPr/>
        <a:lstStyle/>
        <a:p>
          <a:pPr rtl="1"/>
          <a:endParaRPr lang="he-IL"/>
        </a:p>
      </dgm:t>
    </dgm:pt>
    <dgm:pt modelId="{9CAAEFD3-F491-4BFD-822E-09D26E1BFCE2}" type="pres">
      <dgm:prSet presAssocID="{E95E0D01-05C0-455E-A05D-45F76B5B901D}" presName="Name0" presStyleCnt="0">
        <dgm:presLayoutVars>
          <dgm:chMax/>
          <dgm:chPref/>
          <dgm:dir/>
        </dgm:presLayoutVars>
      </dgm:prSet>
      <dgm:spPr/>
    </dgm:pt>
    <dgm:pt modelId="{A958AE40-4D97-4555-A843-5E2C3311C6D6}" type="pres">
      <dgm:prSet presAssocID="{9BB5CC95-9974-4CD1-8F84-87728576E063}" presName="composite" presStyleCnt="0">
        <dgm:presLayoutVars>
          <dgm:chMax/>
          <dgm:chPref/>
        </dgm:presLayoutVars>
      </dgm:prSet>
      <dgm:spPr/>
    </dgm:pt>
    <dgm:pt modelId="{92C75FA4-98FE-4733-9808-A10A08BE2D23}" type="pres">
      <dgm:prSet presAssocID="{9BB5CC95-9974-4CD1-8F84-87728576E063}" presName="Image" presStyleLbl="b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dgm:spPr>
    </dgm:pt>
    <dgm:pt modelId="{1D5D8B21-6B1B-43F6-92D7-7B15490DC52E}" type="pres">
      <dgm:prSet presAssocID="{9BB5CC95-9974-4CD1-8F84-87728576E063}" presName="ParentText" presStyleLbl="revTx" presStyleIdx="0" presStyleCnt="1">
        <dgm:presLayoutVars>
          <dgm:chMax val="0"/>
          <dgm:chPref val="0"/>
          <dgm:bulletEnabled val="1"/>
        </dgm:presLayoutVars>
      </dgm:prSet>
      <dgm:spPr/>
    </dgm:pt>
    <dgm:pt modelId="{E5F423CE-FE4C-4EF4-9D94-4F4FDD2B0AA4}" type="pres">
      <dgm:prSet presAssocID="{9BB5CC95-9974-4CD1-8F84-87728576E063}" presName="tlFrame" presStyleLbl="node1" presStyleIdx="0" presStyleCnt="4"/>
      <dgm:spPr/>
    </dgm:pt>
    <dgm:pt modelId="{1D147BCC-6129-49D7-849B-B11A5466AF75}" type="pres">
      <dgm:prSet presAssocID="{9BB5CC95-9974-4CD1-8F84-87728576E063}" presName="trFrame" presStyleLbl="node1" presStyleIdx="1" presStyleCnt="4"/>
      <dgm:spPr/>
    </dgm:pt>
    <dgm:pt modelId="{77298ABA-25C7-4EA7-9C49-7E1571ED73D5}" type="pres">
      <dgm:prSet presAssocID="{9BB5CC95-9974-4CD1-8F84-87728576E063}" presName="blFrame" presStyleLbl="node1" presStyleIdx="2" presStyleCnt="4"/>
      <dgm:spPr/>
    </dgm:pt>
    <dgm:pt modelId="{C5821E82-5521-4009-AB78-E42DE4F24488}" type="pres">
      <dgm:prSet presAssocID="{9BB5CC95-9974-4CD1-8F84-87728576E063}" presName="brFrame" presStyleLbl="node1" presStyleIdx="3" presStyleCnt="4"/>
      <dgm:spPr/>
    </dgm:pt>
  </dgm:ptLst>
  <dgm:cxnLst>
    <dgm:cxn modelId="{5DA30113-4A7A-4367-B77C-5C28BE25644D}" type="presOf" srcId="{E95E0D01-05C0-455E-A05D-45F76B5B901D}" destId="{9CAAEFD3-F491-4BFD-822E-09D26E1BFCE2}" srcOrd="0" destOrd="0" presId="urn:microsoft.com/office/officeart/2009/3/layout/FramedTextPicture"/>
    <dgm:cxn modelId="{29B5AE20-8CCF-45F6-984C-D97A87F78D14}" srcId="{E95E0D01-05C0-455E-A05D-45F76B5B901D}" destId="{9BB5CC95-9974-4CD1-8F84-87728576E063}" srcOrd="0" destOrd="0" parTransId="{74D876F1-99D0-4895-909A-410E1B36155F}" sibTransId="{1DACD339-9012-47FB-B3E9-5F2895381692}"/>
    <dgm:cxn modelId="{36C9C9E2-B14E-4391-9EE4-F8A840501BC4}" type="presOf" srcId="{9BB5CC95-9974-4CD1-8F84-87728576E063}" destId="{1D5D8B21-6B1B-43F6-92D7-7B15490DC52E}" srcOrd="0" destOrd="0" presId="urn:microsoft.com/office/officeart/2009/3/layout/FramedTextPicture"/>
    <dgm:cxn modelId="{F3AB41C9-9C3A-487C-AD0F-1140C7F29A1D}" type="presParOf" srcId="{9CAAEFD3-F491-4BFD-822E-09D26E1BFCE2}" destId="{A958AE40-4D97-4555-A843-5E2C3311C6D6}" srcOrd="0" destOrd="0" presId="urn:microsoft.com/office/officeart/2009/3/layout/FramedTextPicture"/>
    <dgm:cxn modelId="{727A262C-C019-4325-ABA5-443C5C9536CD}" type="presParOf" srcId="{A958AE40-4D97-4555-A843-5E2C3311C6D6}" destId="{92C75FA4-98FE-4733-9808-A10A08BE2D23}" srcOrd="0" destOrd="0" presId="urn:microsoft.com/office/officeart/2009/3/layout/FramedTextPicture"/>
    <dgm:cxn modelId="{BA9D683A-28E7-442B-A664-2A488CFE7A42}" type="presParOf" srcId="{A958AE40-4D97-4555-A843-5E2C3311C6D6}" destId="{1D5D8B21-6B1B-43F6-92D7-7B15490DC52E}" srcOrd="1" destOrd="0" presId="urn:microsoft.com/office/officeart/2009/3/layout/FramedTextPicture"/>
    <dgm:cxn modelId="{913AA59F-8E25-4A96-80D6-A60F4E917A4A}" type="presParOf" srcId="{A958AE40-4D97-4555-A843-5E2C3311C6D6}" destId="{E5F423CE-FE4C-4EF4-9D94-4F4FDD2B0AA4}" srcOrd="2" destOrd="0" presId="urn:microsoft.com/office/officeart/2009/3/layout/FramedTextPicture"/>
    <dgm:cxn modelId="{6A864C9A-3ACC-4044-9A7D-4552F1C5E642}" type="presParOf" srcId="{A958AE40-4D97-4555-A843-5E2C3311C6D6}" destId="{1D147BCC-6129-49D7-849B-B11A5466AF75}" srcOrd="3" destOrd="0" presId="urn:microsoft.com/office/officeart/2009/3/layout/FramedTextPicture"/>
    <dgm:cxn modelId="{6144BEFD-1C1F-4249-BDE4-4A98A1154E09}" type="presParOf" srcId="{A958AE40-4D97-4555-A843-5E2C3311C6D6}" destId="{77298ABA-25C7-4EA7-9C49-7E1571ED73D5}" srcOrd="4" destOrd="0" presId="urn:microsoft.com/office/officeart/2009/3/layout/FramedTextPicture"/>
    <dgm:cxn modelId="{D93F03EF-731F-41BF-A233-741149752BFF}" type="presParOf" srcId="{A958AE40-4D97-4555-A843-5E2C3311C6D6}" destId="{C5821E82-5521-4009-AB78-E42DE4F2448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5E0D01-05C0-455E-A05D-45F76B5B901D}" type="doc">
      <dgm:prSet loTypeId="urn:microsoft.com/office/officeart/2009/3/layout/FramedTextPicture" loCatId="picture" qsTypeId="urn:microsoft.com/office/officeart/2005/8/quickstyle/simple4" qsCatId="simple" csTypeId="urn:microsoft.com/office/officeart/2005/8/colors/accent2_2" csCatId="accent2" phldr="1"/>
      <dgm:spPr/>
      <dgm:t>
        <a:bodyPr/>
        <a:lstStyle/>
        <a:p>
          <a:pPr rtl="1"/>
          <a:endParaRPr lang="he-IL"/>
        </a:p>
      </dgm:t>
    </dgm:pt>
    <dgm:pt modelId="{9BB5CC95-9974-4CD1-8F84-87728576E063}">
      <dgm:prSet phldrT="[טקסט]"/>
      <dgm:spPr/>
      <dgm:t>
        <a:bodyPr/>
        <a:lstStyle/>
        <a:p>
          <a:pPr rtl="1"/>
          <a:r>
            <a:rPr lang="he-IL" b="1" dirty="0">
              <a:effectLst/>
              <a:latin typeface="Tahoma" panose="020B0604030504040204" pitchFamily="34" charset="0"/>
              <a:ea typeface="Tahoma" panose="020B0604030504040204" pitchFamily="34" charset="0"/>
              <a:cs typeface="Tahoma" panose="020B0604030504040204" pitchFamily="34" charset="0"/>
            </a:rPr>
            <a:t>מומלץ לבדוק אחת לחודשיים את תקינות מפסק המגן.</a:t>
          </a:r>
        </a:p>
      </dgm:t>
    </dgm:pt>
    <dgm:pt modelId="{74D876F1-99D0-4895-909A-410E1B36155F}" type="parTrans" cxnId="{29B5AE20-8CCF-45F6-984C-D97A87F78D14}">
      <dgm:prSet/>
      <dgm:spPr/>
      <dgm:t>
        <a:bodyPr/>
        <a:lstStyle/>
        <a:p>
          <a:pPr rtl="1"/>
          <a:endParaRPr lang="he-IL"/>
        </a:p>
      </dgm:t>
    </dgm:pt>
    <dgm:pt modelId="{1DACD339-9012-47FB-B3E9-5F2895381692}" type="sibTrans" cxnId="{29B5AE20-8CCF-45F6-984C-D97A87F78D14}">
      <dgm:prSet/>
      <dgm:spPr/>
      <dgm:t>
        <a:bodyPr/>
        <a:lstStyle/>
        <a:p>
          <a:pPr rtl="1"/>
          <a:endParaRPr lang="he-IL"/>
        </a:p>
      </dgm:t>
    </dgm:pt>
    <dgm:pt modelId="{9CAAEFD3-F491-4BFD-822E-09D26E1BFCE2}" type="pres">
      <dgm:prSet presAssocID="{E95E0D01-05C0-455E-A05D-45F76B5B901D}" presName="Name0" presStyleCnt="0">
        <dgm:presLayoutVars>
          <dgm:chMax/>
          <dgm:chPref/>
          <dgm:dir/>
        </dgm:presLayoutVars>
      </dgm:prSet>
      <dgm:spPr/>
    </dgm:pt>
    <dgm:pt modelId="{A958AE40-4D97-4555-A843-5E2C3311C6D6}" type="pres">
      <dgm:prSet presAssocID="{9BB5CC95-9974-4CD1-8F84-87728576E063}" presName="composite" presStyleCnt="0">
        <dgm:presLayoutVars>
          <dgm:chMax/>
          <dgm:chPref/>
        </dgm:presLayoutVars>
      </dgm:prSet>
      <dgm:spPr/>
    </dgm:pt>
    <dgm:pt modelId="{92C75FA4-98FE-4733-9808-A10A08BE2D23}" type="pres">
      <dgm:prSet presAssocID="{9BB5CC95-9974-4CD1-8F84-87728576E063}"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1D5D8B21-6B1B-43F6-92D7-7B15490DC52E}" type="pres">
      <dgm:prSet presAssocID="{9BB5CC95-9974-4CD1-8F84-87728576E063}" presName="ParentText" presStyleLbl="revTx" presStyleIdx="0" presStyleCnt="1">
        <dgm:presLayoutVars>
          <dgm:chMax val="0"/>
          <dgm:chPref val="0"/>
          <dgm:bulletEnabled val="1"/>
        </dgm:presLayoutVars>
      </dgm:prSet>
      <dgm:spPr/>
    </dgm:pt>
    <dgm:pt modelId="{E5F423CE-FE4C-4EF4-9D94-4F4FDD2B0AA4}" type="pres">
      <dgm:prSet presAssocID="{9BB5CC95-9974-4CD1-8F84-87728576E063}" presName="tlFrame" presStyleLbl="node1" presStyleIdx="0" presStyleCnt="4"/>
      <dgm:spPr/>
    </dgm:pt>
    <dgm:pt modelId="{1D147BCC-6129-49D7-849B-B11A5466AF75}" type="pres">
      <dgm:prSet presAssocID="{9BB5CC95-9974-4CD1-8F84-87728576E063}" presName="trFrame" presStyleLbl="node1" presStyleIdx="1" presStyleCnt="4"/>
      <dgm:spPr/>
    </dgm:pt>
    <dgm:pt modelId="{77298ABA-25C7-4EA7-9C49-7E1571ED73D5}" type="pres">
      <dgm:prSet presAssocID="{9BB5CC95-9974-4CD1-8F84-87728576E063}" presName="blFrame" presStyleLbl="node1" presStyleIdx="2" presStyleCnt="4"/>
      <dgm:spPr/>
    </dgm:pt>
    <dgm:pt modelId="{C5821E82-5521-4009-AB78-E42DE4F24488}" type="pres">
      <dgm:prSet presAssocID="{9BB5CC95-9974-4CD1-8F84-87728576E063}" presName="brFrame" presStyleLbl="node1" presStyleIdx="3" presStyleCnt="4"/>
      <dgm:spPr/>
    </dgm:pt>
  </dgm:ptLst>
  <dgm:cxnLst>
    <dgm:cxn modelId="{5DA30113-4A7A-4367-B77C-5C28BE25644D}" type="presOf" srcId="{E95E0D01-05C0-455E-A05D-45F76B5B901D}" destId="{9CAAEFD3-F491-4BFD-822E-09D26E1BFCE2}" srcOrd="0" destOrd="0" presId="urn:microsoft.com/office/officeart/2009/3/layout/FramedTextPicture"/>
    <dgm:cxn modelId="{29B5AE20-8CCF-45F6-984C-D97A87F78D14}" srcId="{E95E0D01-05C0-455E-A05D-45F76B5B901D}" destId="{9BB5CC95-9974-4CD1-8F84-87728576E063}" srcOrd="0" destOrd="0" parTransId="{74D876F1-99D0-4895-909A-410E1B36155F}" sibTransId="{1DACD339-9012-47FB-B3E9-5F2895381692}"/>
    <dgm:cxn modelId="{36C9C9E2-B14E-4391-9EE4-F8A840501BC4}" type="presOf" srcId="{9BB5CC95-9974-4CD1-8F84-87728576E063}" destId="{1D5D8B21-6B1B-43F6-92D7-7B15490DC52E}" srcOrd="0" destOrd="0" presId="urn:microsoft.com/office/officeart/2009/3/layout/FramedTextPicture"/>
    <dgm:cxn modelId="{F3AB41C9-9C3A-487C-AD0F-1140C7F29A1D}" type="presParOf" srcId="{9CAAEFD3-F491-4BFD-822E-09D26E1BFCE2}" destId="{A958AE40-4D97-4555-A843-5E2C3311C6D6}" srcOrd="0" destOrd="0" presId="urn:microsoft.com/office/officeart/2009/3/layout/FramedTextPicture"/>
    <dgm:cxn modelId="{727A262C-C019-4325-ABA5-443C5C9536CD}" type="presParOf" srcId="{A958AE40-4D97-4555-A843-5E2C3311C6D6}" destId="{92C75FA4-98FE-4733-9808-A10A08BE2D23}" srcOrd="0" destOrd="0" presId="urn:microsoft.com/office/officeart/2009/3/layout/FramedTextPicture"/>
    <dgm:cxn modelId="{BA9D683A-28E7-442B-A664-2A488CFE7A42}" type="presParOf" srcId="{A958AE40-4D97-4555-A843-5E2C3311C6D6}" destId="{1D5D8B21-6B1B-43F6-92D7-7B15490DC52E}" srcOrd="1" destOrd="0" presId="urn:microsoft.com/office/officeart/2009/3/layout/FramedTextPicture"/>
    <dgm:cxn modelId="{913AA59F-8E25-4A96-80D6-A60F4E917A4A}" type="presParOf" srcId="{A958AE40-4D97-4555-A843-5E2C3311C6D6}" destId="{E5F423CE-FE4C-4EF4-9D94-4F4FDD2B0AA4}" srcOrd="2" destOrd="0" presId="urn:microsoft.com/office/officeart/2009/3/layout/FramedTextPicture"/>
    <dgm:cxn modelId="{6A864C9A-3ACC-4044-9A7D-4552F1C5E642}" type="presParOf" srcId="{A958AE40-4D97-4555-A843-5E2C3311C6D6}" destId="{1D147BCC-6129-49D7-849B-B11A5466AF75}" srcOrd="3" destOrd="0" presId="urn:microsoft.com/office/officeart/2009/3/layout/FramedTextPicture"/>
    <dgm:cxn modelId="{6144BEFD-1C1F-4249-BDE4-4A98A1154E09}" type="presParOf" srcId="{A958AE40-4D97-4555-A843-5E2C3311C6D6}" destId="{77298ABA-25C7-4EA7-9C49-7E1571ED73D5}" srcOrd="4" destOrd="0" presId="urn:microsoft.com/office/officeart/2009/3/layout/FramedTextPicture"/>
    <dgm:cxn modelId="{D93F03EF-731F-41BF-A233-741149752BFF}" type="presParOf" srcId="{A958AE40-4D97-4555-A843-5E2C3311C6D6}" destId="{C5821E82-5521-4009-AB78-E42DE4F2448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5E0D01-05C0-455E-A05D-45F76B5B901D}" type="doc">
      <dgm:prSet loTypeId="urn:microsoft.com/office/officeart/2009/3/layout/FramedTextPicture" loCatId="picture" qsTypeId="urn:microsoft.com/office/officeart/2005/8/quickstyle/3d1" qsCatId="3D" csTypeId="urn:microsoft.com/office/officeart/2005/8/colors/colorful2" csCatId="colorful" phldr="1"/>
      <dgm:spPr/>
      <dgm:t>
        <a:bodyPr/>
        <a:lstStyle/>
        <a:p>
          <a:pPr rtl="1"/>
          <a:endParaRPr lang="he-IL"/>
        </a:p>
      </dgm:t>
    </dgm:pt>
    <dgm:pt modelId="{9BB5CC95-9974-4CD1-8F84-87728576E063}">
      <dgm:prSet phldrT="[טקסט]"/>
      <dgm:spPr/>
      <dgm:t>
        <a:bodyPr/>
        <a:lstStyle/>
        <a:p>
          <a:pPr rtl="1"/>
          <a:r>
            <a:rPr lang="he-IL" b="1" dirty="0">
              <a:effectLst/>
              <a:latin typeface="Tahoma" panose="020B0604030504040204" pitchFamily="34" charset="0"/>
              <a:ea typeface="Tahoma" panose="020B0604030504040204" pitchFamily="34" charset="0"/>
              <a:cs typeface="Tahoma" panose="020B0604030504040204" pitchFamily="34" charset="0"/>
            </a:rPr>
            <a:t>לשם שמירה על בטיחות הילדים כדאי להתקין על השקעים מכסים מיוחדים, שאינם מאפשרים להגיע אל חורי השקע</a:t>
          </a:r>
          <a:r>
            <a:rPr lang="en-US" b="1" dirty="0">
              <a:effectLst/>
              <a:latin typeface="Tahoma" panose="020B0604030504040204" pitchFamily="34" charset="0"/>
              <a:ea typeface="Tahoma" panose="020B0604030504040204" pitchFamily="34" charset="0"/>
              <a:cs typeface="Tahoma" panose="020B0604030504040204" pitchFamily="34" charset="0"/>
            </a:rPr>
            <a:t>.</a:t>
          </a:r>
          <a:endParaRPr lang="he-IL" b="1" dirty="0">
            <a:effectLst/>
            <a:latin typeface="Tahoma" panose="020B0604030504040204" pitchFamily="34" charset="0"/>
            <a:ea typeface="Tahoma" panose="020B0604030504040204" pitchFamily="34" charset="0"/>
            <a:cs typeface="Tahoma" panose="020B0604030504040204" pitchFamily="34" charset="0"/>
          </a:endParaRPr>
        </a:p>
      </dgm:t>
    </dgm:pt>
    <dgm:pt modelId="{74D876F1-99D0-4895-909A-410E1B36155F}" type="parTrans" cxnId="{29B5AE20-8CCF-45F6-984C-D97A87F78D14}">
      <dgm:prSet/>
      <dgm:spPr/>
      <dgm:t>
        <a:bodyPr/>
        <a:lstStyle/>
        <a:p>
          <a:pPr rtl="1"/>
          <a:endParaRPr lang="he-IL"/>
        </a:p>
      </dgm:t>
    </dgm:pt>
    <dgm:pt modelId="{1DACD339-9012-47FB-B3E9-5F2895381692}" type="sibTrans" cxnId="{29B5AE20-8CCF-45F6-984C-D97A87F78D14}">
      <dgm:prSet/>
      <dgm:spPr/>
      <dgm:t>
        <a:bodyPr/>
        <a:lstStyle/>
        <a:p>
          <a:pPr rtl="1"/>
          <a:endParaRPr lang="he-IL"/>
        </a:p>
      </dgm:t>
    </dgm:pt>
    <dgm:pt modelId="{9CAAEFD3-F491-4BFD-822E-09D26E1BFCE2}" type="pres">
      <dgm:prSet presAssocID="{E95E0D01-05C0-455E-A05D-45F76B5B901D}" presName="Name0" presStyleCnt="0">
        <dgm:presLayoutVars>
          <dgm:chMax/>
          <dgm:chPref/>
          <dgm:dir/>
        </dgm:presLayoutVars>
      </dgm:prSet>
      <dgm:spPr/>
    </dgm:pt>
    <dgm:pt modelId="{A958AE40-4D97-4555-A843-5E2C3311C6D6}" type="pres">
      <dgm:prSet presAssocID="{9BB5CC95-9974-4CD1-8F84-87728576E063}" presName="composite" presStyleCnt="0">
        <dgm:presLayoutVars>
          <dgm:chMax/>
          <dgm:chPref/>
        </dgm:presLayoutVars>
      </dgm:prSet>
      <dgm:spPr/>
    </dgm:pt>
    <dgm:pt modelId="{92C75FA4-98FE-4733-9808-A10A08BE2D23}" type="pres">
      <dgm:prSet presAssocID="{9BB5CC95-9974-4CD1-8F84-87728576E063}"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1D5D8B21-6B1B-43F6-92D7-7B15490DC52E}" type="pres">
      <dgm:prSet presAssocID="{9BB5CC95-9974-4CD1-8F84-87728576E063}" presName="ParentText" presStyleLbl="revTx" presStyleIdx="0" presStyleCnt="1">
        <dgm:presLayoutVars>
          <dgm:chMax val="0"/>
          <dgm:chPref val="0"/>
          <dgm:bulletEnabled val="1"/>
        </dgm:presLayoutVars>
      </dgm:prSet>
      <dgm:spPr/>
    </dgm:pt>
    <dgm:pt modelId="{E5F423CE-FE4C-4EF4-9D94-4F4FDD2B0AA4}" type="pres">
      <dgm:prSet presAssocID="{9BB5CC95-9974-4CD1-8F84-87728576E063}" presName="tlFrame" presStyleLbl="node1" presStyleIdx="0" presStyleCnt="4"/>
      <dgm:spPr/>
    </dgm:pt>
    <dgm:pt modelId="{1D147BCC-6129-49D7-849B-B11A5466AF75}" type="pres">
      <dgm:prSet presAssocID="{9BB5CC95-9974-4CD1-8F84-87728576E063}" presName="trFrame" presStyleLbl="node1" presStyleIdx="1" presStyleCnt="4"/>
      <dgm:spPr/>
    </dgm:pt>
    <dgm:pt modelId="{77298ABA-25C7-4EA7-9C49-7E1571ED73D5}" type="pres">
      <dgm:prSet presAssocID="{9BB5CC95-9974-4CD1-8F84-87728576E063}" presName="blFrame" presStyleLbl="node1" presStyleIdx="2" presStyleCnt="4"/>
      <dgm:spPr/>
    </dgm:pt>
    <dgm:pt modelId="{C5821E82-5521-4009-AB78-E42DE4F24488}" type="pres">
      <dgm:prSet presAssocID="{9BB5CC95-9974-4CD1-8F84-87728576E063}" presName="brFrame" presStyleLbl="node1" presStyleIdx="3" presStyleCnt="4"/>
      <dgm:spPr/>
    </dgm:pt>
  </dgm:ptLst>
  <dgm:cxnLst>
    <dgm:cxn modelId="{5DA30113-4A7A-4367-B77C-5C28BE25644D}" type="presOf" srcId="{E95E0D01-05C0-455E-A05D-45F76B5B901D}" destId="{9CAAEFD3-F491-4BFD-822E-09D26E1BFCE2}" srcOrd="0" destOrd="0" presId="urn:microsoft.com/office/officeart/2009/3/layout/FramedTextPicture"/>
    <dgm:cxn modelId="{29B5AE20-8CCF-45F6-984C-D97A87F78D14}" srcId="{E95E0D01-05C0-455E-A05D-45F76B5B901D}" destId="{9BB5CC95-9974-4CD1-8F84-87728576E063}" srcOrd="0" destOrd="0" parTransId="{74D876F1-99D0-4895-909A-410E1B36155F}" sibTransId="{1DACD339-9012-47FB-B3E9-5F2895381692}"/>
    <dgm:cxn modelId="{36C9C9E2-B14E-4391-9EE4-F8A840501BC4}" type="presOf" srcId="{9BB5CC95-9974-4CD1-8F84-87728576E063}" destId="{1D5D8B21-6B1B-43F6-92D7-7B15490DC52E}" srcOrd="0" destOrd="0" presId="urn:microsoft.com/office/officeart/2009/3/layout/FramedTextPicture"/>
    <dgm:cxn modelId="{F3AB41C9-9C3A-487C-AD0F-1140C7F29A1D}" type="presParOf" srcId="{9CAAEFD3-F491-4BFD-822E-09D26E1BFCE2}" destId="{A958AE40-4D97-4555-A843-5E2C3311C6D6}" srcOrd="0" destOrd="0" presId="urn:microsoft.com/office/officeart/2009/3/layout/FramedTextPicture"/>
    <dgm:cxn modelId="{727A262C-C019-4325-ABA5-443C5C9536CD}" type="presParOf" srcId="{A958AE40-4D97-4555-A843-5E2C3311C6D6}" destId="{92C75FA4-98FE-4733-9808-A10A08BE2D23}" srcOrd="0" destOrd="0" presId="urn:microsoft.com/office/officeart/2009/3/layout/FramedTextPicture"/>
    <dgm:cxn modelId="{BA9D683A-28E7-442B-A664-2A488CFE7A42}" type="presParOf" srcId="{A958AE40-4D97-4555-A843-5E2C3311C6D6}" destId="{1D5D8B21-6B1B-43F6-92D7-7B15490DC52E}" srcOrd="1" destOrd="0" presId="urn:microsoft.com/office/officeart/2009/3/layout/FramedTextPicture"/>
    <dgm:cxn modelId="{913AA59F-8E25-4A96-80D6-A60F4E917A4A}" type="presParOf" srcId="{A958AE40-4D97-4555-A843-5E2C3311C6D6}" destId="{E5F423CE-FE4C-4EF4-9D94-4F4FDD2B0AA4}" srcOrd="2" destOrd="0" presId="urn:microsoft.com/office/officeart/2009/3/layout/FramedTextPicture"/>
    <dgm:cxn modelId="{6A864C9A-3ACC-4044-9A7D-4552F1C5E642}" type="presParOf" srcId="{A958AE40-4D97-4555-A843-5E2C3311C6D6}" destId="{1D147BCC-6129-49D7-849B-B11A5466AF75}" srcOrd="3" destOrd="0" presId="urn:microsoft.com/office/officeart/2009/3/layout/FramedTextPicture"/>
    <dgm:cxn modelId="{6144BEFD-1C1F-4249-BDE4-4A98A1154E09}" type="presParOf" srcId="{A958AE40-4D97-4555-A843-5E2C3311C6D6}" destId="{77298ABA-25C7-4EA7-9C49-7E1571ED73D5}" srcOrd="4" destOrd="0" presId="urn:microsoft.com/office/officeart/2009/3/layout/FramedTextPicture"/>
    <dgm:cxn modelId="{D93F03EF-731F-41BF-A233-741149752BFF}" type="presParOf" srcId="{A958AE40-4D97-4555-A843-5E2C3311C6D6}" destId="{C5821E82-5521-4009-AB78-E42DE4F2448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5E0D01-05C0-455E-A05D-45F76B5B901D}" type="doc">
      <dgm:prSet loTypeId="urn:microsoft.com/office/officeart/2009/3/layout/FramedTextPicture" loCatId="picture" qsTypeId="urn:microsoft.com/office/officeart/2005/8/quickstyle/3d1" qsCatId="3D" csTypeId="urn:microsoft.com/office/officeart/2005/8/colors/accent6_4" csCatId="accent6" phldr="1"/>
      <dgm:spPr/>
      <dgm:t>
        <a:bodyPr/>
        <a:lstStyle/>
        <a:p>
          <a:pPr rtl="1"/>
          <a:endParaRPr lang="he-IL"/>
        </a:p>
      </dgm:t>
    </dgm:pt>
    <dgm:pt modelId="{9BB5CC95-9974-4CD1-8F84-87728576E063}">
      <dgm:prSet phldrT="[טקסט]"/>
      <dgm:spPr/>
      <dgm:t>
        <a:bodyPr/>
        <a:lstStyle/>
        <a:p>
          <a:pPr rtl="1"/>
          <a:r>
            <a:rPr lang="he-IL" b="1" dirty="0">
              <a:effectLst/>
              <a:latin typeface="Tahoma" panose="020B0604030504040204" pitchFamily="34" charset="0"/>
              <a:ea typeface="Tahoma" panose="020B0604030504040204" pitchFamily="34" charset="0"/>
              <a:cs typeface="Tahoma" panose="020B0604030504040204" pitchFamily="34" charset="0"/>
            </a:rPr>
            <a:t>כשאתם שולפים את התקע מהשקע</a:t>
          </a:r>
          <a:r>
            <a:rPr lang="en-US" b="1" dirty="0">
              <a:effectLst/>
              <a:latin typeface="Tahoma" panose="020B0604030504040204" pitchFamily="34" charset="0"/>
              <a:ea typeface="Tahoma" panose="020B0604030504040204" pitchFamily="34" charset="0"/>
              <a:cs typeface="Tahoma" panose="020B0604030504040204" pitchFamily="34" charset="0"/>
            </a:rPr>
            <a:t>,</a:t>
          </a:r>
          <a:r>
            <a:rPr lang="he-IL" b="1" dirty="0">
              <a:effectLst/>
              <a:latin typeface="Tahoma" panose="020B0604030504040204" pitchFamily="34" charset="0"/>
              <a:ea typeface="Tahoma" panose="020B0604030504040204" pitchFamily="34" charset="0"/>
              <a:cs typeface="Tahoma" panose="020B0604030504040204" pitchFamily="34" charset="0"/>
            </a:rPr>
            <a:t> תִמכו בכיסוי השקע ביד אחת - כדי שלא יישלף מהקיר - וביד השנייה מִשכו את התקע</a:t>
          </a:r>
          <a:r>
            <a:rPr lang="en-US" b="1" dirty="0">
              <a:effectLst/>
              <a:latin typeface="Tahoma" panose="020B0604030504040204" pitchFamily="34" charset="0"/>
              <a:ea typeface="Tahoma" panose="020B0604030504040204" pitchFamily="34" charset="0"/>
              <a:cs typeface="Tahoma" panose="020B0604030504040204" pitchFamily="34" charset="0"/>
            </a:rPr>
            <a:t>.</a:t>
          </a:r>
          <a:r>
            <a:rPr lang="he-IL" b="1" dirty="0">
              <a:effectLst/>
              <a:latin typeface="Tahoma" panose="020B0604030504040204" pitchFamily="34" charset="0"/>
              <a:ea typeface="Tahoma" panose="020B0604030504040204" pitchFamily="34" charset="0"/>
              <a:cs typeface="Tahoma" panose="020B0604030504040204" pitchFamily="34" charset="0"/>
            </a:rPr>
            <a:t> אל תמשכו בכבל החשמלי כדי לשלוף את התקע מהשקע</a:t>
          </a:r>
          <a:r>
            <a:rPr lang="en-US" b="1" dirty="0">
              <a:effectLst/>
              <a:latin typeface="Tahoma" panose="020B0604030504040204" pitchFamily="34" charset="0"/>
              <a:ea typeface="Tahoma" panose="020B0604030504040204" pitchFamily="34" charset="0"/>
              <a:cs typeface="Tahoma" panose="020B0604030504040204" pitchFamily="34" charset="0"/>
            </a:rPr>
            <a:t>!</a:t>
          </a:r>
          <a:endParaRPr lang="he-IL" b="1" dirty="0">
            <a:effectLst/>
            <a:latin typeface="Tahoma" panose="020B0604030504040204" pitchFamily="34" charset="0"/>
            <a:ea typeface="Tahoma" panose="020B0604030504040204" pitchFamily="34" charset="0"/>
            <a:cs typeface="Tahoma" panose="020B0604030504040204" pitchFamily="34" charset="0"/>
          </a:endParaRPr>
        </a:p>
      </dgm:t>
    </dgm:pt>
    <dgm:pt modelId="{74D876F1-99D0-4895-909A-410E1B36155F}" type="parTrans" cxnId="{29B5AE20-8CCF-45F6-984C-D97A87F78D14}">
      <dgm:prSet/>
      <dgm:spPr/>
      <dgm:t>
        <a:bodyPr/>
        <a:lstStyle/>
        <a:p>
          <a:pPr rtl="1"/>
          <a:endParaRPr lang="he-IL"/>
        </a:p>
      </dgm:t>
    </dgm:pt>
    <dgm:pt modelId="{1DACD339-9012-47FB-B3E9-5F2895381692}" type="sibTrans" cxnId="{29B5AE20-8CCF-45F6-984C-D97A87F78D14}">
      <dgm:prSet/>
      <dgm:spPr/>
      <dgm:t>
        <a:bodyPr/>
        <a:lstStyle/>
        <a:p>
          <a:pPr rtl="1"/>
          <a:endParaRPr lang="he-IL"/>
        </a:p>
      </dgm:t>
    </dgm:pt>
    <dgm:pt modelId="{9CAAEFD3-F491-4BFD-822E-09D26E1BFCE2}" type="pres">
      <dgm:prSet presAssocID="{E95E0D01-05C0-455E-A05D-45F76B5B901D}" presName="Name0" presStyleCnt="0">
        <dgm:presLayoutVars>
          <dgm:chMax/>
          <dgm:chPref/>
          <dgm:dir/>
        </dgm:presLayoutVars>
      </dgm:prSet>
      <dgm:spPr/>
    </dgm:pt>
    <dgm:pt modelId="{A958AE40-4D97-4555-A843-5E2C3311C6D6}" type="pres">
      <dgm:prSet presAssocID="{9BB5CC95-9974-4CD1-8F84-87728576E063}" presName="composite" presStyleCnt="0">
        <dgm:presLayoutVars>
          <dgm:chMax/>
          <dgm:chPref/>
        </dgm:presLayoutVars>
      </dgm:prSet>
      <dgm:spPr/>
    </dgm:pt>
    <dgm:pt modelId="{92C75FA4-98FE-4733-9808-A10A08BE2D23}" type="pres">
      <dgm:prSet presAssocID="{9BB5CC95-9974-4CD1-8F84-87728576E063}"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1D5D8B21-6B1B-43F6-92D7-7B15490DC52E}" type="pres">
      <dgm:prSet presAssocID="{9BB5CC95-9974-4CD1-8F84-87728576E063}" presName="ParentText" presStyleLbl="revTx" presStyleIdx="0" presStyleCnt="1">
        <dgm:presLayoutVars>
          <dgm:chMax val="0"/>
          <dgm:chPref val="0"/>
          <dgm:bulletEnabled val="1"/>
        </dgm:presLayoutVars>
      </dgm:prSet>
      <dgm:spPr/>
    </dgm:pt>
    <dgm:pt modelId="{E5F423CE-FE4C-4EF4-9D94-4F4FDD2B0AA4}" type="pres">
      <dgm:prSet presAssocID="{9BB5CC95-9974-4CD1-8F84-87728576E063}" presName="tlFrame" presStyleLbl="node1" presStyleIdx="0" presStyleCnt="4"/>
      <dgm:spPr/>
    </dgm:pt>
    <dgm:pt modelId="{1D147BCC-6129-49D7-849B-B11A5466AF75}" type="pres">
      <dgm:prSet presAssocID="{9BB5CC95-9974-4CD1-8F84-87728576E063}" presName="trFrame" presStyleLbl="node1" presStyleIdx="1" presStyleCnt="4"/>
      <dgm:spPr/>
    </dgm:pt>
    <dgm:pt modelId="{77298ABA-25C7-4EA7-9C49-7E1571ED73D5}" type="pres">
      <dgm:prSet presAssocID="{9BB5CC95-9974-4CD1-8F84-87728576E063}" presName="blFrame" presStyleLbl="node1" presStyleIdx="2" presStyleCnt="4"/>
      <dgm:spPr/>
    </dgm:pt>
    <dgm:pt modelId="{C5821E82-5521-4009-AB78-E42DE4F24488}" type="pres">
      <dgm:prSet presAssocID="{9BB5CC95-9974-4CD1-8F84-87728576E063}" presName="brFrame" presStyleLbl="node1" presStyleIdx="3" presStyleCnt="4"/>
      <dgm:spPr/>
    </dgm:pt>
  </dgm:ptLst>
  <dgm:cxnLst>
    <dgm:cxn modelId="{5DA30113-4A7A-4367-B77C-5C28BE25644D}" type="presOf" srcId="{E95E0D01-05C0-455E-A05D-45F76B5B901D}" destId="{9CAAEFD3-F491-4BFD-822E-09D26E1BFCE2}" srcOrd="0" destOrd="0" presId="urn:microsoft.com/office/officeart/2009/3/layout/FramedTextPicture"/>
    <dgm:cxn modelId="{29B5AE20-8CCF-45F6-984C-D97A87F78D14}" srcId="{E95E0D01-05C0-455E-A05D-45F76B5B901D}" destId="{9BB5CC95-9974-4CD1-8F84-87728576E063}" srcOrd="0" destOrd="0" parTransId="{74D876F1-99D0-4895-909A-410E1B36155F}" sibTransId="{1DACD339-9012-47FB-B3E9-5F2895381692}"/>
    <dgm:cxn modelId="{36C9C9E2-B14E-4391-9EE4-F8A840501BC4}" type="presOf" srcId="{9BB5CC95-9974-4CD1-8F84-87728576E063}" destId="{1D5D8B21-6B1B-43F6-92D7-7B15490DC52E}" srcOrd="0" destOrd="0" presId="urn:microsoft.com/office/officeart/2009/3/layout/FramedTextPicture"/>
    <dgm:cxn modelId="{F3AB41C9-9C3A-487C-AD0F-1140C7F29A1D}" type="presParOf" srcId="{9CAAEFD3-F491-4BFD-822E-09D26E1BFCE2}" destId="{A958AE40-4D97-4555-A843-5E2C3311C6D6}" srcOrd="0" destOrd="0" presId="urn:microsoft.com/office/officeart/2009/3/layout/FramedTextPicture"/>
    <dgm:cxn modelId="{727A262C-C019-4325-ABA5-443C5C9536CD}" type="presParOf" srcId="{A958AE40-4D97-4555-A843-5E2C3311C6D6}" destId="{92C75FA4-98FE-4733-9808-A10A08BE2D23}" srcOrd="0" destOrd="0" presId="urn:microsoft.com/office/officeart/2009/3/layout/FramedTextPicture"/>
    <dgm:cxn modelId="{BA9D683A-28E7-442B-A664-2A488CFE7A42}" type="presParOf" srcId="{A958AE40-4D97-4555-A843-5E2C3311C6D6}" destId="{1D5D8B21-6B1B-43F6-92D7-7B15490DC52E}" srcOrd="1" destOrd="0" presId="urn:microsoft.com/office/officeart/2009/3/layout/FramedTextPicture"/>
    <dgm:cxn modelId="{913AA59F-8E25-4A96-80D6-A60F4E917A4A}" type="presParOf" srcId="{A958AE40-4D97-4555-A843-5E2C3311C6D6}" destId="{E5F423CE-FE4C-4EF4-9D94-4F4FDD2B0AA4}" srcOrd="2" destOrd="0" presId="urn:microsoft.com/office/officeart/2009/3/layout/FramedTextPicture"/>
    <dgm:cxn modelId="{6A864C9A-3ACC-4044-9A7D-4552F1C5E642}" type="presParOf" srcId="{A958AE40-4D97-4555-A843-5E2C3311C6D6}" destId="{1D147BCC-6129-49D7-849B-B11A5466AF75}" srcOrd="3" destOrd="0" presId="urn:microsoft.com/office/officeart/2009/3/layout/FramedTextPicture"/>
    <dgm:cxn modelId="{6144BEFD-1C1F-4249-BDE4-4A98A1154E09}" type="presParOf" srcId="{A958AE40-4D97-4555-A843-5E2C3311C6D6}" destId="{77298ABA-25C7-4EA7-9C49-7E1571ED73D5}" srcOrd="4" destOrd="0" presId="urn:microsoft.com/office/officeart/2009/3/layout/FramedTextPicture"/>
    <dgm:cxn modelId="{D93F03EF-731F-41BF-A233-741149752BFF}" type="presParOf" srcId="{A958AE40-4D97-4555-A843-5E2C3311C6D6}" destId="{C5821E82-5521-4009-AB78-E42DE4F2448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95E0D01-05C0-455E-A05D-45F76B5B901D}" type="doc">
      <dgm:prSet loTypeId="urn:microsoft.com/office/officeart/2009/3/layout/FramedTextPicture" loCatId="picture" qsTypeId="urn:microsoft.com/office/officeart/2005/8/quickstyle/3d1" qsCatId="3D" csTypeId="urn:microsoft.com/office/officeart/2005/8/colors/accent6_2" csCatId="accent6" phldr="1"/>
      <dgm:spPr/>
      <dgm:t>
        <a:bodyPr/>
        <a:lstStyle/>
        <a:p>
          <a:pPr rtl="1"/>
          <a:endParaRPr lang="he-IL"/>
        </a:p>
      </dgm:t>
    </dgm:pt>
    <dgm:pt modelId="{9BB5CC95-9974-4CD1-8F84-87728576E063}">
      <dgm:prSet phldrT="[טקסט]"/>
      <dgm:spPr/>
      <dgm:t>
        <a:bodyPr/>
        <a:lstStyle/>
        <a:p>
          <a:pPr rtl="1"/>
          <a:r>
            <a:rPr lang="he-IL" b="1" dirty="0">
              <a:effectLst/>
              <a:latin typeface="Tahoma" panose="020B0604030504040204" pitchFamily="34" charset="0"/>
              <a:ea typeface="Tahoma" panose="020B0604030504040204" pitchFamily="34" charset="0"/>
              <a:cs typeface="Tahoma" panose="020B0604030504040204" pitchFamily="34" charset="0"/>
            </a:rPr>
            <a:t>אין להשתמש שימוש מיותר בשקעים מפצלים.</a:t>
          </a:r>
        </a:p>
      </dgm:t>
    </dgm:pt>
    <dgm:pt modelId="{74D876F1-99D0-4895-909A-410E1B36155F}" type="parTrans" cxnId="{29B5AE20-8CCF-45F6-984C-D97A87F78D14}">
      <dgm:prSet/>
      <dgm:spPr/>
      <dgm:t>
        <a:bodyPr/>
        <a:lstStyle/>
        <a:p>
          <a:pPr rtl="1"/>
          <a:endParaRPr lang="he-IL"/>
        </a:p>
      </dgm:t>
    </dgm:pt>
    <dgm:pt modelId="{1DACD339-9012-47FB-B3E9-5F2895381692}" type="sibTrans" cxnId="{29B5AE20-8CCF-45F6-984C-D97A87F78D14}">
      <dgm:prSet/>
      <dgm:spPr/>
      <dgm:t>
        <a:bodyPr/>
        <a:lstStyle/>
        <a:p>
          <a:pPr rtl="1"/>
          <a:endParaRPr lang="he-IL"/>
        </a:p>
      </dgm:t>
    </dgm:pt>
    <dgm:pt modelId="{9CAAEFD3-F491-4BFD-822E-09D26E1BFCE2}" type="pres">
      <dgm:prSet presAssocID="{E95E0D01-05C0-455E-A05D-45F76B5B901D}" presName="Name0" presStyleCnt="0">
        <dgm:presLayoutVars>
          <dgm:chMax/>
          <dgm:chPref/>
          <dgm:dir/>
        </dgm:presLayoutVars>
      </dgm:prSet>
      <dgm:spPr/>
    </dgm:pt>
    <dgm:pt modelId="{A958AE40-4D97-4555-A843-5E2C3311C6D6}" type="pres">
      <dgm:prSet presAssocID="{9BB5CC95-9974-4CD1-8F84-87728576E063}" presName="composite" presStyleCnt="0">
        <dgm:presLayoutVars>
          <dgm:chMax/>
          <dgm:chPref/>
        </dgm:presLayoutVars>
      </dgm:prSet>
      <dgm:spPr/>
    </dgm:pt>
    <dgm:pt modelId="{92C75FA4-98FE-4733-9808-A10A08BE2D23}" type="pres">
      <dgm:prSet presAssocID="{9BB5CC95-9974-4CD1-8F84-87728576E063}" presName="Image" presStyleLbl="bgImgPlace1" presStyleIdx="0" presStyleCnt="1" custLinFactNeighborY="-612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1D5D8B21-6B1B-43F6-92D7-7B15490DC52E}" type="pres">
      <dgm:prSet presAssocID="{9BB5CC95-9974-4CD1-8F84-87728576E063}" presName="ParentText" presStyleLbl="revTx" presStyleIdx="0" presStyleCnt="1">
        <dgm:presLayoutVars>
          <dgm:chMax val="0"/>
          <dgm:chPref val="0"/>
          <dgm:bulletEnabled val="1"/>
        </dgm:presLayoutVars>
      </dgm:prSet>
      <dgm:spPr/>
    </dgm:pt>
    <dgm:pt modelId="{E5F423CE-FE4C-4EF4-9D94-4F4FDD2B0AA4}" type="pres">
      <dgm:prSet presAssocID="{9BB5CC95-9974-4CD1-8F84-87728576E063}" presName="tlFrame" presStyleLbl="node1" presStyleIdx="0" presStyleCnt="4"/>
      <dgm:spPr/>
    </dgm:pt>
    <dgm:pt modelId="{1D147BCC-6129-49D7-849B-B11A5466AF75}" type="pres">
      <dgm:prSet presAssocID="{9BB5CC95-9974-4CD1-8F84-87728576E063}" presName="trFrame" presStyleLbl="node1" presStyleIdx="1" presStyleCnt="4"/>
      <dgm:spPr/>
    </dgm:pt>
    <dgm:pt modelId="{77298ABA-25C7-4EA7-9C49-7E1571ED73D5}" type="pres">
      <dgm:prSet presAssocID="{9BB5CC95-9974-4CD1-8F84-87728576E063}" presName="blFrame" presStyleLbl="node1" presStyleIdx="2" presStyleCnt="4"/>
      <dgm:spPr/>
    </dgm:pt>
    <dgm:pt modelId="{C5821E82-5521-4009-AB78-E42DE4F24488}" type="pres">
      <dgm:prSet presAssocID="{9BB5CC95-9974-4CD1-8F84-87728576E063}" presName="brFrame" presStyleLbl="node1" presStyleIdx="3" presStyleCnt="4"/>
      <dgm:spPr/>
    </dgm:pt>
  </dgm:ptLst>
  <dgm:cxnLst>
    <dgm:cxn modelId="{5DA30113-4A7A-4367-B77C-5C28BE25644D}" type="presOf" srcId="{E95E0D01-05C0-455E-A05D-45F76B5B901D}" destId="{9CAAEFD3-F491-4BFD-822E-09D26E1BFCE2}" srcOrd="0" destOrd="0" presId="urn:microsoft.com/office/officeart/2009/3/layout/FramedTextPicture"/>
    <dgm:cxn modelId="{29B5AE20-8CCF-45F6-984C-D97A87F78D14}" srcId="{E95E0D01-05C0-455E-A05D-45F76B5B901D}" destId="{9BB5CC95-9974-4CD1-8F84-87728576E063}" srcOrd="0" destOrd="0" parTransId="{74D876F1-99D0-4895-909A-410E1B36155F}" sibTransId="{1DACD339-9012-47FB-B3E9-5F2895381692}"/>
    <dgm:cxn modelId="{36C9C9E2-B14E-4391-9EE4-F8A840501BC4}" type="presOf" srcId="{9BB5CC95-9974-4CD1-8F84-87728576E063}" destId="{1D5D8B21-6B1B-43F6-92D7-7B15490DC52E}" srcOrd="0" destOrd="0" presId="urn:microsoft.com/office/officeart/2009/3/layout/FramedTextPicture"/>
    <dgm:cxn modelId="{F3AB41C9-9C3A-487C-AD0F-1140C7F29A1D}" type="presParOf" srcId="{9CAAEFD3-F491-4BFD-822E-09D26E1BFCE2}" destId="{A958AE40-4D97-4555-A843-5E2C3311C6D6}" srcOrd="0" destOrd="0" presId="urn:microsoft.com/office/officeart/2009/3/layout/FramedTextPicture"/>
    <dgm:cxn modelId="{727A262C-C019-4325-ABA5-443C5C9536CD}" type="presParOf" srcId="{A958AE40-4D97-4555-A843-5E2C3311C6D6}" destId="{92C75FA4-98FE-4733-9808-A10A08BE2D23}" srcOrd="0" destOrd="0" presId="urn:microsoft.com/office/officeart/2009/3/layout/FramedTextPicture"/>
    <dgm:cxn modelId="{BA9D683A-28E7-442B-A664-2A488CFE7A42}" type="presParOf" srcId="{A958AE40-4D97-4555-A843-5E2C3311C6D6}" destId="{1D5D8B21-6B1B-43F6-92D7-7B15490DC52E}" srcOrd="1" destOrd="0" presId="urn:microsoft.com/office/officeart/2009/3/layout/FramedTextPicture"/>
    <dgm:cxn modelId="{913AA59F-8E25-4A96-80D6-A60F4E917A4A}" type="presParOf" srcId="{A958AE40-4D97-4555-A843-5E2C3311C6D6}" destId="{E5F423CE-FE4C-4EF4-9D94-4F4FDD2B0AA4}" srcOrd="2" destOrd="0" presId="urn:microsoft.com/office/officeart/2009/3/layout/FramedTextPicture"/>
    <dgm:cxn modelId="{6A864C9A-3ACC-4044-9A7D-4552F1C5E642}" type="presParOf" srcId="{A958AE40-4D97-4555-A843-5E2C3311C6D6}" destId="{1D147BCC-6129-49D7-849B-B11A5466AF75}" srcOrd="3" destOrd="0" presId="urn:microsoft.com/office/officeart/2009/3/layout/FramedTextPicture"/>
    <dgm:cxn modelId="{6144BEFD-1C1F-4249-BDE4-4A98A1154E09}" type="presParOf" srcId="{A958AE40-4D97-4555-A843-5E2C3311C6D6}" destId="{77298ABA-25C7-4EA7-9C49-7E1571ED73D5}" srcOrd="4" destOrd="0" presId="urn:microsoft.com/office/officeart/2009/3/layout/FramedTextPicture"/>
    <dgm:cxn modelId="{D93F03EF-731F-41BF-A233-741149752BFF}" type="presParOf" srcId="{A958AE40-4D97-4555-A843-5E2C3311C6D6}" destId="{C5821E82-5521-4009-AB78-E42DE4F2448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95E0D01-05C0-455E-A05D-45F76B5B901D}" type="doc">
      <dgm:prSet loTypeId="urn:microsoft.com/office/officeart/2009/3/layout/FramedTextPicture" loCatId="picture" qsTypeId="urn:microsoft.com/office/officeart/2005/8/quickstyle/3d1" qsCatId="3D" csTypeId="urn:microsoft.com/office/officeart/2005/8/colors/accent6_2" csCatId="accent6" phldr="1"/>
      <dgm:spPr/>
      <dgm:t>
        <a:bodyPr/>
        <a:lstStyle/>
        <a:p>
          <a:pPr rtl="1"/>
          <a:endParaRPr lang="he-IL"/>
        </a:p>
      </dgm:t>
    </dgm:pt>
    <dgm:pt modelId="{9BB5CC95-9974-4CD1-8F84-87728576E063}">
      <dgm:prSet phldrT="[טקסט]"/>
      <dgm:spPr/>
      <dgm:t>
        <a:bodyPr/>
        <a:lstStyle/>
        <a:p>
          <a:pPr rtl="1"/>
          <a:r>
            <a:rPr lang="he-IL" b="1" dirty="0">
              <a:effectLst/>
              <a:latin typeface="Tahoma" panose="020B0604030504040204" pitchFamily="34" charset="0"/>
              <a:ea typeface="Tahoma" panose="020B0604030504040204" pitchFamily="34" charset="0"/>
              <a:cs typeface="Tahoma" panose="020B0604030504040204" pitchFamily="34" charset="0"/>
            </a:rPr>
            <a:t>לא מומלץ להשתמש בכבלי חשמל ארוכים! ואין להשתמש בכבל מאריך שבידודו קרוע!</a:t>
          </a:r>
        </a:p>
      </dgm:t>
    </dgm:pt>
    <dgm:pt modelId="{74D876F1-99D0-4895-909A-410E1B36155F}" type="parTrans" cxnId="{29B5AE20-8CCF-45F6-984C-D97A87F78D14}">
      <dgm:prSet/>
      <dgm:spPr/>
      <dgm:t>
        <a:bodyPr/>
        <a:lstStyle/>
        <a:p>
          <a:pPr rtl="1"/>
          <a:endParaRPr lang="he-IL"/>
        </a:p>
      </dgm:t>
    </dgm:pt>
    <dgm:pt modelId="{1DACD339-9012-47FB-B3E9-5F2895381692}" type="sibTrans" cxnId="{29B5AE20-8CCF-45F6-984C-D97A87F78D14}">
      <dgm:prSet/>
      <dgm:spPr/>
      <dgm:t>
        <a:bodyPr/>
        <a:lstStyle/>
        <a:p>
          <a:pPr rtl="1"/>
          <a:endParaRPr lang="he-IL"/>
        </a:p>
      </dgm:t>
    </dgm:pt>
    <dgm:pt modelId="{9CAAEFD3-F491-4BFD-822E-09D26E1BFCE2}" type="pres">
      <dgm:prSet presAssocID="{E95E0D01-05C0-455E-A05D-45F76B5B901D}" presName="Name0" presStyleCnt="0">
        <dgm:presLayoutVars>
          <dgm:chMax/>
          <dgm:chPref/>
          <dgm:dir/>
        </dgm:presLayoutVars>
      </dgm:prSet>
      <dgm:spPr/>
    </dgm:pt>
    <dgm:pt modelId="{A958AE40-4D97-4555-A843-5E2C3311C6D6}" type="pres">
      <dgm:prSet presAssocID="{9BB5CC95-9974-4CD1-8F84-87728576E063}" presName="composite" presStyleCnt="0">
        <dgm:presLayoutVars>
          <dgm:chMax/>
          <dgm:chPref/>
        </dgm:presLayoutVars>
      </dgm:prSet>
      <dgm:spPr/>
    </dgm:pt>
    <dgm:pt modelId="{92C75FA4-98FE-4733-9808-A10A08BE2D23}" type="pres">
      <dgm:prSet presAssocID="{9BB5CC95-9974-4CD1-8F84-87728576E063}" presName="Image" presStyleLbl="bgImgPlace1" presStyleIdx="0" presStyleCnt="1"/>
      <dgm:spPr/>
    </dgm:pt>
    <dgm:pt modelId="{1D5D8B21-6B1B-43F6-92D7-7B15490DC52E}" type="pres">
      <dgm:prSet presAssocID="{9BB5CC95-9974-4CD1-8F84-87728576E063}" presName="ParentText" presStyleLbl="revTx" presStyleIdx="0" presStyleCnt="1">
        <dgm:presLayoutVars>
          <dgm:chMax val="0"/>
          <dgm:chPref val="0"/>
          <dgm:bulletEnabled val="1"/>
        </dgm:presLayoutVars>
      </dgm:prSet>
      <dgm:spPr/>
    </dgm:pt>
    <dgm:pt modelId="{E5F423CE-FE4C-4EF4-9D94-4F4FDD2B0AA4}" type="pres">
      <dgm:prSet presAssocID="{9BB5CC95-9974-4CD1-8F84-87728576E063}" presName="tlFrame" presStyleLbl="node1" presStyleIdx="0" presStyleCnt="4"/>
      <dgm:spPr/>
    </dgm:pt>
    <dgm:pt modelId="{1D147BCC-6129-49D7-849B-B11A5466AF75}" type="pres">
      <dgm:prSet presAssocID="{9BB5CC95-9974-4CD1-8F84-87728576E063}" presName="trFrame" presStyleLbl="node1" presStyleIdx="1" presStyleCnt="4"/>
      <dgm:spPr/>
    </dgm:pt>
    <dgm:pt modelId="{77298ABA-25C7-4EA7-9C49-7E1571ED73D5}" type="pres">
      <dgm:prSet presAssocID="{9BB5CC95-9974-4CD1-8F84-87728576E063}" presName="blFrame" presStyleLbl="node1" presStyleIdx="2" presStyleCnt="4"/>
      <dgm:spPr/>
    </dgm:pt>
    <dgm:pt modelId="{C5821E82-5521-4009-AB78-E42DE4F24488}" type="pres">
      <dgm:prSet presAssocID="{9BB5CC95-9974-4CD1-8F84-87728576E063}" presName="brFrame" presStyleLbl="node1" presStyleIdx="3" presStyleCnt="4"/>
      <dgm:spPr/>
    </dgm:pt>
  </dgm:ptLst>
  <dgm:cxnLst>
    <dgm:cxn modelId="{5DA30113-4A7A-4367-B77C-5C28BE25644D}" type="presOf" srcId="{E95E0D01-05C0-455E-A05D-45F76B5B901D}" destId="{9CAAEFD3-F491-4BFD-822E-09D26E1BFCE2}" srcOrd="0" destOrd="0" presId="urn:microsoft.com/office/officeart/2009/3/layout/FramedTextPicture"/>
    <dgm:cxn modelId="{29B5AE20-8CCF-45F6-984C-D97A87F78D14}" srcId="{E95E0D01-05C0-455E-A05D-45F76B5B901D}" destId="{9BB5CC95-9974-4CD1-8F84-87728576E063}" srcOrd="0" destOrd="0" parTransId="{74D876F1-99D0-4895-909A-410E1B36155F}" sibTransId="{1DACD339-9012-47FB-B3E9-5F2895381692}"/>
    <dgm:cxn modelId="{36C9C9E2-B14E-4391-9EE4-F8A840501BC4}" type="presOf" srcId="{9BB5CC95-9974-4CD1-8F84-87728576E063}" destId="{1D5D8B21-6B1B-43F6-92D7-7B15490DC52E}" srcOrd="0" destOrd="0" presId="urn:microsoft.com/office/officeart/2009/3/layout/FramedTextPicture"/>
    <dgm:cxn modelId="{F3AB41C9-9C3A-487C-AD0F-1140C7F29A1D}" type="presParOf" srcId="{9CAAEFD3-F491-4BFD-822E-09D26E1BFCE2}" destId="{A958AE40-4D97-4555-A843-5E2C3311C6D6}" srcOrd="0" destOrd="0" presId="urn:microsoft.com/office/officeart/2009/3/layout/FramedTextPicture"/>
    <dgm:cxn modelId="{727A262C-C019-4325-ABA5-443C5C9536CD}" type="presParOf" srcId="{A958AE40-4D97-4555-A843-5E2C3311C6D6}" destId="{92C75FA4-98FE-4733-9808-A10A08BE2D23}" srcOrd="0" destOrd="0" presId="urn:microsoft.com/office/officeart/2009/3/layout/FramedTextPicture"/>
    <dgm:cxn modelId="{BA9D683A-28E7-442B-A664-2A488CFE7A42}" type="presParOf" srcId="{A958AE40-4D97-4555-A843-5E2C3311C6D6}" destId="{1D5D8B21-6B1B-43F6-92D7-7B15490DC52E}" srcOrd="1" destOrd="0" presId="urn:microsoft.com/office/officeart/2009/3/layout/FramedTextPicture"/>
    <dgm:cxn modelId="{913AA59F-8E25-4A96-80D6-A60F4E917A4A}" type="presParOf" srcId="{A958AE40-4D97-4555-A843-5E2C3311C6D6}" destId="{E5F423CE-FE4C-4EF4-9D94-4F4FDD2B0AA4}" srcOrd="2" destOrd="0" presId="urn:microsoft.com/office/officeart/2009/3/layout/FramedTextPicture"/>
    <dgm:cxn modelId="{6A864C9A-3ACC-4044-9A7D-4552F1C5E642}" type="presParOf" srcId="{A958AE40-4D97-4555-A843-5E2C3311C6D6}" destId="{1D147BCC-6129-49D7-849B-B11A5466AF75}" srcOrd="3" destOrd="0" presId="urn:microsoft.com/office/officeart/2009/3/layout/FramedTextPicture"/>
    <dgm:cxn modelId="{6144BEFD-1C1F-4249-BDE4-4A98A1154E09}" type="presParOf" srcId="{A958AE40-4D97-4555-A843-5E2C3311C6D6}" destId="{77298ABA-25C7-4EA7-9C49-7E1571ED73D5}" srcOrd="4" destOrd="0" presId="urn:microsoft.com/office/officeart/2009/3/layout/FramedTextPicture"/>
    <dgm:cxn modelId="{D93F03EF-731F-41BF-A233-741149752BFF}" type="presParOf" srcId="{A958AE40-4D97-4555-A843-5E2C3311C6D6}" destId="{C5821E82-5521-4009-AB78-E42DE4F2448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93C4680-8B80-4340-8298-068749D110DF}" type="doc">
      <dgm:prSet loTypeId="urn:microsoft.com/office/officeart/2005/8/layout/gear1" loCatId="relationship" qsTypeId="urn:microsoft.com/office/officeart/2005/8/quickstyle/3d5" qsCatId="3D" csTypeId="urn:microsoft.com/office/officeart/2005/8/colors/accent2_3" csCatId="accent2" phldr="1"/>
      <dgm:spPr/>
    </dgm:pt>
    <dgm:pt modelId="{A2AA65C5-B960-4C30-A4D3-C7AACA55F9FA}">
      <dgm:prSet phldrT="[טקסט]" custT="1"/>
      <dgm:spPr/>
      <dgm:t>
        <a:bodyPr/>
        <a:lstStyle/>
        <a:p>
          <a:pPr rtl="1"/>
          <a:r>
            <a:rPr lang="he-IL" sz="4000" b="1">
              <a:latin typeface="Tahoma" panose="020B0604030504040204" pitchFamily="34" charset="0"/>
              <a:ea typeface="Tahoma" panose="020B0604030504040204" pitchFamily="34" charset="0"/>
              <a:cs typeface="Tahoma" panose="020B0604030504040204" pitchFamily="34" charset="0"/>
            </a:rPr>
            <a:t>"ארק" </a:t>
          </a:r>
          <a:r>
            <a:rPr lang="he-IL" sz="4000">
              <a:latin typeface="Tahoma" panose="020B0604030504040204" pitchFamily="34" charset="0"/>
              <a:ea typeface="Tahoma" panose="020B0604030504040204" pitchFamily="34" charset="0"/>
              <a:cs typeface="Tahoma" panose="020B0604030504040204" pitchFamily="34" charset="0"/>
            </a:rPr>
            <a:t>ביוונית = </a:t>
          </a:r>
          <a:r>
            <a:rPr lang="he-IL" sz="4000" b="1">
              <a:latin typeface="Tahoma" panose="020B0604030504040204" pitchFamily="34" charset="0"/>
              <a:ea typeface="Tahoma" panose="020B0604030504040204" pitchFamily="34" charset="0"/>
              <a:cs typeface="Tahoma" panose="020B0604030504040204" pitchFamily="34" charset="0"/>
            </a:rPr>
            <a:t>ארץ</a:t>
          </a:r>
          <a:endParaRPr lang="he-IL" sz="4000" b="1" dirty="0">
            <a:latin typeface="Tahoma" panose="020B0604030504040204" pitchFamily="34" charset="0"/>
            <a:ea typeface="Tahoma" panose="020B0604030504040204" pitchFamily="34" charset="0"/>
            <a:cs typeface="Tahoma" panose="020B0604030504040204" pitchFamily="34" charset="0"/>
          </a:endParaRPr>
        </a:p>
      </dgm:t>
    </dgm:pt>
    <dgm:pt modelId="{2B350A1C-D6E7-4378-8011-ABB74DEDF1E2}" type="parTrans" cxnId="{AEEE0F69-A6BA-4BD5-9ABA-68C2A4800C37}">
      <dgm:prSet/>
      <dgm:spPr/>
      <dgm:t>
        <a:bodyPr/>
        <a:lstStyle/>
        <a:p>
          <a:pPr rtl="1"/>
          <a:endParaRPr lang="he-IL"/>
        </a:p>
      </dgm:t>
    </dgm:pt>
    <dgm:pt modelId="{4E0A3B3B-1FBF-4FEC-8A52-746B0EA330E6}" type="sibTrans" cxnId="{AEEE0F69-A6BA-4BD5-9ABA-68C2A4800C37}">
      <dgm:prSet/>
      <dgm:spPr/>
      <dgm:t>
        <a:bodyPr/>
        <a:lstStyle/>
        <a:p>
          <a:pPr rtl="1"/>
          <a:endParaRPr lang="he-IL"/>
        </a:p>
      </dgm:t>
    </dgm:pt>
    <dgm:pt modelId="{5D90BF1F-4487-4F0E-93E4-96492D71F223}">
      <dgm:prSet phldrT="[טקסט]"/>
      <dgm:spPr/>
      <dgm:t>
        <a:bodyPr/>
        <a:lstStyle/>
        <a:p>
          <a:pPr rtl="1"/>
          <a:r>
            <a:rPr lang="he-IL" b="1">
              <a:latin typeface="Tahoma" panose="020B0604030504040204" pitchFamily="34" charset="0"/>
              <a:ea typeface="Tahoma" panose="020B0604030504040204" pitchFamily="34" charset="0"/>
              <a:cs typeface="Tahoma" panose="020B0604030504040204" pitchFamily="34" charset="0"/>
            </a:rPr>
            <a:t>מפסק פחת נגד התחשמלות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D63BD848-D712-47BF-A18B-B65B8DD976B0}" type="parTrans" cxnId="{1D3270D3-2026-4489-B013-70A28A86880D}">
      <dgm:prSet/>
      <dgm:spPr/>
      <dgm:t>
        <a:bodyPr/>
        <a:lstStyle/>
        <a:p>
          <a:pPr rtl="1"/>
          <a:endParaRPr lang="he-IL"/>
        </a:p>
      </dgm:t>
    </dgm:pt>
    <dgm:pt modelId="{9B788770-6567-4CC3-BF4A-58C8F40C4267}" type="sibTrans" cxnId="{1D3270D3-2026-4489-B013-70A28A86880D}">
      <dgm:prSet/>
      <dgm:spPr/>
      <dgm:t>
        <a:bodyPr/>
        <a:lstStyle/>
        <a:p>
          <a:pPr rtl="1"/>
          <a:endParaRPr lang="he-IL"/>
        </a:p>
      </dgm:t>
    </dgm:pt>
    <dgm:pt modelId="{6F765754-D180-437C-9DB2-81E52C43CC51}">
      <dgm:prSet phldrT="[טקסט]" custT="1"/>
      <dgm:spPr/>
      <dgm:t>
        <a:bodyPr/>
        <a:lstStyle/>
        <a:p>
          <a:pPr rtl="1"/>
          <a:r>
            <a:rPr lang="he-IL" sz="2300" b="1">
              <a:latin typeface="Tahoma" panose="020B0604030504040204" pitchFamily="34" charset="0"/>
              <a:ea typeface="Tahoma" panose="020B0604030504040204" pitchFamily="34" charset="0"/>
              <a:cs typeface="Tahoma" panose="020B0604030504040204" pitchFamily="34" charset="0"/>
            </a:rPr>
            <a:t>הארקה</a:t>
          </a:r>
          <a:endParaRPr lang="he-IL" sz="2300" b="1" dirty="0">
            <a:latin typeface="Tahoma" panose="020B0604030504040204" pitchFamily="34" charset="0"/>
            <a:ea typeface="Tahoma" panose="020B0604030504040204" pitchFamily="34" charset="0"/>
            <a:cs typeface="Tahoma" panose="020B0604030504040204" pitchFamily="34" charset="0"/>
          </a:endParaRPr>
        </a:p>
      </dgm:t>
    </dgm:pt>
    <dgm:pt modelId="{C9CB77F9-990E-4BC9-AE9D-D7251828EFC2}" type="parTrans" cxnId="{7DCE1079-86E1-4560-BFE0-1D649C64E3C8}">
      <dgm:prSet/>
      <dgm:spPr/>
      <dgm:t>
        <a:bodyPr/>
        <a:lstStyle/>
        <a:p>
          <a:pPr rtl="1"/>
          <a:endParaRPr lang="he-IL"/>
        </a:p>
      </dgm:t>
    </dgm:pt>
    <dgm:pt modelId="{915A5F20-1A6F-42C8-8FBE-2621C7EEBF65}" type="sibTrans" cxnId="{7DCE1079-86E1-4560-BFE0-1D649C64E3C8}">
      <dgm:prSet/>
      <dgm:spPr/>
      <dgm:t>
        <a:bodyPr/>
        <a:lstStyle/>
        <a:p>
          <a:pPr rtl="1"/>
          <a:endParaRPr lang="he-IL"/>
        </a:p>
      </dgm:t>
    </dgm:pt>
    <dgm:pt modelId="{44FA0606-A681-4160-97C5-77C5FF3C122E}" type="pres">
      <dgm:prSet presAssocID="{A93C4680-8B80-4340-8298-068749D110DF}" presName="composite" presStyleCnt="0">
        <dgm:presLayoutVars>
          <dgm:chMax val="3"/>
          <dgm:animLvl val="lvl"/>
          <dgm:resizeHandles val="exact"/>
        </dgm:presLayoutVars>
      </dgm:prSet>
      <dgm:spPr/>
    </dgm:pt>
    <dgm:pt modelId="{CB280ED0-C0D2-4DA3-8412-245BB42C92F1}" type="pres">
      <dgm:prSet presAssocID="{A2AA65C5-B960-4C30-A4D3-C7AACA55F9FA}" presName="gear1" presStyleLbl="node1" presStyleIdx="0" presStyleCnt="3">
        <dgm:presLayoutVars>
          <dgm:chMax val="1"/>
          <dgm:bulletEnabled val="1"/>
        </dgm:presLayoutVars>
      </dgm:prSet>
      <dgm:spPr/>
    </dgm:pt>
    <dgm:pt modelId="{4B4DB526-A73E-443F-B5A0-4506AD54642F}" type="pres">
      <dgm:prSet presAssocID="{A2AA65C5-B960-4C30-A4D3-C7AACA55F9FA}" presName="gear1srcNode" presStyleLbl="node1" presStyleIdx="0" presStyleCnt="3"/>
      <dgm:spPr/>
    </dgm:pt>
    <dgm:pt modelId="{82BD6318-FAE5-45BF-88E5-DCF6644BD6CA}" type="pres">
      <dgm:prSet presAssocID="{A2AA65C5-B960-4C30-A4D3-C7AACA55F9FA}" presName="gear1dstNode" presStyleLbl="node1" presStyleIdx="0" presStyleCnt="3"/>
      <dgm:spPr/>
    </dgm:pt>
    <dgm:pt modelId="{96602B7D-1216-4B96-8AF0-0EC05D1FB443}" type="pres">
      <dgm:prSet presAssocID="{5D90BF1F-4487-4F0E-93E4-96492D71F223}" presName="gear2" presStyleLbl="node1" presStyleIdx="1" presStyleCnt="3">
        <dgm:presLayoutVars>
          <dgm:chMax val="1"/>
          <dgm:bulletEnabled val="1"/>
        </dgm:presLayoutVars>
      </dgm:prSet>
      <dgm:spPr/>
    </dgm:pt>
    <dgm:pt modelId="{C6298B69-9AD7-4DAE-9AB5-8B2C86199690}" type="pres">
      <dgm:prSet presAssocID="{5D90BF1F-4487-4F0E-93E4-96492D71F223}" presName="gear2srcNode" presStyleLbl="node1" presStyleIdx="1" presStyleCnt="3"/>
      <dgm:spPr/>
    </dgm:pt>
    <dgm:pt modelId="{2DC5CE0C-774E-4E6D-9DEF-391EC7AC9B35}" type="pres">
      <dgm:prSet presAssocID="{5D90BF1F-4487-4F0E-93E4-96492D71F223}" presName="gear2dstNode" presStyleLbl="node1" presStyleIdx="1" presStyleCnt="3"/>
      <dgm:spPr/>
    </dgm:pt>
    <dgm:pt modelId="{8A8C87BD-0795-4D37-B2BD-20EB742AB3B5}" type="pres">
      <dgm:prSet presAssocID="{6F765754-D180-437C-9DB2-81E52C43CC51}" presName="gear3" presStyleLbl="node1" presStyleIdx="2" presStyleCnt="3"/>
      <dgm:spPr/>
    </dgm:pt>
    <dgm:pt modelId="{F9EA814D-9D40-439A-A71C-98AFAC179850}" type="pres">
      <dgm:prSet presAssocID="{6F765754-D180-437C-9DB2-81E52C43CC51}" presName="gear3tx" presStyleLbl="node1" presStyleIdx="2" presStyleCnt="3">
        <dgm:presLayoutVars>
          <dgm:chMax val="1"/>
          <dgm:bulletEnabled val="1"/>
        </dgm:presLayoutVars>
      </dgm:prSet>
      <dgm:spPr/>
    </dgm:pt>
    <dgm:pt modelId="{0B0A1495-B10F-461C-81CD-9DC0C0AD8CC0}" type="pres">
      <dgm:prSet presAssocID="{6F765754-D180-437C-9DB2-81E52C43CC51}" presName="gear3srcNode" presStyleLbl="node1" presStyleIdx="2" presStyleCnt="3"/>
      <dgm:spPr/>
    </dgm:pt>
    <dgm:pt modelId="{C18A7725-6379-4A5D-84F6-4C16E734E692}" type="pres">
      <dgm:prSet presAssocID="{6F765754-D180-437C-9DB2-81E52C43CC51}" presName="gear3dstNode" presStyleLbl="node1" presStyleIdx="2" presStyleCnt="3"/>
      <dgm:spPr/>
    </dgm:pt>
    <dgm:pt modelId="{50101C3F-3D16-4C92-9787-B4AE5DAC2CF4}" type="pres">
      <dgm:prSet presAssocID="{4E0A3B3B-1FBF-4FEC-8A52-746B0EA330E6}" presName="connector1" presStyleLbl="sibTrans2D1" presStyleIdx="0" presStyleCnt="3"/>
      <dgm:spPr/>
    </dgm:pt>
    <dgm:pt modelId="{651417EC-BEE5-48CE-8973-BF5DC51D23C1}" type="pres">
      <dgm:prSet presAssocID="{9B788770-6567-4CC3-BF4A-58C8F40C4267}" presName="connector2" presStyleLbl="sibTrans2D1" presStyleIdx="1" presStyleCnt="3"/>
      <dgm:spPr/>
    </dgm:pt>
    <dgm:pt modelId="{A3020D23-AAF4-4AD1-9EF4-CCCE41D3460C}" type="pres">
      <dgm:prSet presAssocID="{915A5F20-1A6F-42C8-8FBE-2621C7EEBF65}" presName="connector3" presStyleLbl="sibTrans2D1" presStyleIdx="2" presStyleCnt="3"/>
      <dgm:spPr/>
    </dgm:pt>
  </dgm:ptLst>
  <dgm:cxnLst>
    <dgm:cxn modelId="{0005A903-BDB4-4940-AAE5-6486FE148532}" type="presOf" srcId="{6F765754-D180-437C-9DB2-81E52C43CC51}" destId="{C18A7725-6379-4A5D-84F6-4C16E734E692}" srcOrd="3" destOrd="0" presId="urn:microsoft.com/office/officeart/2005/8/layout/gear1"/>
    <dgm:cxn modelId="{2A20B62F-46E6-4796-A5BA-C174F4DE4FB1}" type="presOf" srcId="{9B788770-6567-4CC3-BF4A-58C8F40C4267}" destId="{651417EC-BEE5-48CE-8973-BF5DC51D23C1}" srcOrd="0" destOrd="0" presId="urn:microsoft.com/office/officeart/2005/8/layout/gear1"/>
    <dgm:cxn modelId="{B781A442-BAE6-4433-96C3-03F228A8C855}" type="presOf" srcId="{6F765754-D180-437C-9DB2-81E52C43CC51}" destId="{0B0A1495-B10F-461C-81CD-9DC0C0AD8CC0}" srcOrd="2" destOrd="0" presId="urn:microsoft.com/office/officeart/2005/8/layout/gear1"/>
    <dgm:cxn modelId="{91E16C64-4654-4918-B8FF-44AAE9B97DC5}" type="presOf" srcId="{6F765754-D180-437C-9DB2-81E52C43CC51}" destId="{F9EA814D-9D40-439A-A71C-98AFAC179850}" srcOrd="1" destOrd="0" presId="urn:microsoft.com/office/officeart/2005/8/layout/gear1"/>
    <dgm:cxn modelId="{AEEE0F69-A6BA-4BD5-9ABA-68C2A4800C37}" srcId="{A93C4680-8B80-4340-8298-068749D110DF}" destId="{A2AA65C5-B960-4C30-A4D3-C7AACA55F9FA}" srcOrd="0" destOrd="0" parTransId="{2B350A1C-D6E7-4378-8011-ABB74DEDF1E2}" sibTransId="{4E0A3B3B-1FBF-4FEC-8A52-746B0EA330E6}"/>
    <dgm:cxn modelId="{AC68BD4E-F8A2-43B9-B7A3-923E538D42D6}" type="presOf" srcId="{5D90BF1F-4487-4F0E-93E4-96492D71F223}" destId="{96602B7D-1216-4B96-8AF0-0EC05D1FB443}" srcOrd="0" destOrd="0" presId="urn:microsoft.com/office/officeart/2005/8/layout/gear1"/>
    <dgm:cxn modelId="{A434DC57-1FFF-4BCC-A844-7BD870D9C797}" type="presOf" srcId="{A2AA65C5-B960-4C30-A4D3-C7AACA55F9FA}" destId="{82BD6318-FAE5-45BF-88E5-DCF6644BD6CA}" srcOrd="2" destOrd="0" presId="urn:microsoft.com/office/officeart/2005/8/layout/gear1"/>
    <dgm:cxn modelId="{D7108178-A8D4-4CB5-A6C5-3AE71B25EDAD}" type="presOf" srcId="{4E0A3B3B-1FBF-4FEC-8A52-746B0EA330E6}" destId="{50101C3F-3D16-4C92-9787-B4AE5DAC2CF4}" srcOrd="0" destOrd="0" presId="urn:microsoft.com/office/officeart/2005/8/layout/gear1"/>
    <dgm:cxn modelId="{7DCE1079-86E1-4560-BFE0-1D649C64E3C8}" srcId="{A93C4680-8B80-4340-8298-068749D110DF}" destId="{6F765754-D180-437C-9DB2-81E52C43CC51}" srcOrd="2" destOrd="0" parTransId="{C9CB77F9-990E-4BC9-AE9D-D7251828EFC2}" sibTransId="{915A5F20-1A6F-42C8-8FBE-2621C7EEBF65}"/>
    <dgm:cxn modelId="{34D6B259-C48C-474A-B3A3-81194D4FA5D2}" type="presOf" srcId="{A2AA65C5-B960-4C30-A4D3-C7AACA55F9FA}" destId="{4B4DB526-A73E-443F-B5A0-4506AD54642F}" srcOrd="1" destOrd="0" presId="urn:microsoft.com/office/officeart/2005/8/layout/gear1"/>
    <dgm:cxn modelId="{5D3BC7AC-E5CB-4CB3-A23B-083F544E8AF6}" type="presOf" srcId="{A93C4680-8B80-4340-8298-068749D110DF}" destId="{44FA0606-A681-4160-97C5-77C5FF3C122E}" srcOrd="0" destOrd="0" presId="urn:microsoft.com/office/officeart/2005/8/layout/gear1"/>
    <dgm:cxn modelId="{6C3245B8-7575-4023-A490-513E65675B98}" type="presOf" srcId="{5D90BF1F-4487-4F0E-93E4-96492D71F223}" destId="{2DC5CE0C-774E-4E6D-9DEF-391EC7AC9B35}" srcOrd="2" destOrd="0" presId="urn:microsoft.com/office/officeart/2005/8/layout/gear1"/>
    <dgm:cxn modelId="{1D3270D3-2026-4489-B013-70A28A86880D}" srcId="{A93C4680-8B80-4340-8298-068749D110DF}" destId="{5D90BF1F-4487-4F0E-93E4-96492D71F223}" srcOrd="1" destOrd="0" parTransId="{D63BD848-D712-47BF-A18B-B65B8DD976B0}" sibTransId="{9B788770-6567-4CC3-BF4A-58C8F40C4267}"/>
    <dgm:cxn modelId="{72CE31E6-EC6D-4044-AC17-EAF9F49D06E8}" type="presOf" srcId="{A2AA65C5-B960-4C30-A4D3-C7AACA55F9FA}" destId="{CB280ED0-C0D2-4DA3-8412-245BB42C92F1}" srcOrd="0" destOrd="0" presId="urn:microsoft.com/office/officeart/2005/8/layout/gear1"/>
    <dgm:cxn modelId="{9B8CE0EE-0556-49F1-8448-5CBB3727E54A}" type="presOf" srcId="{5D90BF1F-4487-4F0E-93E4-96492D71F223}" destId="{C6298B69-9AD7-4DAE-9AB5-8B2C86199690}" srcOrd="1" destOrd="0" presId="urn:microsoft.com/office/officeart/2005/8/layout/gear1"/>
    <dgm:cxn modelId="{92355CF9-36F7-4234-912F-A8F93BDB7DF4}" type="presOf" srcId="{6F765754-D180-437C-9DB2-81E52C43CC51}" destId="{8A8C87BD-0795-4D37-B2BD-20EB742AB3B5}" srcOrd="0" destOrd="0" presId="urn:microsoft.com/office/officeart/2005/8/layout/gear1"/>
    <dgm:cxn modelId="{8EE547FD-E42F-412C-AA7C-249676757AC9}" type="presOf" srcId="{915A5F20-1A6F-42C8-8FBE-2621C7EEBF65}" destId="{A3020D23-AAF4-4AD1-9EF4-CCCE41D3460C}" srcOrd="0" destOrd="0" presId="urn:microsoft.com/office/officeart/2005/8/layout/gear1"/>
    <dgm:cxn modelId="{4E5112BE-92A3-46B8-9FC1-9A5D09E80A9D}" type="presParOf" srcId="{44FA0606-A681-4160-97C5-77C5FF3C122E}" destId="{CB280ED0-C0D2-4DA3-8412-245BB42C92F1}" srcOrd="0" destOrd="0" presId="urn:microsoft.com/office/officeart/2005/8/layout/gear1"/>
    <dgm:cxn modelId="{09F64704-CAAE-4802-8D84-C57BEA5BFDBD}" type="presParOf" srcId="{44FA0606-A681-4160-97C5-77C5FF3C122E}" destId="{4B4DB526-A73E-443F-B5A0-4506AD54642F}" srcOrd="1" destOrd="0" presId="urn:microsoft.com/office/officeart/2005/8/layout/gear1"/>
    <dgm:cxn modelId="{ABA35B61-1450-4C92-9204-F3F676F16B1F}" type="presParOf" srcId="{44FA0606-A681-4160-97C5-77C5FF3C122E}" destId="{82BD6318-FAE5-45BF-88E5-DCF6644BD6CA}" srcOrd="2" destOrd="0" presId="urn:microsoft.com/office/officeart/2005/8/layout/gear1"/>
    <dgm:cxn modelId="{3CD7701E-1FC1-4AF9-9FAE-25A3B8F0EEEB}" type="presParOf" srcId="{44FA0606-A681-4160-97C5-77C5FF3C122E}" destId="{96602B7D-1216-4B96-8AF0-0EC05D1FB443}" srcOrd="3" destOrd="0" presId="urn:microsoft.com/office/officeart/2005/8/layout/gear1"/>
    <dgm:cxn modelId="{873C9D4F-3F65-4605-9802-9468A0771E54}" type="presParOf" srcId="{44FA0606-A681-4160-97C5-77C5FF3C122E}" destId="{C6298B69-9AD7-4DAE-9AB5-8B2C86199690}" srcOrd="4" destOrd="0" presId="urn:microsoft.com/office/officeart/2005/8/layout/gear1"/>
    <dgm:cxn modelId="{F407D058-B643-44CE-9B2A-E2837DC6F2BB}" type="presParOf" srcId="{44FA0606-A681-4160-97C5-77C5FF3C122E}" destId="{2DC5CE0C-774E-4E6D-9DEF-391EC7AC9B35}" srcOrd="5" destOrd="0" presId="urn:microsoft.com/office/officeart/2005/8/layout/gear1"/>
    <dgm:cxn modelId="{6F04AE1D-5312-4278-B4AF-7FFBDFE83863}" type="presParOf" srcId="{44FA0606-A681-4160-97C5-77C5FF3C122E}" destId="{8A8C87BD-0795-4D37-B2BD-20EB742AB3B5}" srcOrd="6" destOrd="0" presId="urn:microsoft.com/office/officeart/2005/8/layout/gear1"/>
    <dgm:cxn modelId="{750B32FF-0F1A-49A0-A624-DCA31A2C0D94}" type="presParOf" srcId="{44FA0606-A681-4160-97C5-77C5FF3C122E}" destId="{F9EA814D-9D40-439A-A71C-98AFAC179850}" srcOrd="7" destOrd="0" presId="urn:microsoft.com/office/officeart/2005/8/layout/gear1"/>
    <dgm:cxn modelId="{251AA8D7-0760-413A-AA07-F9075D73B0DE}" type="presParOf" srcId="{44FA0606-A681-4160-97C5-77C5FF3C122E}" destId="{0B0A1495-B10F-461C-81CD-9DC0C0AD8CC0}" srcOrd="8" destOrd="0" presId="urn:microsoft.com/office/officeart/2005/8/layout/gear1"/>
    <dgm:cxn modelId="{F781155C-283F-4207-B504-96FBA0370AF8}" type="presParOf" srcId="{44FA0606-A681-4160-97C5-77C5FF3C122E}" destId="{C18A7725-6379-4A5D-84F6-4C16E734E692}" srcOrd="9" destOrd="0" presId="urn:microsoft.com/office/officeart/2005/8/layout/gear1"/>
    <dgm:cxn modelId="{E78E00DE-FF23-4A98-9152-45FAEF62BB8E}" type="presParOf" srcId="{44FA0606-A681-4160-97C5-77C5FF3C122E}" destId="{50101C3F-3D16-4C92-9787-B4AE5DAC2CF4}" srcOrd="10" destOrd="0" presId="urn:microsoft.com/office/officeart/2005/8/layout/gear1"/>
    <dgm:cxn modelId="{70C069F3-0C83-42FC-92CD-0CD519024B3A}" type="presParOf" srcId="{44FA0606-A681-4160-97C5-77C5FF3C122E}" destId="{651417EC-BEE5-48CE-8973-BF5DC51D23C1}" srcOrd="11" destOrd="0" presId="urn:microsoft.com/office/officeart/2005/8/layout/gear1"/>
    <dgm:cxn modelId="{2514A591-5993-4013-85AA-7B1BE9DAF99C}" type="presParOf" srcId="{44FA0606-A681-4160-97C5-77C5FF3C122E}" destId="{A3020D23-AAF4-4AD1-9EF4-CCCE41D3460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86B0D86-8BBB-4816-9DBE-BA4DE702D530}" type="doc">
      <dgm:prSet loTypeId="urn:microsoft.com/office/officeart/2005/8/layout/hList3" loCatId="list" qsTypeId="urn:microsoft.com/office/officeart/2005/8/quickstyle/3d7" qsCatId="3D" csTypeId="urn:microsoft.com/office/officeart/2005/8/colors/accent2_4" csCatId="accent2" phldr="1"/>
      <dgm:spPr/>
      <dgm:t>
        <a:bodyPr/>
        <a:lstStyle/>
        <a:p>
          <a:pPr rtl="1"/>
          <a:endParaRPr lang="he-IL"/>
        </a:p>
      </dgm:t>
    </dgm:pt>
    <dgm:pt modelId="{1A4F1358-8FE9-469A-B83F-3E59A31F5743}">
      <dgm:prSet phldrT="[טקסט]"/>
      <dgm:spPr/>
      <dgm:t>
        <a:bodyPr/>
        <a:lstStyle/>
        <a:p>
          <a:pPr rtl="1"/>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אסור לגעת באדם מחושמל!</a:t>
          </a:r>
        </a:p>
      </dgm:t>
    </dgm:pt>
    <dgm:pt modelId="{D26F7F32-A6C2-40BB-8C2E-2F3A2689C6FF}" type="parTrans" cxnId="{9A6F651E-54F5-4D44-B724-2F3C03E1518A}">
      <dgm:prSet/>
      <dgm:spPr/>
      <dgm:t>
        <a:bodyPr/>
        <a:lstStyle/>
        <a:p>
          <a:pPr rtl="1"/>
          <a:endParaRPr lang="he-IL"/>
        </a:p>
      </dgm:t>
    </dgm:pt>
    <dgm:pt modelId="{AC5FFBE4-B81A-438C-836D-BEA251C46ED5}" type="sibTrans" cxnId="{9A6F651E-54F5-4D44-B724-2F3C03E1518A}">
      <dgm:prSet/>
      <dgm:spPr/>
      <dgm:t>
        <a:bodyPr/>
        <a:lstStyle/>
        <a:p>
          <a:pPr rtl="1"/>
          <a:endParaRPr lang="he-IL"/>
        </a:p>
      </dgm:t>
    </dgm:pt>
    <dgm:pt modelId="{612C14A0-CA49-41F8-9703-4FD2028737A2}">
      <dgm:prSet phldrT="[טקסט]"/>
      <dgm:spPr/>
      <dgm:t>
        <a:bodyPr/>
        <a:lstStyle/>
        <a:p>
          <a:pPr rtl="1"/>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לאחר שהנפגע הורחק ממקור המתח, יש להגיש לו עזרה ראשונה ולהזעיק 101</a:t>
          </a:r>
          <a:endParaRPr lang="he-IL" dirty="0">
            <a:effectLst>
              <a:outerShdw blurRad="38100" dist="38100" dir="2700000" algn="tl">
                <a:srgbClr val="000000">
                  <a:alpha val="43137"/>
                </a:srgbClr>
              </a:outerShdw>
            </a:effectLst>
          </a:endParaRPr>
        </a:p>
      </dgm:t>
    </dgm:pt>
    <dgm:pt modelId="{CF9444EC-1647-4D54-9384-E5EDD89D20A2}" type="parTrans" cxnId="{4CE9ED81-31A6-440D-BF8C-BBBB49281EE2}">
      <dgm:prSet/>
      <dgm:spPr/>
      <dgm:t>
        <a:bodyPr/>
        <a:lstStyle/>
        <a:p>
          <a:pPr rtl="1"/>
          <a:endParaRPr lang="he-IL"/>
        </a:p>
      </dgm:t>
    </dgm:pt>
    <dgm:pt modelId="{3AD59095-9235-4298-BEC7-1D8B466F1A7D}" type="sibTrans" cxnId="{4CE9ED81-31A6-440D-BF8C-BBBB49281EE2}">
      <dgm:prSet/>
      <dgm:spPr/>
      <dgm:t>
        <a:bodyPr/>
        <a:lstStyle/>
        <a:p>
          <a:pPr rtl="1"/>
          <a:endParaRPr lang="he-IL"/>
        </a:p>
      </dgm:t>
    </dgm:pt>
    <dgm:pt modelId="{5B95DDF3-57FB-4080-BB81-4559148FDF4B}">
      <dgm:prSet phldrT="[טקסט]" custT="1"/>
      <dgm:spPr/>
      <dgm:t>
        <a:bodyPr/>
        <a:lstStyle/>
        <a:p>
          <a:pPr rtl="1"/>
          <a:r>
            <a:rPr lang="he-IL" sz="2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יש </a:t>
          </a:r>
          <a:r>
            <a:rPr lang="he-IL" sz="2800" b="1" u="sng"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לבקש ממבוגר</a:t>
          </a:r>
          <a:r>
            <a:rPr lang="he-IL"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לנתק את הזרם (לוח חשמל, תקע ומפסק) בזהירות ובמהירות</a:t>
          </a:r>
          <a:endParaRPr lang="he-IL" sz="2600" dirty="0">
            <a:effectLst>
              <a:outerShdw blurRad="38100" dist="38100" dir="2700000" algn="tl">
                <a:srgbClr val="000000">
                  <a:alpha val="43137"/>
                </a:srgbClr>
              </a:outerShdw>
            </a:effectLst>
          </a:endParaRPr>
        </a:p>
      </dgm:t>
    </dgm:pt>
    <dgm:pt modelId="{84CF0BD6-1118-4179-8AD3-1C88A49AC287}" type="parTrans" cxnId="{2E9FC287-5A8F-4C03-84B8-D9C5806663E9}">
      <dgm:prSet/>
      <dgm:spPr/>
      <dgm:t>
        <a:bodyPr/>
        <a:lstStyle/>
        <a:p>
          <a:pPr rtl="1"/>
          <a:endParaRPr lang="he-IL"/>
        </a:p>
      </dgm:t>
    </dgm:pt>
    <dgm:pt modelId="{26A9E6D0-5DE6-48F8-A93A-632FE964887D}" type="sibTrans" cxnId="{2E9FC287-5A8F-4C03-84B8-D9C5806663E9}">
      <dgm:prSet/>
      <dgm:spPr/>
      <dgm:t>
        <a:bodyPr/>
        <a:lstStyle/>
        <a:p>
          <a:pPr rtl="1"/>
          <a:endParaRPr lang="he-IL"/>
        </a:p>
      </dgm:t>
    </dgm:pt>
    <dgm:pt modelId="{9E135653-9F50-4745-8514-72FC36885478}">
      <dgm:prSet phldrT="[טקסט]"/>
      <dgm:spPr/>
      <dgm:t>
        <a:bodyPr/>
        <a:lstStyle/>
        <a:p>
          <a:pPr rtl="1"/>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חשוב לנתק את המגע בין הנפגע לבין מקור הזרם בלי לגעת בו, יש להשתמש עם חפץ מחומר מבודד</a:t>
          </a:r>
          <a:endParaRPr lang="he-IL" dirty="0">
            <a:effectLst>
              <a:outerShdw blurRad="38100" dist="38100" dir="2700000" algn="tl">
                <a:srgbClr val="000000">
                  <a:alpha val="43137"/>
                </a:srgbClr>
              </a:outerShdw>
            </a:effectLst>
          </a:endParaRPr>
        </a:p>
      </dgm:t>
    </dgm:pt>
    <dgm:pt modelId="{AD29BCAF-6683-4A66-817B-004EE6DFC545}" type="parTrans" cxnId="{28E30B1C-432C-434B-A49A-AF66F3EDB2DA}">
      <dgm:prSet/>
      <dgm:spPr/>
      <dgm:t>
        <a:bodyPr/>
        <a:lstStyle/>
        <a:p>
          <a:pPr rtl="1"/>
          <a:endParaRPr lang="he-IL"/>
        </a:p>
      </dgm:t>
    </dgm:pt>
    <dgm:pt modelId="{5211AE50-764A-482B-992C-C65245D7C5EB}" type="sibTrans" cxnId="{28E30B1C-432C-434B-A49A-AF66F3EDB2DA}">
      <dgm:prSet/>
      <dgm:spPr/>
      <dgm:t>
        <a:bodyPr/>
        <a:lstStyle/>
        <a:p>
          <a:pPr rtl="1"/>
          <a:endParaRPr lang="he-IL"/>
        </a:p>
      </dgm:t>
    </dgm:pt>
    <dgm:pt modelId="{0B5CFAAC-89F3-4F8B-AD14-9E708FD7DC7E}" type="pres">
      <dgm:prSet presAssocID="{986B0D86-8BBB-4816-9DBE-BA4DE702D530}" presName="composite" presStyleCnt="0">
        <dgm:presLayoutVars>
          <dgm:chMax val="1"/>
          <dgm:dir/>
          <dgm:resizeHandles val="exact"/>
        </dgm:presLayoutVars>
      </dgm:prSet>
      <dgm:spPr/>
    </dgm:pt>
    <dgm:pt modelId="{1BFCBE6A-4747-4E5E-BF7F-0D84CF218EF2}" type="pres">
      <dgm:prSet presAssocID="{1A4F1358-8FE9-469A-B83F-3E59A31F5743}" presName="roof" presStyleLbl="dkBgShp" presStyleIdx="0" presStyleCnt="2"/>
      <dgm:spPr/>
    </dgm:pt>
    <dgm:pt modelId="{313D1107-F855-499B-AF73-E3BD32E979B7}" type="pres">
      <dgm:prSet presAssocID="{1A4F1358-8FE9-469A-B83F-3E59A31F5743}" presName="pillars" presStyleCnt="0"/>
      <dgm:spPr/>
    </dgm:pt>
    <dgm:pt modelId="{EEF81E9F-13A9-41CE-A4E7-9E65B0C6D720}" type="pres">
      <dgm:prSet presAssocID="{1A4F1358-8FE9-469A-B83F-3E59A31F5743}" presName="pillar1" presStyleLbl="node1" presStyleIdx="0" presStyleCnt="3">
        <dgm:presLayoutVars>
          <dgm:bulletEnabled val="1"/>
        </dgm:presLayoutVars>
      </dgm:prSet>
      <dgm:spPr/>
    </dgm:pt>
    <dgm:pt modelId="{6E8E934E-20BA-4ECD-8D12-F0EE15D9BD88}" type="pres">
      <dgm:prSet presAssocID="{5B95DDF3-57FB-4080-BB81-4559148FDF4B}" presName="pillarX" presStyleLbl="node1" presStyleIdx="1" presStyleCnt="3">
        <dgm:presLayoutVars>
          <dgm:bulletEnabled val="1"/>
        </dgm:presLayoutVars>
      </dgm:prSet>
      <dgm:spPr/>
    </dgm:pt>
    <dgm:pt modelId="{E64249C1-23ED-4853-82FB-7A1463627608}" type="pres">
      <dgm:prSet presAssocID="{9E135653-9F50-4745-8514-72FC36885478}" presName="pillarX" presStyleLbl="node1" presStyleIdx="2" presStyleCnt="3">
        <dgm:presLayoutVars>
          <dgm:bulletEnabled val="1"/>
        </dgm:presLayoutVars>
      </dgm:prSet>
      <dgm:spPr/>
    </dgm:pt>
    <dgm:pt modelId="{48DB74B5-7D33-4F21-9060-3A6B63676166}" type="pres">
      <dgm:prSet presAssocID="{1A4F1358-8FE9-469A-B83F-3E59A31F5743}" presName="base" presStyleLbl="dkBgShp" presStyleIdx="1" presStyleCnt="2"/>
      <dgm:spPr/>
    </dgm:pt>
  </dgm:ptLst>
  <dgm:cxnLst>
    <dgm:cxn modelId="{28E30B1C-432C-434B-A49A-AF66F3EDB2DA}" srcId="{1A4F1358-8FE9-469A-B83F-3E59A31F5743}" destId="{9E135653-9F50-4745-8514-72FC36885478}" srcOrd="2" destOrd="0" parTransId="{AD29BCAF-6683-4A66-817B-004EE6DFC545}" sibTransId="{5211AE50-764A-482B-992C-C65245D7C5EB}"/>
    <dgm:cxn modelId="{9A6F651E-54F5-4D44-B724-2F3C03E1518A}" srcId="{986B0D86-8BBB-4816-9DBE-BA4DE702D530}" destId="{1A4F1358-8FE9-469A-B83F-3E59A31F5743}" srcOrd="0" destOrd="0" parTransId="{D26F7F32-A6C2-40BB-8C2E-2F3A2689C6FF}" sibTransId="{AC5FFBE4-B81A-438C-836D-BEA251C46ED5}"/>
    <dgm:cxn modelId="{8E764D6F-034B-46D2-B7A0-4CD85CC02950}" type="presOf" srcId="{986B0D86-8BBB-4816-9DBE-BA4DE702D530}" destId="{0B5CFAAC-89F3-4F8B-AD14-9E708FD7DC7E}" srcOrd="0" destOrd="0" presId="urn:microsoft.com/office/officeart/2005/8/layout/hList3"/>
    <dgm:cxn modelId="{35B8A573-DF4F-44F2-8A18-3CD24D70F509}" type="presOf" srcId="{9E135653-9F50-4745-8514-72FC36885478}" destId="{E64249C1-23ED-4853-82FB-7A1463627608}" srcOrd="0" destOrd="0" presId="urn:microsoft.com/office/officeart/2005/8/layout/hList3"/>
    <dgm:cxn modelId="{68FF9559-746C-4A99-B661-94DFECBE4253}" type="presOf" srcId="{5B95DDF3-57FB-4080-BB81-4559148FDF4B}" destId="{6E8E934E-20BA-4ECD-8D12-F0EE15D9BD88}" srcOrd="0" destOrd="0" presId="urn:microsoft.com/office/officeart/2005/8/layout/hList3"/>
    <dgm:cxn modelId="{4CE9ED81-31A6-440D-BF8C-BBBB49281EE2}" srcId="{1A4F1358-8FE9-469A-B83F-3E59A31F5743}" destId="{612C14A0-CA49-41F8-9703-4FD2028737A2}" srcOrd="0" destOrd="0" parTransId="{CF9444EC-1647-4D54-9384-E5EDD89D20A2}" sibTransId="{3AD59095-9235-4298-BEC7-1D8B466F1A7D}"/>
    <dgm:cxn modelId="{A021C985-08AE-4DA7-8F54-B5FFEA532EC0}" type="presOf" srcId="{1A4F1358-8FE9-469A-B83F-3E59A31F5743}" destId="{1BFCBE6A-4747-4E5E-BF7F-0D84CF218EF2}" srcOrd="0" destOrd="0" presId="urn:microsoft.com/office/officeart/2005/8/layout/hList3"/>
    <dgm:cxn modelId="{2E9FC287-5A8F-4C03-84B8-D9C5806663E9}" srcId="{1A4F1358-8FE9-469A-B83F-3E59A31F5743}" destId="{5B95DDF3-57FB-4080-BB81-4559148FDF4B}" srcOrd="1" destOrd="0" parTransId="{84CF0BD6-1118-4179-8AD3-1C88A49AC287}" sibTransId="{26A9E6D0-5DE6-48F8-A93A-632FE964887D}"/>
    <dgm:cxn modelId="{6E3EA8AE-442A-4229-BA4B-DF939F442CAD}" type="presOf" srcId="{612C14A0-CA49-41F8-9703-4FD2028737A2}" destId="{EEF81E9F-13A9-41CE-A4E7-9E65B0C6D720}" srcOrd="0" destOrd="0" presId="urn:microsoft.com/office/officeart/2005/8/layout/hList3"/>
    <dgm:cxn modelId="{6116D434-14FA-4073-955F-A02086FCE184}" type="presParOf" srcId="{0B5CFAAC-89F3-4F8B-AD14-9E708FD7DC7E}" destId="{1BFCBE6A-4747-4E5E-BF7F-0D84CF218EF2}" srcOrd="0" destOrd="0" presId="urn:microsoft.com/office/officeart/2005/8/layout/hList3"/>
    <dgm:cxn modelId="{95C4011D-A016-40F7-87D0-474E12DDE1AD}" type="presParOf" srcId="{0B5CFAAC-89F3-4F8B-AD14-9E708FD7DC7E}" destId="{313D1107-F855-499B-AF73-E3BD32E979B7}" srcOrd="1" destOrd="0" presId="urn:microsoft.com/office/officeart/2005/8/layout/hList3"/>
    <dgm:cxn modelId="{2EC7EF1F-5133-4148-B306-19CA1B59A34F}" type="presParOf" srcId="{313D1107-F855-499B-AF73-E3BD32E979B7}" destId="{EEF81E9F-13A9-41CE-A4E7-9E65B0C6D720}" srcOrd="0" destOrd="0" presId="urn:microsoft.com/office/officeart/2005/8/layout/hList3"/>
    <dgm:cxn modelId="{106D9E3D-6EA7-4178-971F-CA2D5FE8E07F}" type="presParOf" srcId="{313D1107-F855-499B-AF73-E3BD32E979B7}" destId="{6E8E934E-20BA-4ECD-8D12-F0EE15D9BD88}" srcOrd="1" destOrd="0" presId="urn:microsoft.com/office/officeart/2005/8/layout/hList3"/>
    <dgm:cxn modelId="{99480E88-45D5-4E6D-86FE-1C5C46CF71AB}" type="presParOf" srcId="{313D1107-F855-499B-AF73-E3BD32E979B7}" destId="{E64249C1-23ED-4853-82FB-7A1463627608}" srcOrd="2" destOrd="0" presId="urn:microsoft.com/office/officeart/2005/8/layout/hList3"/>
    <dgm:cxn modelId="{E2C60DE9-447E-4F3E-A6E6-B7247AF697BE}" type="presParOf" srcId="{0B5CFAAC-89F3-4F8B-AD14-9E708FD7DC7E}" destId="{48DB74B5-7D33-4F21-9060-3A6B6367616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5E0D01-05C0-455E-A05D-45F76B5B901D}" type="doc">
      <dgm:prSet loTypeId="urn:microsoft.com/office/officeart/2009/3/layout/FramedTextPicture" loCatId="picture" qsTypeId="urn:microsoft.com/office/officeart/2005/8/quickstyle/3d5" qsCatId="3D" csTypeId="urn:microsoft.com/office/officeart/2005/8/colors/accent6_4" csCatId="accent6" phldr="1"/>
      <dgm:spPr/>
      <dgm:t>
        <a:bodyPr/>
        <a:lstStyle/>
        <a:p>
          <a:pPr rtl="1"/>
          <a:endParaRPr lang="he-IL"/>
        </a:p>
      </dgm:t>
    </dgm:pt>
    <dgm:pt modelId="{9BB5CC95-9974-4CD1-8F84-87728576E063}">
      <dgm:prSet phldrT="[טקסט]"/>
      <dgm:spPr/>
      <dgm:t>
        <a:bodyPr/>
        <a:lstStyle/>
        <a:p>
          <a:pPr rtl="1"/>
          <a:r>
            <a:rPr lang="he-IL" b="1" dirty="0">
              <a:effectLst/>
              <a:latin typeface="Tahoma" panose="020B0604030504040204" pitchFamily="34" charset="0"/>
              <a:ea typeface="Tahoma" panose="020B0604030504040204" pitchFamily="34" charset="0"/>
              <a:cs typeface="Tahoma" panose="020B0604030504040204" pitchFamily="34" charset="0"/>
            </a:rPr>
            <a:t>אין לגעת במכשיר חשמלי בידיים רטובות, או כאשר ישנה רטיבות סביב המתקן או המכשיר.</a:t>
          </a:r>
          <a:endParaRPr lang="he-IL" b="1" dirty="0">
            <a:effectLst>
              <a:outerShdw blurRad="38100" dist="38100" dir="2700000" algn="tl">
                <a:srgbClr val="000000">
                  <a:alpha val="43137"/>
                </a:srgbClr>
              </a:outerShdw>
            </a:effectLst>
          </a:endParaRPr>
        </a:p>
      </dgm:t>
    </dgm:pt>
    <dgm:pt modelId="{74D876F1-99D0-4895-909A-410E1B36155F}" type="parTrans" cxnId="{29B5AE20-8CCF-45F6-984C-D97A87F78D14}">
      <dgm:prSet/>
      <dgm:spPr/>
      <dgm:t>
        <a:bodyPr/>
        <a:lstStyle/>
        <a:p>
          <a:pPr rtl="1"/>
          <a:endParaRPr lang="he-IL"/>
        </a:p>
      </dgm:t>
    </dgm:pt>
    <dgm:pt modelId="{1DACD339-9012-47FB-B3E9-5F2895381692}" type="sibTrans" cxnId="{29B5AE20-8CCF-45F6-984C-D97A87F78D14}">
      <dgm:prSet/>
      <dgm:spPr/>
      <dgm:t>
        <a:bodyPr/>
        <a:lstStyle/>
        <a:p>
          <a:pPr rtl="1"/>
          <a:endParaRPr lang="he-IL"/>
        </a:p>
      </dgm:t>
    </dgm:pt>
    <dgm:pt modelId="{9CAAEFD3-F491-4BFD-822E-09D26E1BFCE2}" type="pres">
      <dgm:prSet presAssocID="{E95E0D01-05C0-455E-A05D-45F76B5B901D}" presName="Name0" presStyleCnt="0">
        <dgm:presLayoutVars>
          <dgm:chMax/>
          <dgm:chPref/>
          <dgm:dir/>
        </dgm:presLayoutVars>
      </dgm:prSet>
      <dgm:spPr/>
    </dgm:pt>
    <dgm:pt modelId="{A958AE40-4D97-4555-A843-5E2C3311C6D6}" type="pres">
      <dgm:prSet presAssocID="{9BB5CC95-9974-4CD1-8F84-87728576E063}" presName="composite" presStyleCnt="0">
        <dgm:presLayoutVars>
          <dgm:chMax/>
          <dgm:chPref/>
        </dgm:presLayoutVars>
      </dgm:prSet>
      <dgm:spPr/>
    </dgm:pt>
    <dgm:pt modelId="{92C75FA4-98FE-4733-9808-A10A08BE2D23}" type="pres">
      <dgm:prSet presAssocID="{9BB5CC95-9974-4CD1-8F84-87728576E063}"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1D5D8B21-6B1B-43F6-92D7-7B15490DC52E}" type="pres">
      <dgm:prSet presAssocID="{9BB5CC95-9974-4CD1-8F84-87728576E063}" presName="ParentText" presStyleLbl="revTx" presStyleIdx="0" presStyleCnt="1">
        <dgm:presLayoutVars>
          <dgm:chMax val="0"/>
          <dgm:chPref val="0"/>
          <dgm:bulletEnabled val="1"/>
        </dgm:presLayoutVars>
      </dgm:prSet>
      <dgm:spPr/>
    </dgm:pt>
    <dgm:pt modelId="{E5F423CE-FE4C-4EF4-9D94-4F4FDD2B0AA4}" type="pres">
      <dgm:prSet presAssocID="{9BB5CC95-9974-4CD1-8F84-87728576E063}" presName="tlFrame" presStyleLbl="node1" presStyleIdx="0" presStyleCnt="4"/>
      <dgm:spPr/>
    </dgm:pt>
    <dgm:pt modelId="{1D147BCC-6129-49D7-849B-B11A5466AF75}" type="pres">
      <dgm:prSet presAssocID="{9BB5CC95-9974-4CD1-8F84-87728576E063}" presName="trFrame" presStyleLbl="node1" presStyleIdx="1" presStyleCnt="4"/>
      <dgm:spPr/>
    </dgm:pt>
    <dgm:pt modelId="{77298ABA-25C7-4EA7-9C49-7E1571ED73D5}" type="pres">
      <dgm:prSet presAssocID="{9BB5CC95-9974-4CD1-8F84-87728576E063}" presName="blFrame" presStyleLbl="node1" presStyleIdx="2" presStyleCnt="4"/>
      <dgm:spPr/>
    </dgm:pt>
    <dgm:pt modelId="{C5821E82-5521-4009-AB78-E42DE4F24488}" type="pres">
      <dgm:prSet presAssocID="{9BB5CC95-9974-4CD1-8F84-87728576E063}" presName="brFrame" presStyleLbl="node1" presStyleIdx="3" presStyleCnt="4"/>
      <dgm:spPr/>
    </dgm:pt>
  </dgm:ptLst>
  <dgm:cxnLst>
    <dgm:cxn modelId="{5DA30113-4A7A-4367-B77C-5C28BE25644D}" type="presOf" srcId="{E95E0D01-05C0-455E-A05D-45F76B5B901D}" destId="{9CAAEFD3-F491-4BFD-822E-09D26E1BFCE2}" srcOrd="0" destOrd="0" presId="urn:microsoft.com/office/officeart/2009/3/layout/FramedTextPicture"/>
    <dgm:cxn modelId="{29B5AE20-8CCF-45F6-984C-D97A87F78D14}" srcId="{E95E0D01-05C0-455E-A05D-45F76B5B901D}" destId="{9BB5CC95-9974-4CD1-8F84-87728576E063}" srcOrd="0" destOrd="0" parTransId="{74D876F1-99D0-4895-909A-410E1B36155F}" sibTransId="{1DACD339-9012-47FB-B3E9-5F2895381692}"/>
    <dgm:cxn modelId="{36C9C9E2-B14E-4391-9EE4-F8A840501BC4}" type="presOf" srcId="{9BB5CC95-9974-4CD1-8F84-87728576E063}" destId="{1D5D8B21-6B1B-43F6-92D7-7B15490DC52E}" srcOrd="0" destOrd="0" presId="urn:microsoft.com/office/officeart/2009/3/layout/FramedTextPicture"/>
    <dgm:cxn modelId="{F3AB41C9-9C3A-487C-AD0F-1140C7F29A1D}" type="presParOf" srcId="{9CAAEFD3-F491-4BFD-822E-09D26E1BFCE2}" destId="{A958AE40-4D97-4555-A843-5E2C3311C6D6}" srcOrd="0" destOrd="0" presId="urn:microsoft.com/office/officeart/2009/3/layout/FramedTextPicture"/>
    <dgm:cxn modelId="{727A262C-C019-4325-ABA5-443C5C9536CD}" type="presParOf" srcId="{A958AE40-4D97-4555-A843-5E2C3311C6D6}" destId="{92C75FA4-98FE-4733-9808-A10A08BE2D23}" srcOrd="0" destOrd="0" presId="urn:microsoft.com/office/officeart/2009/3/layout/FramedTextPicture"/>
    <dgm:cxn modelId="{BA9D683A-28E7-442B-A664-2A488CFE7A42}" type="presParOf" srcId="{A958AE40-4D97-4555-A843-5E2C3311C6D6}" destId="{1D5D8B21-6B1B-43F6-92D7-7B15490DC52E}" srcOrd="1" destOrd="0" presId="urn:microsoft.com/office/officeart/2009/3/layout/FramedTextPicture"/>
    <dgm:cxn modelId="{913AA59F-8E25-4A96-80D6-A60F4E917A4A}" type="presParOf" srcId="{A958AE40-4D97-4555-A843-5E2C3311C6D6}" destId="{E5F423CE-FE4C-4EF4-9D94-4F4FDD2B0AA4}" srcOrd="2" destOrd="0" presId="urn:microsoft.com/office/officeart/2009/3/layout/FramedTextPicture"/>
    <dgm:cxn modelId="{6A864C9A-3ACC-4044-9A7D-4552F1C5E642}" type="presParOf" srcId="{A958AE40-4D97-4555-A843-5E2C3311C6D6}" destId="{1D147BCC-6129-49D7-849B-B11A5466AF75}" srcOrd="3" destOrd="0" presId="urn:microsoft.com/office/officeart/2009/3/layout/FramedTextPicture"/>
    <dgm:cxn modelId="{6144BEFD-1C1F-4249-BDE4-4A98A1154E09}" type="presParOf" srcId="{A958AE40-4D97-4555-A843-5E2C3311C6D6}" destId="{77298ABA-25C7-4EA7-9C49-7E1571ED73D5}" srcOrd="4" destOrd="0" presId="urn:microsoft.com/office/officeart/2009/3/layout/FramedTextPicture"/>
    <dgm:cxn modelId="{D93F03EF-731F-41BF-A233-741149752BFF}" type="presParOf" srcId="{A958AE40-4D97-4555-A843-5E2C3311C6D6}" destId="{C5821E82-5521-4009-AB78-E42DE4F2448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5E0D01-05C0-455E-A05D-45F76B5B901D}" type="doc">
      <dgm:prSet loTypeId="urn:microsoft.com/office/officeart/2009/3/layout/FramedTextPicture" loCatId="picture" qsTypeId="urn:microsoft.com/office/officeart/2005/8/quickstyle/3d5" qsCatId="3D" csTypeId="urn:microsoft.com/office/officeart/2005/8/colors/accent6_2" csCatId="accent6" phldr="1"/>
      <dgm:spPr/>
      <dgm:t>
        <a:bodyPr/>
        <a:lstStyle/>
        <a:p>
          <a:pPr rtl="1"/>
          <a:endParaRPr lang="he-IL"/>
        </a:p>
      </dgm:t>
    </dgm:pt>
    <dgm:pt modelId="{9BB5CC95-9974-4CD1-8F84-87728576E063}">
      <dgm:prSet phldrT="[טקסט]"/>
      <dgm:spPr/>
      <dgm:t>
        <a:bodyPr/>
        <a:lstStyle/>
        <a:p>
          <a:pPr rtl="1"/>
          <a:r>
            <a:rPr lang="he-IL" b="1" dirty="0">
              <a:effectLst/>
              <a:latin typeface="Tahoma" panose="020B0604030504040204" pitchFamily="34" charset="0"/>
              <a:ea typeface="Tahoma" panose="020B0604030504040204" pitchFamily="34" charset="0"/>
              <a:cs typeface="Tahoma" panose="020B0604030504040204" pitchFamily="34" charset="0"/>
            </a:rPr>
            <a:t>אל תחברו לחשמל מכשיר שבור!</a:t>
          </a:r>
        </a:p>
      </dgm:t>
    </dgm:pt>
    <dgm:pt modelId="{74D876F1-99D0-4895-909A-410E1B36155F}" type="parTrans" cxnId="{29B5AE20-8CCF-45F6-984C-D97A87F78D14}">
      <dgm:prSet/>
      <dgm:spPr/>
      <dgm:t>
        <a:bodyPr/>
        <a:lstStyle/>
        <a:p>
          <a:pPr rtl="1"/>
          <a:endParaRPr lang="he-IL"/>
        </a:p>
      </dgm:t>
    </dgm:pt>
    <dgm:pt modelId="{1DACD339-9012-47FB-B3E9-5F2895381692}" type="sibTrans" cxnId="{29B5AE20-8CCF-45F6-984C-D97A87F78D14}">
      <dgm:prSet/>
      <dgm:spPr/>
      <dgm:t>
        <a:bodyPr/>
        <a:lstStyle/>
        <a:p>
          <a:pPr rtl="1"/>
          <a:endParaRPr lang="he-IL"/>
        </a:p>
      </dgm:t>
    </dgm:pt>
    <dgm:pt modelId="{9CAAEFD3-F491-4BFD-822E-09D26E1BFCE2}" type="pres">
      <dgm:prSet presAssocID="{E95E0D01-05C0-455E-A05D-45F76B5B901D}" presName="Name0" presStyleCnt="0">
        <dgm:presLayoutVars>
          <dgm:chMax/>
          <dgm:chPref/>
          <dgm:dir/>
        </dgm:presLayoutVars>
      </dgm:prSet>
      <dgm:spPr/>
    </dgm:pt>
    <dgm:pt modelId="{A958AE40-4D97-4555-A843-5E2C3311C6D6}" type="pres">
      <dgm:prSet presAssocID="{9BB5CC95-9974-4CD1-8F84-87728576E063}" presName="composite" presStyleCnt="0">
        <dgm:presLayoutVars>
          <dgm:chMax/>
          <dgm:chPref/>
        </dgm:presLayoutVars>
      </dgm:prSet>
      <dgm:spPr/>
    </dgm:pt>
    <dgm:pt modelId="{92C75FA4-98FE-4733-9808-A10A08BE2D23}" type="pres">
      <dgm:prSet presAssocID="{9BB5CC95-9974-4CD1-8F84-87728576E063}"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dgm:spPr>
    </dgm:pt>
    <dgm:pt modelId="{1D5D8B21-6B1B-43F6-92D7-7B15490DC52E}" type="pres">
      <dgm:prSet presAssocID="{9BB5CC95-9974-4CD1-8F84-87728576E063}" presName="ParentText" presStyleLbl="revTx" presStyleIdx="0" presStyleCnt="1">
        <dgm:presLayoutVars>
          <dgm:chMax val="0"/>
          <dgm:chPref val="0"/>
          <dgm:bulletEnabled val="1"/>
        </dgm:presLayoutVars>
      </dgm:prSet>
      <dgm:spPr/>
    </dgm:pt>
    <dgm:pt modelId="{E5F423CE-FE4C-4EF4-9D94-4F4FDD2B0AA4}" type="pres">
      <dgm:prSet presAssocID="{9BB5CC95-9974-4CD1-8F84-87728576E063}" presName="tlFrame" presStyleLbl="node1" presStyleIdx="0" presStyleCnt="4"/>
      <dgm:spPr/>
    </dgm:pt>
    <dgm:pt modelId="{1D147BCC-6129-49D7-849B-B11A5466AF75}" type="pres">
      <dgm:prSet presAssocID="{9BB5CC95-9974-4CD1-8F84-87728576E063}" presName="trFrame" presStyleLbl="node1" presStyleIdx="1" presStyleCnt="4"/>
      <dgm:spPr/>
    </dgm:pt>
    <dgm:pt modelId="{77298ABA-25C7-4EA7-9C49-7E1571ED73D5}" type="pres">
      <dgm:prSet presAssocID="{9BB5CC95-9974-4CD1-8F84-87728576E063}" presName="blFrame" presStyleLbl="node1" presStyleIdx="2" presStyleCnt="4"/>
      <dgm:spPr/>
    </dgm:pt>
    <dgm:pt modelId="{C5821E82-5521-4009-AB78-E42DE4F24488}" type="pres">
      <dgm:prSet presAssocID="{9BB5CC95-9974-4CD1-8F84-87728576E063}" presName="brFrame" presStyleLbl="node1" presStyleIdx="3" presStyleCnt="4"/>
      <dgm:spPr/>
    </dgm:pt>
  </dgm:ptLst>
  <dgm:cxnLst>
    <dgm:cxn modelId="{5DA30113-4A7A-4367-B77C-5C28BE25644D}" type="presOf" srcId="{E95E0D01-05C0-455E-A05D-45F76B5B901D}" destId="{9CAAEFD3-F491-4BFD-822E-09D26E1BFCE2}" srcOrd="0" destOrd="0" presId="urn:microsoft.com/office/officeart/2009/3/layout/FramedTextPicture"/>
    <dgm:cxn modelId="{29B5AE20-8CCF-45F6-984C-D97A87F78D14}" srcId="{E95E0D01-05C0-455E-A05D-45F76B5B901D}" destId="{9BB5CC95-9974-4CD1-8F84-87728576E063}" srcOrd="0" destOrd="0" parTransId="{74D876F1-99D0-4895-909A-410E1B36155F}" sibTransId="{1DACD339-9012-47FB-B3E9-5F2895381692}"/>
    <dgm:cxn modelId="{36C9C9E2-B14E-4391-9EE4-F8A840501BC4}" type="presOf" srcId="{9BB5CC95-9974-4CD1-8F84-87728576E063}" destId="{1D5D8B21-6B1B-43F6-92D7-7B15490DC52E}" srcOrd="0" destOrd="0" presId="urn:microsoft.com/office/officeart/2009/3/layout/FramedTextPicture"/>
    <dgm:cxn modelId="{F3AB41C9-9C3A-487C-AD0F-1140C7F29A1D}" type="presParOf" srcId="{9CAAEFD3-F491-4BFD-822E-09D26E1BFCE2}" destId="{A958AE40-4D97-4555-A843-5E2C3311C6D6}" srcOrd="0" destOrd="0" presId="urn:microsoft.com/office/officeart/2009/3/layout/FramedTextPicture"/>
    <dgm:cxn modelId="{727A262C-C019-4325-ABA5-443C5C9536CD}" type="presParOf" srcId="{A958AE40-4D97-4555-A843-5E2C3311C6D6}" destId="{92C75FA4-98FE-4733-9808-A10A08BE2D23}" srcOrd="0" destOrd="0" presId="urn:microsoft.com/office/officeart/2009/3/layout/FramedTextPicture"/>
    <dgm:cxn modelId="{BA9D683A-28E7-442B-A664-2A488CFE7A42}" type="presParOf" srcId="{A958AE40-4D97-4555-A843-5E2C3311C6D6}" destId="{1D5D8B21-6B1B-43F6-92D7-7B15490DC52E}" srcOrd="1" destOrd="0" presId="urn:microsoft.com/office/officeart/2009/3/layout/FramedTextPicture"/>
    <dgm:cxn modelId="{913AA59F-8E25-4A96-80D6-A60F4E917A4A}" type="presParOf" srcId="{A958AE40-4D97-4555-A843-5E2C3311C6D6}" destId="{E5F423CE-FE4C-4EF4-9D94-4F4FDD2B0AA4}" srcOrd="2" destOrd="0" presId="urn:microsoft.com/office/officeart/2009/3/layout/FramedTextPicture"/>
    <dgm:cxn modelId="{6A864C9A-3ACC-4044-9A7D-4552F1C5E642}" type="presParOf" srcId="{A958AE40-4D97-4555-A843-5E2C3311C6D6}" destId="{1D147BCC-6129-49D7-849B-B11A5466AF75}" srcOrd="3" destOrd="0" presId="urn:microsoft.com/office/officeart/2009/3/layout/FramedTextPicture"/>
    <dgm:cxn modelId="{6144BEFD-1C1F-4249-BDE4-4A98A1154E09}" type="presParOf" srcId="{A958AE40-4D97-4555-A843-5E2C3311C6D6}" destId="{77298ABA-25C7-4EA7-9C49-7E1571ED73D5}" srcOrd="4" destOrd="0" presId="urn:microsoft.com/office/officeart/2009/3/layout/FramedTextPicture"/>
    <dgm:cxn modelId="{D93F03EF-731F-41BF-A233-741149752BFF}" type="presParOf" srcId="{A958AE40-4D97-4555-A843-5E2C3311C6D6}" destId="{C5821E82-5521-4009-AB78-E42DE4F2448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5E0D01-05C0-455E-A05D-45F76B5B901D}" type="doc">
      <dgm:prSet loTypeId="urn:microsoft.com/office/officeart/2009/3/layout/FramedTextPicture" loCatId="picture" qsTypeId="urn:microsoft.com/office/officeart/2005/8/quickstyle/3d5" qsCatId="3D" csTypeId="urn:microsoft.com/office/officeart/2005/8/colors/accent6_5" csCatId="accent6" phldr="1"/>
      <dgm:spPr/>
      <dgm:t>
        <a:bodyPr/>
        <a:lstStyle/>
        <a:p>
          <a:pPr rtl="1"/>
          <a:endParaRPr lang="he-IL"/>
        </a:p>
      </dgm:t>
    </dgm:pt>
    <dgm:pt modelId="{9BB5CC95-9974-4CD1-8F84-87728576E063}">
      <dgm:prSet phldrT="[טקסט]"/>
      <dgm:spPr/>
      <dgm:t>
        <a:bodyPr/>
        <a:lstStyle/>
        <a:p>
          <a:pPr rtl="1"/>
          <a:r>
            <a:rPr lang="he-IL" b="1" dirty="0">
              <a:effectLst/>
              <a:latin typeface="Tahoma" panose="020B0604030504040204" pitchFamily="34" charset="0"/>
              <a:ea typeface="Tahoma" panose="020B0604030504040204" pitchFamily="34" charset="0"/>
              <a:cs typeface="Tahoma" panose="020B0604030504040204" pitchFamily="34" charset="0"/>
            </a:rPr>
            <a:t>אסור להשתמש בתקעים או שקעים ששינו את צבעם.</a:t>
          </a:r>
        </a:p>
      </dgm:t>
    </dgm:pt>
    <dgm:pt modelId="{74D876F1-99D0-4895-909A-410E1B36155F}" type="parTrans" cxnId="{29B5AE20-8CCF-45F6-984C-D97A87F78D14}">
      <dgm:prSet/>
      <dgm:spPr/>
      <dgm:t>
        <a:bodyPr/>
        <a:lstStyle/>
        <a:p>
          <a:pPr rtl="1"/>
          <a:endParaRPr lang="he-IL"/>
        </a:p>
      </dgm:t>
    </dgm:pt>
    <dgm:pt modelId="{1DACD339-9012-47FB-B3E9-5F2895381692}" type="sibTrans" cxnId="{29B5AE20-8CCF-45F6-984C-D97A87F78D14}">
      <dgm:prSet/>
      <dgm:spPr/>
      <dgm:t>
        <a:bodyPr/>
        <a:lstStyle/>
        <a:p>
          <a:pPr rtl="1"/>
          <a:endParaRPr lang="he-IL"/>
        </a:p>
      </dgm:t>
    </dgm:pt>
    <dgm:pt modelId="{9CAAEFD3-F491-4BFD-822E-09D26E1BFCE2}" type="pres">
      <dgm:prSet presAssocID="{E95E0D01-05C0-455E-A05D-45F76B5B901D}" presName="Name0" presStyleCnt="0">
        <dgm:presLayoutVars>
          <dgm:chMax/>
          <dgm:chPref/>
          <dgm:dir/>
        </dgm:presLayoutVars>
      </dgm:prSet>
      <dgm:spPr/>
    </dgm:pt>
    <dgm:pt modelId="{A958AE40-4D97-4555-A843-5E2C3311C6D6}" type="pres">
      <dgm:prSet presAssocID="{9BB5CC95-9974-4CD1-8F84-87728576E063}" presName="composite" presStyleCnt="0">
        <dgm:presLayoutVars>
          <dgm:chMax/>
          <dgm:chPref/>
        </dgm:presLayoutVars>
      </dgm:prSet>
      <dgm:spPr/>
    </dgm:pt>
    <dgm:pt modelId="{92C75FA4-98FE-4733-9808-A10A08BE2D23}" type="pres">
      <dgm:prSet presAssocID="{9BB5CC95-9974-4CD1-8F84-87728576E063}"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1D5D8B21-6B1B-43F6-92D7-7B15490DC52E}" type="pres">
      <dgm:prSet presAssocID="{9BB5CC95-9974-4CD1-8F84-87728576E063}" presName="ParentText" presStyleLbl="revTx" presStyleIdx="0" presStyleCnt="1">
        <dgm:presLayoutVars>
          <dgm:chMax val="0"/>
          <dgm:chPref val="0"/>
          <dgm:bulletEnabled val="1"/>
        </dgm:presLayoutVars>
      </dgm:prSet>
      <dgm:spPr/>
    </dgm:pt>
    <dgm:pt modelId="{E5F423CE-FE4C-4EF4-9D94-4F4FDD2B0AA4}" type="pres">
      <dgm:prSet presAssocID="{9BB5CC95-9974-4CD1-8F84-87728576E063}" presName="tlFrame" presStyleLbl="node1" presStyleIdx="0" presStyleCnt="4"/>
      <dgm:spPr/>
    </dgm:pt>
    <dgm:pt modelId="{1D147BCC-6129-49D7-849B-B11A5466AF75}" type="pres">
      <dgm:prSet presAssocID="{9BB5CC95-9974-4CD1-8F84-87728576E063}" presName="trFrame" presStyleLbl="node1" presStyleIdx="1" presStyleCnt="4"/>
      <dgm:spPr/>
    </dgm:pt>
    <dgm:pt modelId="{77298ABA-25C7-4EA7-9C49-7E1571ED73D5}" type="pres">
      <dgm:prSet presAssocID="{9BB5CC95-9974-4CD1-8F84-87728576E063}" presName="blFrame" presStyleLbl="node1" presStyleIdx="2" presStyleCnt="4"/>
      <dgm:spPr/>
    </dgm:pt>
    <dgm:pt modelId="{C5821E82-5521-4009-AB78-E42DE4F24488}" type="pres">
      <dgm:prSet presAssocID="{9BB5CC95-9974-4CD1-8F84-87728576E063}" presName="brFrame" presStyleLbl="node1" presStyleIdx="3" presStyleCnt="4"/>
      <dgm:spPr/>
    </dgm:pt>
  </dgm:ptLst>
  <dgm:cxnLst>
    <dgm:cxn modelId="{5DA30113-4A7A-4367-B77C-5C28BE25644D}" type="presOf" srcId="{E95E0D01-05C0-455E-A05D-45F76B5B901D}" destId="{9CAAEFD3-F491-4BFD-822E-09D26E1BFCE2}" srcOrd="0" destOrd="0" presId="urn:microsoft.com/office/officeart/2009/3/layout/FramedTextPicture"/>
    <dgm:cxn modelId="{29B5AE20-8CCF-45F6-984C-D97A87F78D14}" srcId="{E95E0D01-05C0-455E-A05D-45F76B5B901D}" destId="{9BB5CC95-9974-4CD1-8F84-87728576E063}" srcOrd="0" destOrd="0" parTransId="{74D876F1-99D0-4895-909A-410E1B36155F}" sibTransId="{1DACD339-9012-47FB-B3E9-5F2895381692}"/>
    <dgm:cxn modelId="{36C9C9E2-B14E-4391-9EE4-F8A840501BC4}" type="presOf" srcId="{9BB5CC95-9974-4CD1-8F84-87728576E063}" destId="{1D5D8B21-6B1B-43F6-92D7-7B15490DC52E}" srcOrd="0" destOrd="0" presId="urn:microsoft.com/office/officeart/2009/3/layout/FramedTextPicture"/>
    <dgm:cxn modelId="{F3AB41C9-9C3A-487C-AD0F-1140C7F29A1D}" type="presParOf" srcId="{9CAAEFD3-F491-4BFD-822E-09D26E1BFCE2}" destId="{A958AE40-4D97-4555-A843-5E2C3311C6D6}" srcOrd="0" destOrd="0" presId="urn:microsoft.com/office/officeart/2009/3/layout/FramedTextPicture"/>
    <dgm:cxn modelId="{727A262C-C019-4325-ABA5-443C5C9536CD}" type="presParOf" srcId="{A958AE40-4D97-4555-A843-5E2C3311C6D6}" destId="{92C75FA4-98FE-4733-9808-A10A08BE2D23}" srcOrd="0" destOrd="0" presId="urn:microsoft.com/office/officeart/2009/3/layout/FramedTextPicture"/>
    <dgm:cxn modelId="{BA9D683A-28E7-442B-A664-2A488CFE7A42}" type="presParOf" srcId="{A958AE40-4D97-4555-A843-5E2C3311C6D6}" destId="{1D5D8B21-6B1B-43F6-92D7-7B15490DC52E}" srcOrd="1" destOrd="0" presId="urn:microsoft.com/office/officeart/2009/3/layout/FramedTextPicture"/>
    <dgm:cxn modelId="{913AA59F-8E25-4A96-80D6-A60F4E917A4A}" type="presParOf" srcId="{A958AE40-4D97-4555-A843-5E2C3311C6D6}" destId="{E5F423CE-FE4C-4EF4-9D94-4F4FDD2B0AA4}" srcOrd="2" destOrd="0" presId="urn:microsoft.com/office/officeart/2009/3/layout/FramedTextPicture"/>
    <dgm:cxn modelId="{6A864C9A-3ACC-4044-9A7D-4552F1C5E642}" type="presParOf" srcId="{A958AE40-4D97-4555-A843-5E2C3311C6D6}" destId="{1D147BCC-6129-49D7-849B-B11A5466AF75}" srcOrd="3" destOrd="0" presId="urn:microsoft.com/office/officeart/2009/3/layout/FramedTextPicture"/>
    <dgm:cxn modelId="{6144BEFD-1C1F-4249-BDE4-4A98A1154E09}" type="presParOf" srcId="{A958AE40-4D97-4555-A843-5E2C3311C6D6}" destId="{77298ABA-25C7-4EA7-9C49-7E1571ED73D5}" srcOrd="4" destOrd="0" presId="urn:microsoft.com/office/officeart/2009/3/layout/FramedTextPicture"/>
    <dgm:cxn modelId="{D93F03EF-731F-41BF-A233-741149752BFF}" type="presParOf" srcId="{A958AE40-4D97-4555-A843-5E2C3311C6D6}" destId="{C5821E82-5521-4009-AB78-E42DE4F2448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5E0D01-05C0-455E-A05D-45F76B5B901D}" type="doc">
      <dgm:prSet loTypeId="urn:microsoft.com/office/officeart/2009/3/layout/FramedTextPicture" loCatId="picture" qsTypeId="urn:microsoft.com/office/officeart/2005/8/quickstyle/3d5" qsCatId="3D" csTypeId="urn:microsoft.com/office/officeart/2005/8/colors/accent6_5" csCatId="accent6" phldr="1"/>
      <dgm:spPr/>
      <dgm:t>
        <a:bodyPr/>
        <a:lstStyle/>
        <a:p>
          <a:pPr rtl="1"/>
          <a:endParaRPr lang="he-IL"/>
        </a:p>
      </dgm:t>
    </dgm:pt>
    <dgm:pt modelId="{9BB5CC95-9974-4CD1-8F84-87728576E063}">
      <dgm:prSet phldrT="[טקסט]"/>
      <dgm:spPr/>
      <dgm:t>
        <a:bodyPr/>
        <a:lstStyle/>
        <a:p>
          <a:pPr rtl="1"/>
          <a:r>
            <a:rPr lang="he-IL" b="1" dirty="0">
              <a:effectLst/>
              <a:latin typeface="Tahoma" panose="020B0604030504040204" pitchFamily="34" charset="0"/>
              <a:ea typeface="Tahoma" panose="020B0604030504040204" pitchFamily="34" charset="0"/>
              <a:cs typeface="Tahoma" panose="020B0604030504040204" pitchFamily="34" charset="0"/>
            </a:rPr>
            <a:t>אין להשאיר תנור דולק ללא השגחה: ויש למקם את תנורי החימום כך שתימנע נפילתם המקרית.</a:t>
          </a:r>
        </a:p>
      </dgm:t>
    </dgm:pt>
    <dgm:pt modelId="{74D876F1-99D0-4895-909A-410E1B36155F}" type="parTrans" cxnId="{29B5AE20-8CCF-45F6-984C-D97A87F78D14}">
      <dgm:prSet/>
      <dgm:spPr/>
      <dgm:t>
        <a:bodyPr/>
        <a:lstStyle/>
        <a:p>
          <a:pPr rtl="1"/>
          <a:endParaRPr lang="he-IL"/>
        </a:p>
      </dgm:t>
    </dgm:pt>
    <dgm:pt modelId="{1DACD339-9012-47FB-B3E9-5F2895381692}" type="sibTrans" cxnId="{29B5AE20-8CCF-45F6-984C-D97A87F78D14}">
      <dgm:prSet/>
      <dgm:spPr/>
      <dgm:t>
        <a:bodyPr/>
        <a:lstStyle/>
        <a:p>
          <a:pPr rtl="1"/>
          <a:endParaRPr lang="he-IL"/>
        </a:p>
      </dgm:t>
    </dgm:pt>
    <dgm:pt modelId="{9CAAEFD3-F491-4BFD-822E-09D26E1BFCE2}" type="pres">
      <dgm:prSet presAssocID="{E95E0D01-05C0-455E-A05D-45F76B5B901D}" presName="Name0" presStyleCnt="0">
        <dgm:presLayoutVars>
          <dgm:chMax/>
          <dgm:chPref/>
          <dgm:dir/>
        </dgm:presLayoutVars>
      </dgm:prSet>
      <dgm:spPr/>
    </dgm:pt>
    <dgm:pt modelId="{A958AE40-4D97-4555-A843-5E2C3311C6D6}" type="pres">
      <dgm:prSet presAssocID="{9BB5CC95-9974-4CD1-8F84-87728576E063}" presName="composite" presStyleCnt="0">
        <dgm:presLayoutVars>
          <dgm:chMax/>
          <dgm:chPref/>
        </dgm:presLayoutVars>
      </dgm:prSet>
      <dgm:spPr/>
    </dgm:pt>
    <dgm:pt modelId="{92C75FA4-98FE-4733-9808-A10A08BE2D23}" type="pres">
      <dgm:prSet presAssocID="{9BB5CC95-9974-4CD1-8F84-87728576E063}" presName="Image" presStyleLbl="b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pt>
    <dgm:pt modelId="{1D5D8B21-6B1B-43F6-92D7-7B15490DC52E}" type="pres">
      <dgm:prSet presAssocID="{9BB5CC95-9974-4CD1-8F84-87728576E063}" presName="ParentText" presStyleLbl="revTx" presStyleIdx="0" presStyleCnt="1">
        <dgm:presLayoutVars>
          <dgm:chMax val="0"/>
          <dgm:chPref val="0"/>
          <dgm:bulletEnabled val="1"/>
        </dgm:presLayoutVars>
      </dgm:prSet>
      <dgm:spPr/>
    </dgm:pt>
    <dgm:pt modelId="{E5F423CE-FE4C-4EF4-9D94-4F4FDD2B0AA4}" type="pres">
      <dgm:prSet presAssocID="{9BB5CC95-9974-4CD1-8F84-87728576E063}" presName="tlFrame" presStyleLbl="node1" presStyleIdx="0" presStyleCnt="4"/>
      <dgm:spPr/>
    </dgm:pt>
    <dgm:pt modelId="{1D147BCC-6129-49D7-849B-B11A5466AF75}" type="pres">
      <dgm:prSet presAssocID="{9BB5CC95-9974-4CD1-8F84-87728576E063}" presName="trFrame" presStyleLbl="node1" presStyleIdx="1" presStyleCnt="4"/>
      <dgm:spPr/>
    </dgm:pt>
    <dgm:pt modelId="{77298ABA-25C7-4EA7-9C49-7E1571ED73D5}" type="pres">
      <dgm:prSet presAssocID="{9BB5CC95-9974-4CD1-8F84-87728576E063}" presName="blFrame" presStyleLbl="node1" presStyleIdx="2" presStyleCnt="4"/>
      <dgm:spPr/>
    </dgm:pt>
    <dgm:pt modelId="{C5821E82-5521-4009-AB78-E42DE4F24488}" type="pres">
      <dgm:prSet presAssocID="{9BB5CC95-9974-4CD1-8F84-87728576E063}" presName="brFrame" presStyleLbl="node1" presStyleIdx="3" presStyleCnt="4"/>
      <dgm:spPr/>
    </dgm:pt>
  </dgm:ptLst>
  <dgm:cxnLst>
    <dgm:cxn modelId="{5DA30113-4A7A-4367-B77C-5C28BE25644D}" type="presOf" srcId="{E95E0D01-05C0-455E-A05D-45F76B5B901D}" destId="{9CAAEFD3-F491-4BFD-822E-09D26E1BFCE2}" srcOrd="0" destOrd="0" presId="urn:microsoft.com/office/officeart/2009/3/layout/FramedTextPicture"/>
    <dgm:cxn modelId="{29B5AE20-8CCF-45F6-984C-D97A87F78D14}" srcId="{E95E0D01-05C0-455E-A05D-45F76B5B901D}" destId="{9BB5CC95-9974-4CD1-8F84-87728576E063}" srcOrd="0" destOrd="0" parTransId="{74D876F1-99D0-4895-909A-410E1B36155F}" sibTransId="{1DACD339-9012-47FB-B3E9-5F2895381692}"/>
    <dgm:cxn modelId="{36C9C9E2-B14E-4391-9EE4-F8A840501BC4}" type="presOf" srcId="{9BB5CC95-9974-4CD1-8F84-87728576E063}" destId="{1D5D8B21-6B1B-43F6-92D7-7B15490DC52E}" srcOrd="0" destOrd="0" presId="urn:microsoft.com/office/officeart/2009/3/layout/FramedTextPicture"/>
    <dgm:cxn modelId="{F3AB41C9-9C3A-487C-AD0F-1140C7F29A1D}" type="presParOf" srcId="{9CAAEFD3-F491-4BFD-822E-09D26E1BFCE2}" destId="{A958AE40-4D97-4555-A843-5E2C3311C6D6}" srcOrd="0" destOrd="0" presId="urn:microsoft.com/office/officeart/2009/3/layout/FramedTextPicture"/>
    <dgm:cxn modelId="{727A262C-C019-4325-ABA5-443C5C9536CD}" type="presParOf" srcId="{A958AE40-4D97-4555-A843-5E2C3311C6D6}" destId="{92C75FA4-98FE-4733-9808-A10A08BE2D23}" srcOrd="0" destOrd="0" presId="urn:microsoft.com/office/officeart/2009/3/layout/FramedTextPicture"/>
    <dgm:cxn modelId="{BA9D683A-28E7-442B-A664-2A488CFE7A42}" type="presParOf" srcId="{A958AE40-4D97-4555-A843-5E2C3311C6D6}" destId="{1D5D8B21-6B1B-43F6-92D7-7B15490DC52E}" srcOrd="1" destOrd="0" presId="urn:microsoft.com/office/officeart/2009/3/layout/FramedTextPicture"/>
    <dgm:cxn modelId="{913AA59F-8E25-4A96-80D6-A60F4E917A4A}" type="presParOf" srcId="{A958AE40-4D97-4555-A843-5E2C3311C6D6}" destId="{E5F423CE-FE4C-4EF4-9D94-4F4FDD2B0AA4}" srcOrd="2" destOrd="0" presId="urn:microsoft.com/office/officeart/2009/3/layout/FramedTextPicture"/>
    <dgm:cxn modelId="{6A864C9A-3ACC-4044-9A7D-4552F1C5E642}" type="presParOf" srcId="{A958AE40-4D97-4555-A843-5E2C3311C6D6}" destId="{1D147BCC-6129-49D7-849B-B11A5466AF75}" srcOrd="3" destOrd="0" presId="urn:microsoft.com/office/officeart/2009/3/layout/FramedTextPicture"/>
    <dgm:cxn modelId="{6144BEFD-1C1F-4249-BDE4-4A98A1154E09}" type="presParOf" srcId="{A958AE40-4D97-4555-A843-5E2C3311C6D6}" destId="{77298ABA-25C7-4EA7-9C49-7E1571ED73D5}" srcOrd="4" destOrd="0" presId="urn:microsoft.com/office/officeart/2009/3/layout/FramedTextPicture"/>
    <dgm:cxn modelId="{D93F03EF-731F-41BF-A233-741149752BFF}" type="presParOf" srcId="{A958AE40-4D97-4555-A843-5E2C3311C6D6}" destId="{C5821E82-5521-4009-AB78-E42DE4F2448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5E0D01-05C0-455E-A05D-45F76B5B901D}" type="doc">
      <dgm:prSet loTypeId="urn:microsoft.com/office/officeart/2009/3/layout/FramedTextPicture" loCatId="picture" qsTypeId="urn:microsoft.com/office/officeart/2005/8/quickstyle/3d5" qsCatId="3D" csTypeId="urn:microsoft.com/office/officeart/2005/8/colors/accent6_4" csCatId="accent6" phldr="1"/>
      <dgm:spPr/>
      <dgm:t>
        <a:bodyPr/>
        <a:lstStyle/>
        <a:p>
          <a:pPr rtl="1"/>
          <a:endParaRPr lang="he-IL"/>
        </a:p>
      </dgm:t>
    </dgm:pt>
    <dgm:pt modelId="{9BB5CC95-9974-4CD1-8F84-87728576E063}">
      <dgm:prSet phldrT="[טקסט]"/>
      <dgm:spPr/>
      <dgm:t>
        <a:bodyPr/>
        <a:lstStyle/>
        <a:p>
          <a:pPr rtl="1"/>
          <a:r>
            <a:rPr lang="he-IL" b="1" dirty="0">
              <a:effectLst/>
              <a:latin typeface="Tahoma" panose="020B0604030504040204" pitchFamily="34" charset="0"/>
              <a:ea typeface="Tahoma" panose="020B0604030504040204" pitchFamily="34" charset="0"/>
              <a:cs typeface="Tahoma" panose="020B0604030504040204" pitchFamily="34" charset="0"/>
            </a:rPr>
            <a:t>נתקו מהחשמל מיד מכשיר חשמלי, שפולט עשן או מעלה ניצוצות!</a:t>
          </a:r>
        </a:p>
      </dgm:t>
    </dgm:pt>
    <dgm:pt modelId="{74D876F1-99D0-4895-909A-410E1B36155F}" type="parTrans" cxnId="{29B5AE20-8CCF-45F6-984C-D97A87F78D14}">
      <dgm:prSet/>
      <dgm:spPr/>
      <dgm:t>
        <a:bodyPr/>
        <a:lstStyle/>
        <a:p>
          <a:pPr rtl="1"/>
          <a:endParaRPr lang="he-IL"/>
        </a:p>
      </dgm:t>
    </dgm:pt>
    <dgm:pt modelId="{1DACD339-9012-47FB-B3E9-5F2895381692}" type="sibTrans" cxnId="{29B5AE20-8CCF-45F6-984C-D97A87F78D14}">
      <dgm:prSet/>
      <dgm:spPr/>
      <dgm:t>
        <a:bodyPr/>
        <a:lstStyle/>
        <a:p>
          <a:pPr rtl="1"/>
          <a:endParaRPr lang="he-IL"/>
        </a:p>
      </dgm:t>
    </dgm:pt>
    <dgm:pt modelId="{9CAAEFD3-F491-4BFD-822E-09D26E1BFCE2}" type="pres">
      <dgm:prSet presAssocID="{E95E0D01-05C0-455E-A05D-45F76B5B901D}" presName="Name0" presStyleCnt="0">
        <dgm:presLayoutVars>
          <dgm:chMax/>
          <dgm:chPref/>
          <dgm:dir/>
        </dgm:presLayoutVars>
      </dgm:prSet>
      <dgm:spPr/>
    </dgm:pt>
    <dgm:pt modelId="{A958AE40-4D97-4555-A843-5E2C3311C6D6}" type="pres">
      <dgm:prSet presAssocID="{9BB5CC95-9974-4CD1-8F84-87728576E063}" presName="composite" presStyleCnt="0">
        <dgm:presLayoutVars>
          <dgm:chMax/>
          <dgm:chPref/>
        </dgm:presLayoutVars>
      </dgm:prSet>
      <dgm:spPr/>
    </dgm:pt>
    <dgm:pt modelId="{92C75FA4-98FE-4733-9808-A10A08BE2D23}" type="pres">
      <dgm:prSet presAssocID="{9BB5CC95-9974-4CD1-8F84-87728576E063}"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dgm:spPr>
    </dgm:pt>
    <dgm:pt modelId="{1D5D8B21-6B1B-43F6-92D7-7B15490DC52E}" type="pres">
      <dgm:prSet presAssocID="{9BB5CC95-9974-4CD1-8F84-87728576E063}" presName="ParentText" presStyleLbl="revTx" presStyleIdx="0" presStyleCnt="1">
        <dgm:presLayoutVars>
          <dgm:chMax val="0"/>
          <dgm:chPref val="0"/>
          <dgm:bulletEnabled val="1"/>
        </dgm:presLayoutVars>
      </dgm:prSet>
      <dgm:spPr/>
    </dgm:pt>
    <dgm:pt modelId="{E5F423CE-FE4C-4EF4-9D94-4F4FDD2B0AA4}" type="pres">
      <dgm:prSet presAssocID="{9BB5CC95-9974-4CD1-8F84-87728576E063}" presName="tlFrame" presStyleLbl="node1" presStyleIdx="0" presStyleCnt="4"/>
      <dgm:spPr/>
    </dgm:pt>
    <dgm:pt modelId="{1D147BCC-6129-49D7-849B-B11A5466AF75}" type="pres">
      <dgm:prSet presAssocID="{9BB5CC95-9974-4CD1-8F84-87728576E063}" presName="trFrame" presStyleLbl="node1" presStyleIdx="1" presStyleCnt="4"/>
      <dgm:spPr/>
    </dgm:pt>
    <dgm:pt modelId="{77298ABA-25C7-4EA7-9C49-7E1571ED73D5}" type="pres">
      <dgm:prSet presAssocID="{9BB5CC95-9974-4CD1-8F84-87728576E063}" presName="blFrame" presStyleLbl="node1" presStyleIdx="2" presStyleCnt="4"/>
      <dgm:spPr/>
    </dgm:pt>
    <dgm:pt modelId="{C5821E82-5521-4009-AB78-E42DE4F24488}" type="pres">
      <dgm:prSet presAssocID="{9BB5CC95-9974-4CD1-8F84-87728576E063}" presName="brFrame" presStyleLbl="node1" presStyleIdx="3" presStyleCnt="4"/>
      <dgm:spPr/>
    </dgm:pt>
  </dgm:ptLst>
  <dgm:cxnLst>
    <dgm:cxn modelId="{5DA30113-4A7A-4367-B77C-5C28BE25644D}" type="presOf" srcId="{E95E0D01-05C0-455E-A05D-45F76B5B901D}" destId="{9CAAEFD3-F491-4BFD-822E-09D26E1BFCE2}" srcOrd="0" destOrd="0" presId="urn:microsoft.com/office/officeart/2009/3/layout/FramedTextPicture"/>
    <dgm:cxn modelId="{29B5AE20-8CCF-45F6-984C-D97A87F78D14}" srcId="{E95E0D01-05C0-455E-A05D-45F76B5B901D}" destId="{9BB5CC95-9974-4CD1-8F84-87728576E063}" srcOrd="0" destOrd="0" parTransId="{74D876F1-99D0-4895-909A-410E1B36155F}" sibTransId="{1DACD339-9012-47FB-B3E9-5F2895381692}"/>
    <dgm:cxn modelId="{36C9C9E2-B14E-4391-9EE4-F8A840501BC4}" type="presOf" srcId="{9BB5CC95-9974-4CD1-8F84-87728576E063}" destId="{1D5D8B21-6B1B-43F6-92D7-7B15490DC52E}" srcOrd="0" destOrd="0" presId="urn:microsoft.com/office/officeart/2009/3/layout/FramedTextPicture"/>
    <dgm:cxn modelId="{F3AB41C9-9C3A-487C-AD0F-1140C7F29A1D}" type="presParOf" srcId="{9CAAEFD3-F491-4BFD-822E-09D26E1BFCE2}" destId="{A958AE40-4D97-4555-A843-5E2C3311C6D6}" srcOrd="0" destOrd="0" presId="urn:microsoft.com/office/officeart/2009/3/layout/FramedTextPicture"/>
    <dgm:cxn modelId="{727A262C-C019-4325-ABA5-443C5C9536CD}" type="presParOf" srcId="{A958AE40-4D97-4555-A843-5E2C3311C6D6}" destId="{92C75FA4-98FE-4733-9808-A10A08BE2D23}" srcOrd="0" destOrd="0" presId="urn:microsoft.com/office/officeart/2009/3/layout/FramedTextPicture"/>
    <dgm:cxn modelId="{BA9D683A-28E7-442B-A664-2A488CFE7A42}" type="presParOf" srcId="{A958AE40-4D97-4555-A843-5E2C3311C6D6}" destId="{1D5D8B21-6B1B-43F6-92D7-7B15490DC52E}" srcOrd="1" destOrd="0" presId="urn:microsoft.com/office/officeart/2009/3/layout/FramedTextPicture"/>
    <dgm:cxn modelId="{913AA59F-8E25-4A96-80D6-A60F4E917A4A}" type="presParOf" srcId="{A958AE40-4D97-4555-A843-5E2C3311C6D6}" destId="{E5F423CE-FE4C-4EF4-9D94-4F4FDD2B0AA4}" srcOrd="2" destOrd="0" presId="urn:microsoft.com/office/officeart/2009/3/layout/FramedTextPicture"/>
    <dgm:cxn modelId="{6A864C9A-3ACC-4044-9A7D-4552F1C5E642}" type="presParOf" srcId="{A958AE40-4D97-4555-A843-5E2C3311C6D6}" destId="{1D147BCC-6129-49D7-849B-B11A5466AF75}" srcOrd="3" destOrd="0" presId="urn:microsoft.com/office/officeart/2009/3/layout/FramedTextPicture"/>
    <dgm:cxn modelId="{6144BEFD-1C1F-4249-BDE4-4A98A1154E09}" type="presParOf" srcId="{A958AE40-4D97-4555-A843-5E2C3311C6D6}" destId="{77298ABA-25C7-4EA7-9C49-7E1571ED73D5}" srcOrd="4" destOrd="0" presId="urn:microsoft.com/office/officeart/2009/3/layout/FramedTextPicture"/>
    <dgm:cxn modelId="{D93F03EF-731F-41BF-A233-741149752BFF}" type="presParOf" srcId="{A958AE40-4D97-4555-A843-5E2C3311C6D6}" destId="{C5821E82-5521-4009-AB78-E42DE4F2448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5E0D01-05C0-455E-A05D-45F76B5B901D}" type="doc">
      <dgm:prSet loTypeId="urn:microsoft.com/office/officeart/2009/3/layout/FramedTextPicture" loCatId="picture" qsTypeId="urn:microsoft.com/office/officeart/2005/8/quickstyle/3d5" qsCatId="3D" csTypeId="urn:microsoft.com/office/officeart/2005/8/colors/accent6_5" csCatId="accent6" phldr="1"/>
      <dgm:spPr/>
      <dgm:t>
        <a:bodyPr/>
        <a:lstStyle/>
        <a:p>
          <a:pPr rtl="1"/>
          <a:endParaRPr lang="he-IL"/>
        </a:p>
      </dgm:t>
    </dgm:pt>
    <dgm:pt modelId="{9BB5CC95-9974-4CD1-8F84-87728576E063}">
      <dgm:prSet phldrT="[טקסט]"/>
      <dgm:spPr/>
      <dgm:t>
        <a:bodyPr/>
        <a:lstStyle/>
        <a:p>
          <a:pPr rtl="1"/>
          <a:r>
            <a:rPr lang="he-IL" b="1" dirty="0">
              <a:effectLst/>
              <a:latin typeface="Tahoma" panose="020B0604030504040204" pitchFamily="34" charset="0"/>
              <a:ea typeface="Tahoma" panose="020B0604030504040204" pitchFamily="34" charset="0"/>
              <a:cs typeface="Tahoma" panose="020B0604030504040204" pitchFamily="34" charset="0"/>
            </a:rPr>
            <a:t>בהתקנה של מכשירים במקומות רטובים, כמו תנור אמבטיה, צריך להשתמש במפסק מיוחד לבטיחות.</a:t>
          </a:r>
        </a:p>
      </dgm:t>
    </dgm:pt>
    <dgm:pt modelId="{74D876F1-99D0-4895-909A-410E1B36155F}" type="parTrans" cxnId="{29B5AE20-8CCF-45F6-984C-D97A87F78D14}">
      <dgm:prSet/>
      <dgm:spPr/>
      <dgm:t>
        <a:bodyPr/>
        <a:lstStyle/>
        <a:p>
          <a:pPr rtl="1"/>
          <a:endParaRPr lang="he-IL"/>
        </a:p>
      </dgm:t>
    </dgm:pt>
    <dgm:pt modelId="{1DACD339-9012-47FB-B3E9-5F2895381692}" type="sibTrans" cxnId="{29B5AE20-8CCF-45F6-984C-D97A87F78D14}">
      <dgm:prSet/>
      <dgm:spPr/>
      <dgm:t>
        <a:bodyPr/>
        <a:lstStyle/>
        <a:p>
          <a:pPr rtl="1"/>
          <a:endParaRPr lang="he-IL"/>
        </a:p>
      </dgm:t>
    </dgm:pt>
    <dgm:pt modelId="{9CAAEFD3-F491-4BFD-822E-09D26E1BFCE2}" type="pres">
      <dgm:prSet presAssocID="{E95E0D01-05C0-455E-A05D-45F76B5B901D}" presName="Name0" presStyleCnt="0">
        <dgm:presLayoutVars>
          <dgm:chMax/>
          <dgm:chPref/>
          <dgm:dir/>
        </dgm:presLayoutVars>
      </dgm:prSet>
      <dgm:spPr/>
    </dgm:pt>
    <dgm:pt modelId="{A958AE40-4D97-4555-A843-5E2C3311C6D6}" type="pres">
      <dgm:prSet presAssocID="{9BB5CC95-9974-4CD1-8F84-87728576E063}" presName="composite" presStyleCnt="0">
        <dgm:presLayoutVars>
          <dgm:chMax/>
          <dgm:chPref/>
        </dgm:presLayoutVars>
      </dgm:prSet>
      <dgm:spPr/>
    </dgm:pt>
    <dgm:pt modelId="{92C75FA4-98FE-4733-9808-A10A08BE2D23}" type="pres">
      <dgm:prSet presAssocID="{9BB5CC95-9974-4CD1-8F84-87728576E063}"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1D5D8B21-6B1B-43F6-92D7-7B15490DC52E}" type="pres">
      <dgm:prSet presAssocID="{9BB5CC95-9974-4CD1-8F84-87728576E063}" presName="ParentText" presStyleLbl="revTx" presStyleIdx="0" presStyleCnt="1">
        <dgm:presLayoutVars>
          <dgm:chMax val="0"/>
          <dgm:chPref val="0"/>
          <dgm:bulletEnabled val="1"/>
        </dgm:presLayoutVars>
      </dgm:prSet>
      <dgm:spPr/>
    </dgm:pt>
    <dgm:pt modelId="{E5F423CE-FE4C-4EF4-9D94-4F4FDD2B0AA4}" type="pres">
      <dgm:prSet presAssocID="{9BB5CC95-9974-4CD1-8F84-87728576E063}" presName="tlFrame" presStyleLbl="node1" presStyleIdx="0" presStyleCnt="4"/>
      <dgm:spPr/>
    </dgm:pt>
    <dgm:pt modelId="{1D147BCC-6129-49D7-849B-B11A5466AF75}" type="pres">
      <dgm:prSet presAssocID="{9BB5CC95-9974-4CD1-8F84-87728576E063}" presName="trFrame" presStyleLbl="node1" presStyleIdx="1" presStyleCnt="4"/>
      <dgm:spPr/>
    </dgm:pt>
    <dgm:pt modelId="{77298ABA-25C7-4EA7-9C49-7E1571ED73D5}" type="pres">
      <dgm:prSet presAssocID="{9BB5CC95-9974-4CD1-8F84-87728576E063}" presName="blFrame" presStyleLbl="node1" presStyleIdx="2" presStyleCnt="4"/>
      <dgm:spPr/>
    </dgm:pt>
    <dgm:pt modelId="{C5821E82-5521-4009-AB78-E42DE4F24488}" type="pres">
      <dgm:prSet presAssocID="{9BB5CC95-9974-4CD1-8F84-87728576E063}" presName="brFrame" presStyleLbl="node1" presStyleIdx="3" presStyleCnt="4"/>
      <dgm:spPr/>
    </dgm:pt>
  </dgm:ptLst>
  <dgm:cxnLst>
    <dgm:cxn modelId="{5DA30113-4A7A-4367-B77C-5C28BE25644D}" type="presOf" srcId="{E95E0D01-05C0-455E-A05D-45F76B5B901D}" destId="{9CAAEFD3-F491-4BFD-822E-09D26E1BFCE2}" srcOrd="0" destOrd="0" presId="urn:microsoft.com/office/officeart/2009/3/layout/FramedTextPicture"/>
    <dgm:cxn modelId="{29B5AE20-8CCF-45F6-984C-D97A87F78D14}" srcId="{E95E0D01-05C0-455E-A05D-45F76B5B901D}" destId="{9BB5CC95-9974-4CD1-8F84-87728576E063}" srcOrd="0" destOrd="0" parTransId="{74D876F1-99D0-4895-909A-410E1B36155F}" sibTransId="{1DACD339-9012-47FB-B3E9-5F2895381692}"/>
    <dgm:cxn modelId="{36C9C9E2-B14E-4391-9EE4-F8A840501BC4}" type="presOf" srcId="{9BB5CC95-9974-4CD1-8F84-87728576E063}" destId="{1D5D8B21-6B1B-43F6-92D7-7B15490DC52E}" srcOrd="0" destOrd="0" presId="urn:microsoft.com/office/officeart/2009/3/layout/FramedTextPicture"/>
    <dgm:cxn modelId="{F3AB41C9-9C3A-487C-AD0F-1140C7F29A1D}" type="presParOf" srcId="{9CAAEFD3-F491-4BFD-822E-09D26E1BFCE2}" destId="{A958AE40-4D97-4555-A843-5E2C3311C6D6}" srcOrd="0" destOrd="0" presId="urn:microsoft.com/office/officeart/2009/3/layout/FramedTextPicture"/>
    <dgm:cxn modelId="{727A262C-C019-4325-ABA5-443C5C9536CD}" type="presParOf" srcId="{A958AE40-4D97-4555-A843-5E2C3311C6D6}" destId="{92C75FA4-98FE-4733-9808-A10A08BE2D23}" srcOrd="0" destOrd="0" presId="urn:microsoft.com/office/officeart/2009/3/layout/FramedTextPicture"/>
    <dgm:cxn modelId="{BA9D683A-28E7-442B-A664-2A488CFE7A42}" type="presParOf" srcId="{A958AE40-4D97-4555-A843-5E2C3311C6D6}" destId="{1D5D8B21-6B1B-43F6-92D7-7B15490DC52E}" srcOrd="1" destOrd="0" presId="urn:microsoft.com/office/officeart/2009/3/layout/FramedTextPicture"/>
    <dgm:cxn modelId="{913AA59F-8E25-4A96-80D6-A60F4E917A4A}" type="presParOf" srcId="{A958AE40-4D97-4555-A843-5E2C3311C6D6}" destId="{E5F423CE-FE4C-4EF4-9D94-4F4FDD2B0AA4}" srcOrd="2" destOrd="0" presId="urn:microsoft.com/office/officeart/2009/3/layout/FramedTextPicture"/>
    <dgm:cxn modelId="{6A864C9A-3ACC-4044-9A7D-4552F1C5E642}" type="presParOf" srcId="{A958AE40-4D97-4555-A843-5E2C3311C6D6}" destId="{1D147BCC-6129-49D7-849B-B11A5466AF75}" srcOrd="3" destOrd="0" presId="urn:microsoft.com/office/officeart/2009/3/layout/FramedTextPicture"/>
    <dgm:cxn modelId="{6144BEFD-1C1F-4249-BDE4-4A98A1154E09}" type="presParOf" srcId="{A958AE40-4D97-4555-A843-5E2C3311C6D6}" destId="{77298ABA-25C7-4EA7-9C49-7E1571ED73D5}" srcOrd="4" destOrd="0" presId="urn:microsoft.com/office/officeart/2009/3/layout/FramedTextPicture"/>
    <dgm:cxn modelId="{D93F03EF-731F-41BF-A233-741149752BFF}" type="presParOf" srcId="{A958AE40-4D97-4555-A843-5E2C3311C6D6}" destId="{C5821E82-5521-4009-AB78-E42DE4F2448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5E0D01-05C0-455E-A05D-45F76B5B901D}" type="doc">
      <dgm:prSet loTypeId="urn:microsoft.com/office/officeart/2009/3/layout/FramedTextPicture" loCatId="picture" qsTypeId="urn:microsoft.com/office/officeart/2005/8/quickstyle/3d5" qsCatId="3D" csTypeId="urn:microsoft.com/office/officeart/2005/8/colors/accent6_2" csCatId="accent6" phldr="1"/>
      <dgm:spPr/>
      <dgm:t>
        <a:bodyPr/>
        <a:lstStyle/>
        <a:p>
          <a:pPr rtl="1"/>
          <a:endParaRPr lang="he-IL"/>
        </a:p>
      </dgm:t>
    </dgm:pt>
    <dgm:pt modelId="{9BB5CC95-9974-4CD1-8F84-87728576E063}">
      <dgm:prSet phldrT="[טקסט]"/>
      <dgm:spPr/>
      <dgm:t>
        <a:bodyPr/>
        <a:lstStyle/>
        <a:p>
          <a:pPr rtl="1"/>
          <a:r>
            <a:rPr lang="he-IL" b="1" dirty="0">
              <a:effectLst/>
              <a:latin typeface="Tahoma" panose="020B0604030504040204" pitchFamily="34" charset="0"/>
              <a:ea typeface="Tahoma" panose="020B0604030504040204" pitchFamily="34" charset="0"/>
              <a:cs typeface="Tahoma" panose="020B0604030504040204" pitchFamily="34" charset="0"/>
            </a:rPr>
            <a:t>יש לכסות את המנורה באמבטיה בכיסוי מגן.</a:t>
          </a:r>
        </a:p>
      </dgm:t>
    </dgm:pt>
    <dgm:pt modelId="{74D876F1-99D0-4895-909A-410E1B36155F}" type="parTrans" cxnId="{29B5AE20-8CCF-45F6-984C-D97A87F78D14}">
      <dgm:prSet/>
      <dgm:spPr/>
      <dgm:t>
        <a:bodyPr/>
        <a:lstStyle/>
        <a:p>
          <a:pPr rtl="1"/>
          <a:endParaRPr lang="he-IL"/>
        </a:p>
      </dgm:t>
    </dgm:pt>
    <dgm:pt modelId="{1DACD339-9012-47FB-B3E9-5F2895381692}" type="sibTrans" cxnId="{29B5AE20-8CCF-45F6-984C-D97A87F78D14}">
      <dgm:prSet/>
      <dgm:spPr/>
      <dgm:t>
        <a:bodyPr/>
        <a:lstStyle/>
        <a:p>
          <a:pPr rtl="1"/>
          <a:endParaRPr lang="he-IL"/>
        </a:p>
      </dgm:t>
    </dgm:pt>
    <dgm:pt modelId="{9CAAEFD3-F491-4BFD-822E-09D26E1BFCE2}" type="pres">
      <dgm:prSet presAssocID="{E95E0D01-05C0-455E-A05D-45F76B5B901D}" presName="Name0" presStyleCnt="0">
        <dgm:presLayoutVars>
          <dgm:chMax/>
          <dgm:chPref/>
          <dgm:dir/>
        </dgm:presLayoutVars>
      </dgm:prSet>
      <dgm:spPr/>
    </dgm:pt>
    <dgm:pt modelId="{A958AE40-4D97-4555-A843-5E2C3311C6D6}" type="pres">
      <dgm:prSet presAssocID="{9BB5CC95-9974-4CD1-8F84-87728576E063}" presName="composite" presStyleCnt="0">
        <dgm:presLayoutVars>
          <dgm:chMax/>
          <dgm:chPref/>
        </dgm:presLayoutVars>
      </dgm:prSet>
      <dgm:spPr/>
    </dgm:pt>
    <dgm:pt modelId="{92C75FA4-98FE-4733-9808-A10A08BE2D23}" type="pres">
      <dgm:prSet presAssocID="{9BB5CC95-9974-4CD1-8F84-87728576E063}"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1D5D8B21-6B1B-43F6-92D7-7B15490DC52E}" type="pres">
      <dgm:prSet presAssocID="{9BB5CC95-9974-4CD1-8F84-87728576E063}" presName="ParentText" presStyleLbl="revTx" presStyleIdx="0" presStyleCnt="1">
        <dgm:presLayoutVars>
          <dgm:chMax val="0"/>
          <dgm:chPref val="0"/>
          <dgm:bulletEnabled val="1"/>
        </dgm:presLayoutVars>
      </dgm:prSet>
      <dgm:spPr/>
    </dgm:pt>
    <dgm:pt modelId="{E5F423CE-FE4C-4EF4-9D94-4F4FDD2B0AA4}" type="pres">
      <dgm:prSet presAssocID="{9BB5CC95-9974-4CD1-8F84-87728576E063}" presName="tlFrame" presStyleLbl="node1" presStyleIdx="0" presStyleCnt="4"/>
      <dgm:spPr/>
    </dgm:pt>
    <dgm:pt modelId="{1D147BCC-6129-49D7-849B-B11A5466AF75}" type="pres">
      <dgm:prSet presAssocID="{9BB5CC95-9974-4CD1-8F84-87728576E063}" presName="trFrame" presStyleLbl="node1" presStyleIdx="1" presStyleCnt="4"/>
      <dgm:spPr/>
    </dgm:pt>
    <dgm:pt modelId="{77298ABA-25C7-4EA7-9C49-7E1571ED73D5}" type="pres">
      <dgm:prSet presAssocID="{9BB5CC95-9974-4CD1-8F84-87728576E063}" presName="blFrame" presStyleLbl="node1" presStyleIdx="2" presStyleCnt="4"/>
      <dgm:spPr/>
    </dgm:pt>
    <dgm:pt modelId="{C5821E82-5521-4009-AB78-E42DE4F24488}" type="pres">
      <dgm:prSet presAssocID="{9BB5CC95-9974-4CD1-8F84-87728576E063}" presName="brFrame" presStyleLbl="node1" presStyleIdx="3" presStyleCnt="4"/>
      <dgm:spPr/>
    </dgm:pt>
  </dgm:ptLst>
  <dgm:cxnLst>
    <dgm:cxn modelId="{5DA30113-4A7A-4367-B77C-5C28BE25644D}" type="presOf" srcId="{E95E0D01-05C0-455E-A05D-45F76B5B901D}" destId="{9CAAEFD3-F491-4BFD-822E-09D26E1BFCE2}" srcOrd="0" destOrd="0" presId="urn:microsoft.com/office/officeart/2009/3/layout/FramedTextPicture"/>
    <dgm:cxn modelId="{29B5AE20-8CCF-45F6-984C-D97A87F78D14}" srcId="{E95E0D01-05C0-455E-A05D-45F76B5B901D}" destId="{9BB5CC95-9974-4CD1-8F84-87728576E063}" srcOrd="0" destOrd="0" parTransId="{74D876F1-99D0-4895-909A-410E1B36155F}" sibTransId="{1DACD339-9012-47FB-B3E9-5F2895381692}"/>
    <dgm:cxn modelId="{36C9C9E2-B14E-4391-9EE4-F8A840501BC4}" type="presOf" srcId="{9BB5CC95-9974-4CD1-8F84-87728576E063}" destId="{1D5D8B21-6B1B-43F6-92D7-7B15490DC52E}" srcOrd="0" destOrd="0" presId="urn:microsoft.com/office/officeart/2009/3/layout/FramedTextPicture"/>
    <dgm:cxn modelId="{F3AB41C9-9C3A-487C-AD0F-1140C7F29A1D}" type="presParOf" srcId="{9CAAEFD3-F491-4BFD-822E-09D26E1BFCE2}" destId="{A958AE40-4D97-4555-A843-5E2C3311C6D6}" srcOrd="0" destOrd="0" presId="urn:microsoft.com/office/officeart/2009/3/layout/FramedTextPicture"/>
    <dgm:cxn modelId="{727A262C-C019-4325-ABA5-443C5C9536CD}" type="presParOf" srcId="{A958AE40-4D97-4555-A843-5E2C3311C6D6}" destId="{92C75FA4-98FE-4733-9808-A10A08BE2D23}" srcOrd="0" destOrd="0" presId="urn:microsoft.com/office/officeart/2009/3/layout/FramedTextPicture"/>
    <dgm:cxn modelId="{BA9D683A-28E7-442B-A664-2A488CFE7A42}" type="presParOf" srcId="{A958AE40-4D97-4555-A843-5E2C3311C6D6}" destId="{1D5D8B21-6B1B-43F6-92D7-7B15490DC52E}" srcOrd="1" destOrd="0" presId="urn:microsoft.com/office/officeart/2009/3/layout/FramedTextPicture"/>
    <dgm:cxn modelId="{913AA59F-8E25-4A96-80D6-A60F4E917A4A}" type="presParOf" srcId="{A958AE40-4D97-4555-A843-5E2C3311C6D6}" destId="{E5F423CE-FE4C-4EF4-9D94-4F4FDD2B0AA4}" srcOrd="2" destOrd="0" presId="urn:microsoft.com/office/officeart/2009/3/layout/FramedTextPicture"/>
    <dgm:cxn modelId="{6A864C9A-3ACC-4044-9A7D-4552F1C5E642}" type="presParOf" srcId="{A958AE40-4D97-4555-A843-5E2C3311C6D6}" destId="{1D147BCC-6129-49D7-849B-B11A5466AF75}" srcOrd="3" destOrd="0" presId="urn:microsoft.com/office/officeart/2009/3/layout/FramedTextPicture"/>
    <dgm:cxn modelId="{6144BEFD-1C1F-4249-BDE4-4A98A1154E09}" type="presParOf" srcId="{A958AE40-4D97-4555-A843-5E2C3311C6D6}" destId="{77298ABA-25C7-4EA7-9C49-7E1571ED73D5}" srcOrd="4" destOrd="0" presId="urn:microsoft.com/office/officeart/2009/3/layout/FramedTextPicture"/>
    <dgm:cxn modelId="{D93F03EF-731F-41BF-A233-741149752BFF}" type="presParOf" srcId="{A958AE40-4D97-4555-A843-5E2C3311C6D6}" destId="{C5821E82-5521-4009-AB78-E42DE4F2448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5E0D01-05C0-455E-A05D-45F76B5B901D}" type="doc">
      <dgm:prSet loTypeId="urn:microsoft.com/office/officeart/2009/3/layout/FramedTextPicture" loCatId="picture" qsTypeId="urn:microsoft.com/office/officeart/2005/8/quickstyle/3d5" qsCatId="3D" csTypeId="urn:microsoft.com/office/officeart/2005/8/colors/accent6_2" csCatId="accent6" phldr="1"/>
      <dgm:spPr/>
      <dgm:t>
        <a:bodyPr/>
        <a:lstStyle/>
        <a:p>
          <a:pPr rtl="1"/>
          <a:endParaRPr lang="he-IL"/>
        </a:p>
      </dgm:t>
    </dgm:pt>
    <dgm:pt modelId="{9BB5CC95-9974-4CD1-8F84-87728576E063}">
      <dgm:prSet phldrT="[טקסט]"/>
      <dgm:spPr/>
      <dgm:t>
        <a:bodyPr/>
        <a:lstStyle/>
        <a:p>
          <a:pPr rtl="1"/>
          <a:r>
            <a:rPr lang="he-IL" b="1" dirty="0">
              <a:effectLst/>
              <a:latin typeface="Tahoma" panose="020B0604030504040204" pitchFamily="34" charset="0"/>
              <a:ea typeface="Tahoma" panose="020B0604030504040204" pitchFamily="34" charset="0"/>
              <a:cs typeface="Tahoma" panose="020B0604030504040204" pitchFamily="34" charset="0"/>
            </a:rPr>
            <a:t>יש לבדוק שבתי המנורה שלמים.</a:t>
          </a:r>
        </a:p>
      </dgm:t>
    </dgm:pt>
    <dgm:pt modelId="{74D876F1-99D0-4895-909A-410E1B36155F}" type="parTrans" cxnId="{29B5AE20-8CCF-45F6-984C-D97A87F78D14}">
      <dgm:prSet/>
      <dgm:spPr/>
      <dgm:t>
        <a:bodyPr/>
        <a:lstStyle/>
        <a:p>
          <a:pPr rtl="1"/>
          <a:endParaRPr lang="he-IL"/>
        </a:p>
      </dgm:t>
    </dgm:pt>
    <dgm:pt modelId="{1DACD339-9012-47FB-B3E9-5F2895381692}" type="sibTrans" cxnId="{29B5AE20-8CCF-45F6-984C-D97A87F78D14}">
      <dgm:prSet/>
      <dgm:spPr/>
      <dgm:t>
        <a:bodyPr/>
        <a:lstStyle/>
        <a:p>
          <a:pPr rtl="1"/>
          <a:endParaRPr lang="he-IL"/>
        </a:p>
      </dgm:t>
    </dgm:pt>
    <dgm:pt modelId="{9CAAEFD3-F491-4BFD-822E-09D26E1BFCE2}" type="pres">
      <dgm:prSet presAssocID="{E95E0D01-05C0-455E-A05D-45F76B5B901D}" presName="Name0" presStyleCnt="0">
        <dgm:presLayoutVars>
          <dgm:chMax/>
          <dgm:chPref/>
          <dgm:dir/>
        </dgm:presLayoutVars>
      </dgm:prSet>
      <dgm:spPr/>
    </dgm:pt>
    <dgm:pt modelId="{A958AE40-4D97-4555-A843-5E2C3311C6D6}" type="pres">
      <dgm:prSet presAssocID="{9BB5CC95-9974-4CD1-8F84-87728576E063}" presName="composite" presStyleCnt="0">
        <dgm:presLayoutVars>
          <dgm:chMax/>
          <dgm:chPref/>
        </dgm:presLayoutVars>
      </dgm:prSet>
      <dgm:spPr/>
    </dgm:pt>
    <dgm:pt modelId="{92C75FA4-98FE-4733-9808-A10A08BE2D23}" type="pres">
      <dgm:prSet presAssocID="{9BB5CC95-9974-4CD1-8F84-87728576E063}"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1D5D8B21-6B1B-43F6-92D7-7B15490DC52E}" type="pres">
      <dgm:prSet presAssocID="{9BB5CC95-9974-4CD1-8F84-87728576E063}" presName="ParentText" presStyleLbl="revTx" presStyleIdx="0" presStyleCnt="1">
        <dgm:presLayoutVars>
          <dgm:chMax val="0"/>
          <dgm:chPref val="0"/>
          <dgm:bulletEnabled val="1"/>
        </dgm:presLayoutVars>
      </dgm:prSet>
      <dgm:spPr/>
    </dgm:pt>
    <dgm:pt modelId="{E5F423CE-FE4C-4EF4-9D94-4F4FDD2B0AA4}" type="pres">
      <dgm:prSet presAssocID="{9BB5CC95-9974-4CD1-8F84-87728576E063}" presName="tlFrame" presStyleLbl="node1" presStyleIdx="0" presStyleCnt="4"/>
      <dgm:spPr/>
    </dgm:pt>
    <dgm:pt modelId="{1D147BCC-6129-49D7-849B-B11A5466AF75}" type="pres">
      <dgm:prSet presAssocID="{9BB5CC95-9974-4CD1-8F84-87728576E063}" presName="trFrame" presStyleLbl="node1" presStyleIdx="1" presStyleCnt="4"/>
      <dgm:spPr/>
    </dgm:pt>
    <dgm:pt modelId="{77298ABA-25C7-4EA7-9C49-7E1571ED73D5}" type="pres">
      <dgm:prSet presAssocID="{9BB5CC95-9974-4CD1-8F84-87728576E063}" presName="blFrame" presStyleLbl="node1" presStyleIdx="2" presStyleCnt="4"/>
      <dgm:spPr/>
    </dgm:pt>
    <dgm:pt modelId="{C5821E82-5521-4009-AB78-E42DE4F24488}" type="pres">
      <dgm:prSet presAssocID="{9BB5CC95-9974-4CD1-8F84-87728576E063}" presName="brFrame" presStyleLbl="node1" presStyleIdx="3" presStyleCnt="4"/>
      <dgm:spPr/>
    </dgm:pt>
  </dgm:ptLst>
  <dgm:cxnLst>
    <dgm:cxn modelId="{5DA30113-4A7A-4367-B77C-5C28BE25644D}" type="presOf" srcId="{E95E0D01-05C0-455E-A05D-45F76B5B901D}" destId="{9CAAEFD3-F491-4BFD-822E-09D26E1BFCE2}" srcOrd="0" destOrd="0" presId="urn:microsoft.com/office/officeart/2009/3/layout/FramedTextPicture"/>
    <dgm:cxn modelId="{29B5AE20-8CCF-45F6-984C-D97A87F78D14}" srcId="{E95E0D01-05C0-455E-A05D-45F76B5B901D}" destId="{9BB5CC95-9974-4CD1-8F84-87728576E063}" srcOrd="0" destOrd="0" parTransId="{74D876F1-99D0-4895-909A-410E1B36155F}" sibTransId="{1DACD339-9012-47FB-B3E9-5F2895381692}"/>
    <dgm:cxn modelId="{36C9C9E2-B14E-4391-9EE4-F8A840501BC4}" type="presOf" srcId="{9BB5CC95-9974-4CD1-8F84-87728576E063}" destId="{1D5D8B21-6B1B-43F6-92D7-7B15490DC52E}" srcOrd="0" destOrd="0" presId="urn:microsoft.com/office/officeart/2009/3/layout/FramedTextPicture"/>
    <dgm:cxn modelId="{F3AB41C9-9C3A-487C-AD0F-1140C7F29A1D}" type="presParOf" srcId="{9CAAEFD3-F491-4BFD-822E-09D26E1BFCE2}" destId="{A958AE40-4D97-4555-A843-5E2C3311C6D6}" srcOrd="0" destOrd="0" presId="urn:microsoft.com/office/officeart/2009/3/layout/FramedTextPicture"/>
    <dgm:cxn modelId="{727A262C-C019-4325-ABA5-443C5C9536CD}" type="presParOf" srcId="{A958AE40-4D97-4555-A843-5E2C3311C6D6}" destId="{92C75FA4-98FE-4733-9808-A10A08BE2D23}" srcOrd="0" destOrd="0" presId="urn:microsoft.com/office/officeart/2009/3/layout/FramedTextPicture"/>
    <dgm:cxn modelId="{BA9D683A-28E7-442B-A664-2A488CFE7A42}" type="presParOf" srcId="{A958AE40-4D97-4555-A843-5E2C3311C6D6}" destId="{1D5D8B21-6B1B-43F6-92D7-7B15490DC52E}" srcOrd="1" destOrd="0" presId="urn:microsoft.com/office/officeart/2009/3/layout/FramedTextPicture"/>
    <dgm:cxn modelId="{913AA59F-8E25-4A96-80D6-A60F4E917A4A}" type="presParOf" srcId="{A958AE40-4D97-4555-A843-5E2C3311C6D6}" destId="{E5F423CE-FE4C-4EF4-9D94-4F4FDD2B0AA4}" srcOrd="2" destOrd="0" presId="urn:microsoft.com/office/officeart/2009/3/layout/FramedTextPicture"/>
    <dgm:cxn modelId="{6A864C9A-3ACC-4044-9A7D-4552F1C5E642}" type="presParOf" srcId="{A958AE40-4D97-4555-A843-5E2C3311C6D6}" destId="{1D147BCC-6129-49D7-849B-B11A5466AF75}" srcOrd="3" destOrd="0" presId="urn:microsoft.com/office/officeart/2009/3/layout/FramedTextPicture"/>
    <dgm:cxn modelId="{6144BEFD-1C1F-4249-BDE4-4A98A1154E09}" type="presParOf" srcId="{A958AE40-4D97-4555-A843-5E2C3311C6D6}" destId="{77298ABA-25C7-4EA7-9C49-7E1571ED73D5}" srcOrd="4" destOrd="0" presId="urn:microsoft.com/office/officeart/2009/3/layout/FramedTextPicture"/>
    <dgm:cxn modelId="{D93F03EF-731F-41BF-A233-741149752BFF}" type="presParOf" srcId="{A958AE40-4D97-4555-A843-5E2C3311C6D6}" destId="{C5821E82-5521-4009-AB78-E42DE4F2448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5FA4-98FE-4733-9808-A10A08BE2D23}">
      <dsp:nvSpPr>
        <dsp:cNvPr id="0" name=""/>
        <dsp:cNvSpPr/>
      </dsp:nvSpPr>
      <dsp:spPr>
        <a:xfrm>
          <a:off x="0" y="23962"/>
          <a:ext cx="2350617" cy="15670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9000" b="-59000"/>
          </a:stretch>
        </a:blip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D5D8B21-6B1B-43F6-92D7-7B15490DC52E}">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he-IL" sz="3100" b="1" kern="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מטפלים או נוגעים במכשירי חשמל רק לאחר נעילת נעליים. </a:t>
          </a:r>
          <a:endParaRPr lang="he-IL" sz="3100" b="1" kern="1200" dirty="0">
            <a:effectLst>
              <a:outerShdw blurRad="38100" dist="38100" dir="2700000" algn="tl">
                <a:srgbClr val="000000">
                  <a:alpha val="43137"/>
                </a:srgbClr>
              </a:outerShdw>
            </a:effectLst>
          </a:endParaRPr>
        </a:p>
      </dsp:txBody>
      <dsp:txXfrm>
        <a:off x="2448763" y="1689027"/>
        <a:ext cx="3330244" cy="2057033"/>
      </dsp:txXfrm>
    </dsp:sp>
    <dsp:sp modelId="{E5F423CE-FE4C-4EF4-9D94-4F4FDD2B0AA4}">
      <dsp:nvSpPr>
        <dsp:cNvPr id="0" name=""/>
        <dsp:cNvSpPr/>
      </dsp:nvSpPr>
      <dsp:spPr>
        <a:xfrm>
          <a:off x="2154936" y="1395452"/>
          <a:ext cx="799795" cy="800002"/>
        </a:xfrm>
        <a:prstGeom prst="halfFrame">
          <a:avLst>
            <a:gd name="adj1" fmla="val 25770"/>
            <a:gd name="adj2" fmla="val 25770"/>
          </a:avLst>
        </a:prstGeom>
        <a:solidFill>
          <a:schemeClr val="accent6">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D147BCC-6129-49D7-849B-B11A5466AF75}">
      <dsp:nvSpPr>
        <dsp:cNvPr id="0" name=""/>
        <dsp:cNvSpPr/>
      </dsp:nvSpPr>
      <dsp:spPr>
        <a:xfrm rot="5400000">
          <a:off x="5296101" y="1395555"/>
          <a:ext cx="800002" cy="799795"/>
        </a:xfrm>
        <a:prstGeom prst="halfFrame">
          <a:avLst>
            <a:gd name="adj1" fmla="val 25770"/>
            <a:gd name="adj2" fmla="val 25770"/>
          </a:avLst>
        </a:prstGeom>
        <a:solidFill>
          <a:schemeClr val="accent6">
            <a:shade val="80000"/>
            <a:hueOff val="-127231"/>
            <a:satOff val="5670"/>
            <a:lumOff val="792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7298ABA-25C7-4EA7-9C49-7E1571ED73D5}">
      <dsp:nvSpPr>
        <dsp:cNvPr id="0" name=""/>
        <dsp:cNvSpPr/>
      </dsp:nvSpPr>
      <dsp:spPr>
        <a:xfrm rot="16200000">
          <a:off x="2154832" y="3240138"/>
          <a:ext cx="800002" cy="799795"/>
        </a:xfrm>
        <a:prstGeom prst="halfFrame">
          <a:avLst>
            <a:gd name="adj1" fmla="val 25770"/>
            <a:gd name="adj2" fmla="val 25770"/>
          </a:avLst>
        </a:prstGeom>
        <a:solidFill>
          <a:schemeClr val="accent6">
            <a:shade val="80000"/>
            <a:hueOff val="-254461"/>
            <a:satOff val="11339"/>
            <a:lumOff val="1585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5821E82-5521-4009-AB78-E42DE4F24488}">
      <dsp:nvSpPr>
        <dsp:cNvPr id="0" name=""/>
        <dsp:cNvSpPr/>
      </dsp:nvSpPr>
      <dsp:spPr>
        <a:xfrm rot="10800000">
          <a:off x="5296204" y="3240035"/>
          <a:ext cx="799795" cy="800002"/>
        </a:xfrm>
        <a:prstGeom prst="halfFrame">
          <a:avLst>
            <a:gd name="adj1" fmla="val 25770"/>
            <a:gd name="adj2" fmla="val 25770"/>
          </a:avLst>
        </a:prstGeom>
        <a:solidFill>
          <a:schemeClr val="accent6">
            <a:shade val="80000"/>
            <a:hueOff val="-381692"/>
            <a:satOff val="17009"/>
            <a:lumOff val="2377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5FA4-98FE-4733-9808-A10A08BE2D23}">
      <dsp:nvSpPr>
        <dsp:cNvPr id="0" name=""/>
        <dsp:cNvSpPr/>
      </dsp:nvSpPr>
      <dsp:spPr>
        <a:xfrm>
          <a:off x="0" y="23962"/>
          <a:ext cx="2350617" cy="156707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D5D8B21-6B1B-43F6-92D7-7B15490DC52E}">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he-IL" sz="2800" b="1" kern="1200">
              <a:effectLst/>
              <a:latin typeface="Tahoma" panose="020B0604030504040204" pitchFamily="34" charset="0"/>
              <a:ea typeface="Tahoma" panose="020B0604030504040204" pitchFamily="34" charset="0"/>
              <a:cs typeface="Tahoma" panose="020B0604030504040204" pitchFamily="34" charset="0"/>
            </a:rPr>
            <a:t>יש לבדוק את תקינות ההארקה, במיוחד בבתים שנבנו לפני 1995.</a:t>
          </a:r>
          <a:r>
            <a:rPr lang="he-IL" sz="2800" kern="1200">
              <a:effectLst/>
              <a:latin typeface="Tahoma" panose="020B0604030504040204" pitchFamily="34" charset="0"/>
              <a:ea typeface="Tahoma" panose="020B0604030504040204" pitchFamily="34" charset="0"/>
              <a:cs typeface="Tahoma" panose="020B0604030504040204" pitchFamily="34" charset="0"/>
            </a:rPr>
            <a:t> </a:t>
          </a:r>
          <a:endParaRPr lang="he-IL" sz="2800" b="1" kern="1200" dirty="0">
            <a:effectLst/>
            <a:latin typeface="Tahoma" panose="020B0604030504040204" pitchFamily="34" charset="0"/>
            <a:ea typeface="Tahoma" panose="020B0604030504040204" pitchFamily="34" charset="0"/>
            <a:cs typeface="Tahoma" panose="020B0604030504040204" pitchFamily="34" charset="0"/>
          </a:endParaRPr>
        </a:p>
      </dsp:txBody>
      <dsp:txXfrm>
        <a:off x="2448763" y="1689027"/>
        <a:ext cx="3330244" cy="2057033"/>
      </dsp:txXfrm>
    </dsp:sp>
    <dsp:sp modelId="{E5F423CE-FE4C-4EF4-9D94-4F4FDD2B0AA4}">
      <dsp:nvSpPr>
        <dsp:cNvPr id="0" name=""/>
        <dsp:cNvSpPr/>
      </dsp:nvSpPr>
      <dsp:spPr>
        <a:xfrm>
          <a:off x="2154936" y="1395452"/>
          <a:ext cx="799795" cy="800002"/>
        </a:xfrm>
        <a:prstGeom prst="halfFrame">
          <a:avLst>
            <a:gd name="adj1" fmla="val 25770"/>
            <a:gd name="adj2" fmla="val 257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147BCC-6129-49D7-849B-B11A5466AF75}">
      <dsp:nvSpPr>
        <dsp:cNvPr id="0" name=""/>
        <dsp:cNvSpPr/>
      </dsp:nvSpPr>
      <dsp:spPr>
        <a:xfrm rot="5400000">
          <a:off x="5296101" y="1395555"/>
          <a:ext cx="800002" cy="799795"/>
        </a:xfrm>
        <a:prstGeom prst="halfFrame">
          <a:avLst>
            <a:gd name="adj1" fmla="val 25770"/>
            <a:gd name="adj2" fmla="val 257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7298ABA-25C7-4EA7-9C49-7E1571ED73D5}">
      <dsp:nvSpPr>
        <dsp:cNvPr id="0" name=""/>
        <dsp:cNvSpPr/>
      </dsp:nvSpPr>
      <dsp:spPr>
        <a:xfrm rot="16200000">
          <a:off x="2154832" y="3240138"/>
          <a:ext cx="800002" cy="799795"/>
        </a:xfrm>
        <a:prstGeom prst="halfFrame">
          <a:avLst>
            <a:gd name="adj1" fmla="val 25770"/>
            <a:gd name="adj2" fmla="val 257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5821E82-5521-4009-AB78-E42DE4F24488}">
      <dsp:nvSpPr>
        <dsp:cNvPr id="0" name=""/>
        <dsp:cNvSpPr/>
      </dsp:nvSpPr>
      <dsp:spPr>
        <a:xfrm rot="10800000">
          <a:off x="5296204" y="3240035"/>
          <a:ext cx="799795" cy="800002"/>
        </a:xfrm>
        <a:prstGeom prst="halfFrame">
          <a:avLst>
            <a:gd name="adj1" fmla="val 25770"/>
            <a:gd name="adj2" fmla="val 257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5FA4-98FE-4733-9808-A10A08BE2D23}">
      <dsp:nvSpPr>
        <dsp:cNvPr id="0" name=""/>
        <dsp:cNvSpPr/>
      </dsp:nvSpPr>
      <dsp:spPr>
        <a:xfrm>
          <a:off x="0" y="23962"/>
          <a:ext cx="2350617" cy="15670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D5D8B21-6B1B-43F6-92D7-7B15490DC52E}">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b="1" kern="1200" dirty="0">
              <a:effectLst/>
              <a:latin typeface="Tahoma" panose="020B0604030504040204" pitchFamily="34" charset="0"/>
              <a:ea typeface="Tahoma" panose="020B0604030504040204" pitchFamily="34" charset="0"/>
              <a:cs typeface="Tahoma" panose="020B0604030504040204" pitchFamily="34" charset="0"/>
            </a:rPr>
            <a:t>מומלץ לבדוק אחת לחודשיים את תקינות מפסק המגן.</a:t>
          </a:r>
        </a:p>
      </dsp:txBody>
      <dsp:txXfrm>
        <a:off x="2448763" y="1689027"/>
        <a:ext cx="3330244" cy="2057033"/>
      </dsp:txXfrm>
    </dsp:sp>
    <dsp:sp modelId="{E5F423CE-FE4C-4EF4-9D94-4F4FDD2B0AA4}">
      <dsp:nvSpPr>
        <dsp:cNvPr id="0" name=""/>
        <dsp:cNvSpPr/>
      </dsp:nvSpPr>
      <dsp:spPr>
        <a:xfrm>
          <a:off x="2154936" y="1395452"/>
          <a:ext cx="799795" cy="800002"/>
        </a:xfrm>
        <a:prstGeom prst="halfFrame">
          <a:avLst>
            <a:gd name="adj1" fmla="val 25770"/>
            <a:gd name="adj2" fmla="val 257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147BCC-6129-49D7-849B-B11A5466AF75}">
      <dsp:nvSpPr>
        <dsp:cNvPr id="0" name=""/>
        <dsp:cNvSpPr/>
      </dsp:nvSpPr>
      <dsp:spPr>
        <a:xfrm rot="5400000">
          <a:off x="5296101" y="1395555"/>
          <a:ext cx="800002" cy="799795"/>
        </a:xfrm>
        <a:prstGeom prst="halfFrame">
          <a:avLst>
            <a:gd name="adj1" fmla="val 25770"/>
            <a:gd name="adj2" fmla="val 257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7298ABA-25C7-4EA7-9C49-7E1571ED73D5}">
      <dsp:nvSpPr>
        <dsp:cNvPr id="0" name=""/>
        <dsp:cNvSpPr/>
      </dsp:nvSpPr>
      <dsp:spPr>
        <a:xfrm rot="16200000">
          <a:off x="2154832" y="3240138"/>
          <a:ext cx="800002" cy="799795"/>
        </a:xfrm>
        <a:prstGeom prst="halfFrame">
          <a:avLst>
            <a:gd name="adj1" fmla="val 25770"/>
            <a:gd name="adj2" fmla="val 257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5821E82-5521-4009-AB78-E42DE4F24488}">
      <dsp:nvSpPr>
        <dsp:cNvPr id="0" name=""/>
        <dsp:cNvSpPr/>
      </dsp:nvSpPr>
      <dsp:spPr>
        <a:xfrm rot="10800000">
          <a:off x="5296204" y="3240035"/>
          <a:ext cx="799795" cy="800002"/>
        </a:xfrm>
        <a:prstGeom prst="halfFrame">
          <a:avLst>
            <a:gd name="adj1" fmla="val 25770"/>
            <a:gd name="adj2" fmla="val 257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5FA4-98FE-4733-9808-A10A08BE2D23}">
      <dsp:nvSpPr>
        <dsp:cNvPr id="0" name=""/>
        <dsp:cNvSpPr/>
      </dsp:nvSpPr>
      <dsp:spPr>
        <a:xfrm>
          <a:off x="0" y="23962"/>
          <a:ext cx="2350617" cy="15670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1D5D8B21-6B1B-43F6-92D7-7B15490DC52E}">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b="1" kern="1200" dirty="0">
              <a:effectLst/>
              <a:latin typeface="Tahoma" panose="020B0604030504040204" pitchFamily="34" charset="0"/>
              <a:ea typeface="Tahoma" panose="020B0604030504040204" pitchFamily="34" charset="0"/>
              <a:cs typeface="Tahoma" panose="020B0604030504040204" pitchFamily="34" charset="0"/>
            </a:rPr>
            <a:t>לשם שמירה על בטיחות הילדים כדאי להתקין על השקעים מכסים מיוחדים, שאינם מאפשרים להגיע אל חורי השקע</a:t>
          </a:r>
          <a:r>
            <a:rPr lang="en-US" sz="2200" b="1" kern="1200" dirty="0">
              <a:effectLst/>
              <a:latin typeface="Tahoma" panose="020B0604030504040204" pitchFamily="34" charset="0"/>
              <a:ea typeface="Tahoma" panose="020B0604030504040204" pitchFamily="34" charset="0"/>
              <a:cs typeface="Tahoma" panose="020B0604030504040204" pitchFamily="34" charset="0"/>
            </a:rPr>
            <a:t>.</a:t>
          </a:r>
          <a:endParaRPr lang="he-IL" sz="2200" b="1" kern="1200" dirty="0">
            <a:effectLst/>
            <a:latin typeface="Tahoma" panose="020B0604030504040204" pitchFamily="34" charset="0"/>
            <a:ea typeface="Tahoma" panose="020B0604030504040204" pitchFamily="34" charset="0"/>
            <a:cs typeface="Tahoma" panose="020B0604030504040204" pitchFamily="34" charset="0"/>
          </a:endParaRPr>
        </a:p>
      </dsp:txBody>
      <dsp:txXfrm>
        <a:off x="2448763" y="1689027"/>
        <a:ext cx="3330244" cy="2057033"/>
      </dsp:txXfrm>
    </dsp:sp>
    <dsp:sp modelId="{E5F423CE-FE4C-4EF4-9D94-4F4FDD2B0AA4}">
      <dsp:nvSpPr>
        <dsp:cNvPr id="0" name=""/>
        <dsp:cNvSpPr/>
      </dsp:nvSpPr>
      <dsp:spPr>
        <a:xfrm>
          <a:off x="2154936" y="1395452"/>
          <a:ext cx="799795" cy="800002"/>
        </a:xfrm>
        <a:prstGeom prst="halfFrame">
          <a:avLst>
            <a:gd name="adj1" fmla="val 25770"/>
            <a:gd name="adj2" fmla="val 257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D147BCC-6129-49D7-849B-B11A5466AF75}">
      <dsp:nvSpPr>
        <dsp:cNvPr id="0" name=""/>
        <dsp:cNvSpPr/>
      </dsp:nvSpPr>
      <dsp:spPr>
        <a:xfrm rot="5400000">
          <a:off x="5296101" y="1395555"/>
          <a:ext cx="800002" cy="799795"/>
        </a:xfrm>
        <a:prstGeom prst="halfFrame">
          <a:avLst>
            <a:gd name="adj1" fmla="val 25770"/>
            <a:gd name="adj2" fmla="val 2577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298ABA-25C7-4EA7-9C49-7E1571ED73D5}">
      <dsp:nvSpPr>
        <dsp:cNvPr id="0" name=""/>
        <dsp:cNvSpPr/>
      </dsp:nvSpPr>
      <dsp:spPr>
        <a:xfrm rot="16200000">
          <a:off x="2154832" y="3240138"/>
          <a:ext cx="800002" cy="799795"/>
        </a:xfrm>
        <a:prstGeom prst="halfFrame">
          <a:avLst>
            <a:gd name="adj1" fmla="val 25770"/>
            <a:gd name="adj2" fmla="val 2577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5821E82-5521-4009-AB78-E42DE4F24488}">
      <dsp:nvSpPr>
        <dsp:cNvPr id="0" name=""/>
        <dsp:cNvSpPr/>
      </dsp:nvSpPr>
      <dsp:spPr>
        <a:xfrm rot="10800000">
          <a:off x="5296204" y="3240035"/>
          <a:ext cx="799795" cy="800002"/>
        </a:xfrm>
        <a:prstGeom prst="halfFrame">
          <a:avLst>
            <a:gd name="adj1" fmla="val 25770"/>
            <a:gd name="adj2" fmla="val 2577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5FA4-98FE-4733-9808-A10A08BE2D23}">
      <dsp:nvSpPr>
        <dsp:cNvPr id="0" name=""/>
        <dsp:cNvSpPr/>
      </dsp:nvSpPr>
      <dsp:spPr>
        <a:xfrm>
          <a:off x="0" y="23962"/>
          <a:ext cx="2350617" cy="15670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1D5D8B21-6B1B-43F6-92D7-7B15490DC52E}">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b="1" kern="1200" dirty="0">
              <a:effectLst/>
              <a:latin typeface="Tahoma" panose="020B0604030504040204" pitchFamily="34" charset="0"/>
              <a:ea typeface="Tahoma" panose="020B0604030504040204" pitchFamily="34" charset="0"/>
              <a:cs typeface="Tahoma" panose="020B0604030504040204" pitchFamily="34" charset="0"/>
            </a:rPr>
            <a:t>כשאתם שולפים את התקע מהשקע</a:t>
          </a:r>
          <a:r>
            <a:rPr lang="en-US" sz="1800" b="1" kern="1200" dirty="0">
              <a:effectLst/>
              <a:latin typeface="Tahoma" panose="020B0604030504040204" pitchFamily="34" charset="0"/>
              <a:ea typeface="Tahoma" panose="020B0604030504040204" pitchFamily="34" charset="0"/>
              <a:cs typeface="Tahoma" panose="020B0604030504040204" pitchFamily="34" charset="0"/>
            </a:rPr>
            <a:t>,</a:t>
          </a:r>
          <a:r>
            <a:rPr lang="he-IL" sz="1800" b="1" kern="1200" dirty="0">
              <a:effectLst/>
              <a:latin typeface="Tahoma" panose="020B0604030504040204" pitchFamily="34" charset="0"/>
              <a:ea typeface="Tahoma" panose="020B0604030504040204" pitchFamily="34" charset="0"/>
              <a:cs typeface="Tahoma" panose="020B0604030504040204" pitchFamily="34" charset="0"/>
            </a:rPr>
            <a:t> תִמכו בכיסוי השקע ביד אחת - כדי שלא יישלף מהקיר - וביד השנייה מִשכו את התקע</a:t>
          </a:r>
          <a:r>
            <a:rPr lang="en-US" sz="1800" b="1" kern="1200" dirty="0">
              <a:effectLst/>
              <a:latin typeface="Tahoma" panose="020B0604030504040204" pitchFamily="34" charset="0"/>
              <a:ea typeface="Tahoma" panose="020B0604030504040204" pitchFamily="34" charset="0"/>
              <a:cs typeface="Tahoma" panose="020B0604030504040204" pitchFamily="34" charset="0"/>
            </a:rPr>
            <a:t>.</a:t>
          </a:r>
          <a:r>
            <a:rPr lang="he-IL" sz="1800" b="1" kern="1200" dirty="0">
              <a:effectLst/>
              <a:latin typeface="Tahoma" panose="020B0604030504040204" pitchFamily="34" charset="0"/>
              <a:ea typeface="Tahoma" panose="020B0604030504040204" pitchFamily="34" charset="0"/>
              <a:cs typeface="Tahoma" panose="020B0604030504040204" pitchFamily="34" charset="0"/>
            </a:rPr>
            <a:t> אל תמשכו בכבל החשמלי כדי לשלוף את התקע מהשקע</a:t>
          </a:r>
          <a:r>
            <a:rPr lang="en-US" sz="1800" b="1" kern="1200" dirty="0">
              <a:effectLst/>
              <a:latin typeface="Tahoma" panose="020B0604030504040204" pitchFamily="34" charset="0"/>
              <a:ea typeface="Tahoma" panose="020B0604030504040204" pitchFamily="34" charset="0"/>
              <a:cs typeface="Tahoma" panose="020B0604030504040204" pitchFamily="34" charset="0"/>
            </a:rPr>
            <a:t>!</a:t>
          </a:r>
          <a:endParaRPr lang="he-IL" sz="1800" b="1" kern="1200" dirty="0">
            <a:effectLst/>
            <a:latin typeface="Tahoma" panose="020B0604030504040204" pitchFamily="34" charset="0"/>
            <a:ea typeface="Tahoma" panose="020B0604030504040204" pitchFamily="34" charset="0"/>
            <a:cs typeface="Tahoma" panose="020B0604030504040204" pitchFamily="34" charset="0"/>
          </a:endParaRPr>
        </a:p>
      </dsp:txBody>
      <dsp:txXfrm>
        <a:off x="2448763" y="1689027"/>
        <a:ext cx="3330244" cy="2057033"/>
      </dsp:txXfrm>
    </dsp:sp>
    <dsp:sp modelId="{E5F423CE-FE4C-4EF4-9D94-4F4FDD2B0AA4}">
      <dsp:nvSpPr>
        <dsp:cNvPr id="0" name=""/>
        <dsp:cNvSpPr/>
      </dsp:nvSpPr>
      <dsp:spPr>
        <a:xfrm>
          <a:off x="2154936" y="1395452"/>
          <a:ext cx="799795" cy="800002"/>
        </a:xfrm>
        <a:prstGeom prst="halfFrame">
          <a:avLst>
            <a:gd name="adj1" fmla="val 25770"/>
            <a:gd name="adj2" fmla="val 25770"/>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D147BCC-6129-49D7-849B-B11A5466AF75}">
      <dsp:nvSpPr>
        <dsp:cNvPr id="0" name=""/>
        <dsp:cNvSpPr/>
      </dsp:nvSpPr>
      <dsp:spPr>
        <a:xfrm rot="5400000">
          <a:off x="5296101" y="1395555"/>
          <a:ext cx="800002" cy="799795"/>
        </a:xfrm>
        <a:prstGeom prst="halfFrame">
          <a:avLst>
            <a:gd name="adj1" fmla="val 25770"/>
            <a:gd name="adj2" fmla="val 25770"/>
          </a:avLst>
        </a:prstGeom>
        <a:gradFill rotWithShape="0">
          <a:gsLst>
            <a:gs pos="0">
              <a:schemeClr val="accent6">
                <a:shade val="50000"/>
                <a:hueOff val="-230848"/>
                <a:satOff val="15390"/>
                <a:lumOff val="20092"/>
                <a:alphaOff val="0"/>
                <a:shade val="51000"/>
                <a:satMod val="130000"/>
              </a:schemeClr>
            </a:gs>
            <a:gs pos="80000">
              <a:schemeClr val="accent6">
                <a:shade val="50000"/>
                <a:hueOff val="-230848"/>
                <a:satOff val="15390"/>
                <a:lumOff val="20092"/>
                <a:alphaOff val="0"/>
                <a:shade val="93000"/>
                <a:satMod val="130000"/>
              </a:schemeClr>
            </a:gs>
            <a:gs pos="100000">
              <a:schemeClr val="accent6">
                <a:shade val="50000"/>
                <a:hueOff val="-230848"/>
                <a:satOff val="15390"/>
                <a:lumOff val="200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298ABA-25C7-4EA7-9C49-7E1571ED73D5}">
      <dsp:nvSpPr>
        <dsp:cNvPr id="0" name=""/>
        <dsp:cNvSpPr/>
      </dsp:nvSpPr>
      <dsp:spPr>
        <a:xfrm rot="16200000">
          <a:off x="2154832" y="3240138"/>
          <a:ext cx="800002" cy="799795"/>
        </a:xfrm>
        <a:prstGeom prst="halfFrame">
          <a:avLst>
            <a:gd name="adj1" fmla="val 25770"/>
            <a:gd name="adj2" fmla="val 25770"/>
          </a:avLst>
        </a:prstGeom>
        <a:gradFill rotWithShape="0">
          <a:gsLst>
            <a:gs pos="0">
              <a:schemeClr val="accent6">
                <a:shade val="50000"/>
                <a:hueOff val="-461695"/>
                <a:satOff val="30780"/>
                <a:lumOff val="40185"/>
                <a:alphaOff val="0"/>
                <a:shade val="51000"/>
                <a:satMod val="130000"/>
              </a:schemeClr>
            </a:gs>
            <a:gs pos="80000">
              <a:schemeClr val="accent6">
                <a:shade val="50000"/>
                <a:hueOff val="-461695"/>
                <a:satOff val="30780"/>
                <a:lumOff val="40185"/>
                <a:alphaOff val="0"/>
                <a:shade val="93000"/>
                <a:satMod val="130000"/>
              </a:schemeClr>
            </a:gs>
            <a:gs pos="100000">
              <a:schemeClr val="accent6">
                <a:shade val="50000"/>
                <a:hueOff val="-461695"/>
                <a:satOff val="30780"/>
                <a:lumOff val="401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5821E82-5521-4009-AB78-E42DE4F24488}">
      <dsp:nvSpPr>
        <dsp:cNvPr id="0" name=""/>
        <dsp:cNvSpPr/>
      </dsp:nvSpPr>
      <dsp:spPr>
        <a:xfrm rot="10800000">
          <a:off x="5296204" y="3240035"/>
          <a:ext cx="799795" cy="800002"/>
        </a:xfrm>
        <a:prstGeom prst="halfFrame">
          <a:avLst>
            <a:gd name="adj1" fmla="val 25770"/>
            <a:gd name="adj2" fmla="val 25770"/>
          </a:avLst>
        </a:prstGeom>
        <a:gradFill rotWithShape="0">
          <a:gsLst>
            <a:gs pos="0">
              <a:schemeClr val="accent6">
                <a:shade val="50000"/>
                <a:hueOff val="-230848"/>
                <a:satOff val="15390"/>
                <a:lumOff val="20092"/>
                <a:alphaOff val="0"/>
                <a:shade val="51000"/>
                <a:satMod val="130000"/>
              </a:schemeClr>
            </a:gs>
            <a:gs pos="80000">
              <a:schemeClr val="accent6">
                <a:shade val="50000"/>
                <a:hueOff val="-230848"/>
                <a:satOff val="15390"/>
                <a:lumOff val="20092"/>
                <a:alphaOff val="0"/>
                <a:shade val="93000"/>
                <a:satMod val="130000"/>
              </a:schemeClr>
            </a:gs>
            <a:gs pos="100000">
              <a:schemeClr val="accent6">
                <a:shade val="50000"/>
                <a:hueOff val="-230848"/>
                <a:satOff val="15390"/>
                <a:lumOff val="200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5FA4-98FE-4733-9808-A10A08BE2D23}">
      <dsp:nvSpPr>
        <dsp:cNvPr id="0" name=""/>
        <dsp:cNvSpPr/>
      </dsp:nvSpPr>
      <dsp:spPr>
        <a:xfrm>
          <a:off x="0" y="0"/>
          <a:ext cx="2350617" cy="156707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1D5D8B21-6B1B-43F6-92D7-7B15490DC52E}">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b="1" kern="1200" dirty="0">
              <a:effectLst/>
              <a:latin typeface="Tahoma" panose="020B0604030504040204" pitchFamily="34" charset="0"/>
              <a:ea typeface="Tahoma" panose="020B0604030504040204" pitchFamily="34" charset="0"/>
              <a:cs typeface="Tahoma" panose="020B0604030504040204" pitchFamily="34" charset="0"/>
            </a:rPr>
            <a:t>אין להשתמש שימוש מיותר בשקעים מפצלים.</a:t>
          </a:r>
        </a:p>
      </dsp:txBody>
      <dsp:txXfrm>
        <a:off x="2448763" y="1689027"/>
        <a:ext cx="3330244" cy="2057033"/>
      </dsp:txXfrm>
    </dsp:sp>
    <dsp:sp modelId="{E5F423CE-FE4C-4EF4-9D94-4F4FDD2B0AA4}">
      <dsp:nvSpPr>
        <dsp:cNvPr id="0" name=""/>
        <dsp:cNvSpPr/>
      </dsp:nvSpPr>
      <dsp:spPr>
        <a:xfrm>
          <a:off x="2154936" y="1395452"/>
          <a:ext cx="799795" cy="800002"/>
        </a:xfrm>
        <a:prstGeom prst="halfFrame">
          <a:avLst>
            <a:gd name="adj1" fmla="val 25770"/>
            <a:gd name="adj2" fmla="val 257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D147BCC-6129-49D7-849B-B11A5466AF75}">
      <dsp:nvSpPr>
        <dsp:cNvPr id="0" name=""/>
        <dsp:cNvSpPr/>
      </dsp:nvSpPr>
      <dsp:spPr>
        <a:xfrm rot="5400000">
          <a:off x="5296101" y="1395555"/>
          <a:ext cx="800002" cy="799795"/>
        </a:xfrm>
        <a:prstGeom prst="halfFrame">
          <a:avLst>
            <a:gd name="adj1" fmla="val 25770"/>
            <a:gd name="adj2" fmla="val 257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298ABA-25C7-4EA7-9C49-7E1571ED73D5}">
      <dsp:nvSpPr>
        <dsp:cNvPr id="0" name=""/>
        <dsp:cNvSpPr/>
      </dsp:nvSpPr>
      <dsp:spPr>
        <a:xfrm rot="16200000">
          <a:off x="2154832" y="3240138"/>
          <a:ext cx="800002" cy="799795"/>
        </a:xfrm>
        <a:prstGeom prst="halfFrame">
          <a:avLst>
            <a:gd name="adj1" fmla="val 25770"/>
            <a:gd name="adj2" fmla="val 257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5821E82-5521-4009-AB78-E42DE4F24488}">
      <dsp:nvSpPr>
        <dsp:cNvPr id="0" name=""/>
        <dsp:cNvSpPr/>
      </dsp:nvSpPr>
      <dsp:spPr>
        <a:xfrm rot="10800000">
          <a:off x="5296204" y="3240035"/>
          <a:ext cx="799795" cy="800002"/>
        </a:xfrm>
        <a:prstGeom prst="halfFrame">
          <a:avLst>
            <a:gd name="adj1" fmla="val 25770"/>
            <a:gd name="adj2" fmla="val 257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5FA4-98FE-4733-9808-A10A08BE2D23}">
      <dsp:nvSpPr>
        <dsp:cNvPr id="0" name=""/>
        <dsp:cNvSpPr/>
      </dsp:nvSpPr>
      <dsp:spPr>
        <a:xfrm>
          <a:off x="0" y="23962"/>
          <a:ext cx="2350617" cy="1567072"/>
        </a:xfrm>
        <a:prstGeom prst="rect">
          <a:avLst/>
        </a:prstGeom>
        <a:gradFill rotWithShape="0">
          <a:gsLst>
            <a:gs pos="0">
              <a:schemeClr val="accent6">
                <a:tint val="50000"/>
                <a:hueOff val="0"/>
                <a:satOff val="0"/>
                <a:lumOff val="0"/>
                <a:alphaOff val="0"/>
                <a:shade val="51000"/>
                <a:satMod val="130000"/>
              </a:schemeClr>
            </a:gs>
            <a:gs pos="80000">
              <a:schemeClr val="accent6">
                <a:tint val="50000"/>
                <a:hueOff val="0"/>
                <a:satOff val="0"/>
                <a:lumOff val="0"/>
                <a:alphaOff val="0"/>
                <a:shade val="93000"/>
                <a:satMod val="130000"/>
              </a:schemeClr>
            </a:gs>
            <a:gs pos="100000">
              <a:schemeClr val="accent6">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1D5D8B21-6B1B-43F6-92D7-7B15490DC52E}">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b="1" kern="1200" dirty="0">
              <a:effectLst/>
              <a:latin typeface="Tahoma" panose="020B0604030504040204" pitchFamily="34" charset="0"/>
              <a:ea typeface="Tahoma" panose="020B0604030504040204" pitchFamily="34" charset="0"/>
              <a:cs typeface="Tahoma" panose="020B0604030504040204" pitchFamily="34" charset="0"/>
            </a:rPr>
            <a:t>לא מומלץ להשתמש בכבלי חשמל ארוכים! ואין להשתמש בכבל מאריך שבידודו קרוע!</a:t>
          </a:r>
        </a:p>
      </dsp:txBody>
      <dsp:txXfrm>
        <a:off x="2448763" y="1689027"/>
        <a:ext cx="3330244" cy="2057033"/>
      </dsp:txXfrm>
    </dsp:sp>
    <dsp:sp modelId="{E5F423CE-FE4C-4EF4-9D94-4F4FDD2B0AA4}">
      <dsp:nvSpPr>
        <dsp:cNvPr id="0" name=""/>
        <dsp:cNvSpPr/>
      </dsp:nvSpPr>
      <dsp:spPr>
        <a:xfrm>
          <a:off x="2154936" y="1395452"/>
          <a:ext cx="799795" cy="800002"/>
        </a:xfrm>
        <a:prstGeom prst="halfFrame">
          <a:avLst>
            <a:gd name="adj1" fmla="val 25770"/>
            <a:gd name="adj2" fmla="val 257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D147BCC-6129-49D7-849B-B11A5466AF75}">
      <dsp:nvSpPr>
        <dsp:cNvPr id="0" name=""/>
        <dsp:cNvSpPr/>
      </dsp:nvSpPr>
      <dsp:spPr>
        <a:xfrm rot="5400000">
          <a:off x="5296101" y="1395555"/>
          <a:ext cx="800002" cy="799795"/>
        </a:xfrm>
        <a:prstGeom prst="halfFrame">
          <a:avLst>
            <a:gd name="adj1" fmla="val 25770"/>
            <a:gd name="adj2" fmla="val 257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298ABA-25C7-4EA7-9C49-7E1571ED73D5}">
      <dsp:nvSpPr>
        <dsp:cNvPr id="0" name=""/>
        <dsp:cNvSpPr/>
      </dsp:nvSpPr>
      <dsp:spPr>
        <a:xfrm rot="16200000">
          <a:off x="2154832" y="3240138"/>
          <a:ext cx="800002" cy="799795"/>
        </a:xfrm>
        <a:prstGeom prst="halfFrame">
          <a:avLst>
            <a:gd name="adj1" fmla="val 25770"/>
            <a:gd name="adj2" fmla="val 257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5821E82-5521-4009-AB78-E42DE4F24488}">
      <dsp:nvSpPr>
        <dsp:cNvPr id="0" name=""/>
        <dsp:cNvSpPr/>
      </dsp:nvSpPr>
      <dsp:spPr>
        <a:xfrm rot="10800000">
          <a:off x="5296204" y="3240035"/>
          <a:ext cx="799795" cy="800002"/>
        </a:xfrm>
        <a:prstGeom prst="halfFrame">
          <a:avLst>
            <a:gd name="adj1" fmla="val 25770"/>
            <a:gd name="adj2" fmla="val 257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80ED0-C0D2-4DA3-8412-245BB42C92F1}">
      <dsp:nvSpPr>
        <dsp:cNvPr id="0" name=""/>
        <dsp:cNvSpPr/>
      </dsp:nvSpPr>
      <dsp:spPr>
        <a:xfrm>
          <a:off x="3307579" y="2378885"/>
          <a:ext cx="2907526" cy="2907526"/>
        </a:xfrm>
        <a:prstGeom prst="gear9">
          <a:avLst/>
        </a:prstGeom>
        <a:solidFill>
          <a:schemeClr val="accent2">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he-IL" sz="4000" b="1" kern="1200">
              <a:latin typeface="Tahoma" panose="020B0604030504040204" pitchFamily="34" charset="0"/>
              <a:ea typeface="Tahoma" panose="020B0604030504040204" pitchFamily="34" charset="0"/>
              <a:cs typeface="Tahoma" panose="020B0604030504040204" pitchFamily="34" charset="0"/>
            </a:rPr>
            <a:t>"ארק" </a:t>
          </a:r>
          <a:r>
            <a:rPr lang="he-IL" sz="4000" kern="1200">
              <a:latin typeface="Tahoma" panose="020B0604030504040204" pitchFamily="34" charset="0"/>
              <a:ea typeface="Tahoma" panose="020B0604030504040204" pitchFamily="34" charset="0"/>
              <a:cs typeface="Tahoma" panose="020B0604030504040204" pitchFamily="34" charset="0"/>
            </a:rPr>
            <a:t>ביוונית = </a:t>
          </a:r>
          <a:r>
            <a:rPr lang="he-IL" sz="4000" b="1" kern="1200">
              <a:latin typeface="Tahoma" panose="020B0604030504040204" pitchFamily="34" charset="0"/>
              <a:ea typeface="Tahoma" panose="020B0604030504040204" pitchFamily="34" charset="0"/>
              <a:cs typeface="Tahoma" panose="020B0604030504040204" pitchFamily="34" charset="0"/>
            </a:rPr>
            <a:t>ארץ</a:t>
          </a:r>
          <a:endParaRPr lang="he-IL" sz="4000" b="1" kern="1200" dirty="0">
            <a:latin typeface="Tahoma" panose="020B0604030504040204" pitchFamily="34" charset="0"/>
            <a:ea typeface="Tahoma" panose="020B0604030504040204" pitchFamily="34" charset="0"/>
            <a:cs typeface="Tahoma" panose="020B0604030504040204" pitchFamily="34" charset="0"/>
          </a:endParaRPr>
        </a:p>
      </dsp:txBody>
      <dsp:txXfrm>
        <a:off x="3892121" y="3059959"/>
        <a:ext cx="1738442" cy="1494528"/>
      </dsp:txXfrm>
    </dsp:sp>
    <dsp:sp modelId="{96602B7D-1216-4B96-8AF0-0EC05D1FB443}">
      <dsp:nvSpPr>
        <dsp:cNvPr id="0" name=""/>
        <dsp:cNvSpPr/>
      </dsp:nvSpPr>
      <dsp:spPr>
        <a:xfrm>
          <a:off x="1615927" y="1691651"/>
          <a:ext cx="2114564" cy="2114564"/>
        </a:xfrm>
        <a:prstGeom prst="gear6">
          <a:avLst/>
        </a:prstGeom>
        <a:solidFill>
          <a:schemeClr val="accent2">
            <a:shade val="80000"/>
            <a:hueOff val="-17936"/>
            <a:satOff val="-2012"/>
            <a:lumOff val="1284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1">
            <a:lnSpc>
              <a:spcPct val="90000"/>
            </a:lnSpc>
            <a:spcBef>
              <a:spcPct val="0"/>
            </a:spcBef>
            <a:spcAft>
              <a:spcPct val="35000"/>
            </a:spcAft>
            <a:buNone/>
          </a:pPr>
          <a:r>
            <a:rPr lang="he-IL" sz="1300" b="1" kern="1200">
              <a:latin typeface="Tahoma" panose="020B0604030504040204" pitchFamily="34" charset="0"/>
              <a:ea typeface="Tahoma" panose="020B0604030504040204" pitchFamily="34" charset="0"/>
              <a:cs typeface="Tahoma" panose="020B0604030504040204" pitchFamily="34" charset="0"/>
            </a:rPr>
            <a:t>מפסק פחת נגד התחשמלות</a:t>
          </a:r>
          <a:endParaRPr lang="he-IL" sz="1300" b="1" kern="1200" dirty="0">
            <a:latin typeface="Tahoma" panose="020B0604030504040204" pitchFamily="34" charset="0"/>
            <a:ea typeface="Tahoma" panose="020B0604030504040204" pitchFamily="34" charset="0"/>
            <a:cs typeface="Tahoma" panose="020B0604030504040204" pitchFamily="34" charset="0"/>
          </a:endParaRPr>
        </a:p>
      </dsp:txBody>
      <dsp:txXfrm>
        <a:off x="2148275" y="2227216"/>
        <a:ext cx="1049868" cy="1043434"/>
      </dsp:txXfrm>
    </dsp:sp>
    <dsp:sp modelId="{8A8C87BD-0795-4D37-B2BD-20EB742AB3B5}">
      <dsp:nvSpPr>
        <dsp:cNvPr id="0" name=""/>
        <dsp:cNvSpPr/>
      </dsp:nvSpPr>
      <dsp:spPr>
        <a:xfrm rot="20700000">
          <a:off x="2800299" y="232817"/>
          <a:ext cx="2071841" cy="2071841"/>
        </a:xfrm>
        <a:prstGeom prst="gear6">
          <a:avLst/>
        </a:prstGeom>
        <a:solidFill>
          <a:schemeClr val="accent2">
            <a:shade val="80000"/>
            <a:hueOff val="-35872"/>
            <a:satOff val="-4024"/>
            <a:lumOff val="2568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1">
            <a:lnSpc>
              <a:spcPct val="90000"/>
            </a:lnSpc>
            <a:spcBef>
              <a:spcPct val="0"/>
            </a:spcBef>
            <a:spcAft>
              <a:spcPct val="35000"/>
            </a:spcAft>
            <a:buNone/>
          </a:pPr>
          <a:r>
            <a:rPr lang="he-IL" sz="2300" b="1" kern="1200">
              <a:latin typeface="Tahoma" panose="020B0604030504040204" pitchFamily="34" charset="0"/>
              <a:ea typeface="Tahoma" panose="020B0604030504040204" pitchFamily="34" charset="0"/>
              <a:cs typeface="Tahoma" panose="020B0604030504040204" pitchFamily="34" charset="0"/>
            </a:rPr>
            <a:t>הארקה</a:t>
          </a:r>
          <a:endParaRPr lang="he-IL" sz="2300" b="1" kern="1200" dirty="0">
            <a:latin typeface="Tahoma" panose="020B0604030504040204" pitchFamily="34" charset="0"/>
            <a:ea typeface="Tahoma" panose="020B0604030504040204" pitchFamily="34" charset="0"/>
            <a:cs typeface="Tahoma" panose="020B0604030504040204" pitchFamily="34" charset="0"/>
          </a:endParaRPr>
        </a:p>
      </dsp:txBody>
      <dsp:txXfrm rot="-20700000">
        <a:off x="3254715" y="687233"/>
        <a:ext cx="1163010" cy="1163010"/>
      </dsp:txXfrm>
    </dsp:sp>
    <dsp:sp modelId="{50101C3F-3D16-4C92-9787-B4AE5DAC2CF4}">
      <dsp:nvSpPr>
        <dsp:cNvPr id="0" name=""/>
        <dsp:cNvSpPr/>
      </dsp:nvSpPr>
      <dsp:spPr>
        <a:xfrm>
          <a:off x="3096185" y="1933186"/>
          <a:ext cx="3721634" cy="3721634"/>
        </a:xfrm>
        <a:prstGeom prst="circularArrow">
          <a:avLst>
            <a:gd name="adj1" fmla="val 4687"/>
            <a:gd name="adj2" fmla="val 299029"/>
            <a:gd name="adj3" fmla="val 2537266"/>
            <a:gd name="adj4" fmla="val 15816549"/>
            <a:gd name="adj5" fmla="val 5469"/>
          </a:avLst>
        </a:prstGeom>
        <a:solidFill>
          <a:schemeClr val="accent2">
            <a:shade val="9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51417EC-BEE5-48CE-8973-BF5DC51D23C1}">
      <dsp:nvSpPr>
        <dsp:cNvPr id="0" name=""/>
        <dsp:cNvSpPr/>
      </dsp:nvSpPr>
      <dsp:spPr>
        <a:xfrm>
          <a:off x="1241442" y="1219091"/>
          <a:ext cx="2703999" cy="2703999"/>
        </a:xfrm>
        <a:prstGeom prst="leftCircularArrow">
          <a:avLst>
            <a:gd name="adj1" fmla="val 6452"/>
            <a:gd name="adj2" fmla="val 429999"/>
            <a:gd name="adj3" fmla="val 10489124"/>
            <a:gd name="adj4" fmla="val 14837806"/>
            <a:gd name="adj5" fmla="val 7527"/>
          </a:avLst>
        </a:prstGeom>
        <a:solidFill>
          <a:schemeClr val="accent2">
            <a:shade val="90000"/>
            <a:hueOff val="-17925"/>
            <a:satOff val="-2104"/>
            <a:lumOff val="1150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3020D23-AAF4-4AD1-9EF4-CCCE41D3460C}">
      <dsp:nvSpPr>
        <dsp:cNvPr id="0" name=""/>
        <dsp:cNvSpPr/>
      </dsp:nvSpPr>
      <dsp:spPr>
        <a:xfrm>
          <a:off x="2321061" y="-225680"/>
          <a:ext cx="2915456" cy="2915456"/>
        </a:xfrm>
        <a:prstGeom prst="circularArrow">
          <a:avLst>
            <a:gd name="adj1" fmla="val 5984"/>
            <a:gd name="adj2" fmla="val 394124"/>
            <a:gd name="adj3" fmla="val 13313824"/>
            <a:gd name="adj4" fmla="val 10508221"/>
            <a:gd name="adj5" fmla="val 6981"/>
          </a:avLst>
        </a:prstGeom>
        <a:solidFill>
          <a:schemeClr val="accent2">
            <a:shade val="90000"/>
            <a:hueOff val="-35851"/>
            <a:satOff val="-4207"/>
            <a:lumOff val="23011"/>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CBE6A-4747-4E5E-BF7F-0D84CF218EF2}">
      <dsp:nvSpPr>
        <dsp:cNvPr id="0" name=""/>
        <dsp:cNvSpPr/>
      </dsp:nvSpPr>
      <dsp:spPr>
        <a:xfrm>
          <a:off x="0" y="0"/>
          <a:ext cx="8136904" cy="1468963"/>
        </a:xfrm>
        <a:prstGeom prst="rect">
          <a:avLst/>
        </a:prstGeom>
        <a:solidFill>
          <a:schemeClr val="accent2">
            <a:shade val="9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rtl="1">
            <a:lnSpc>
              <a:spcPct val="90000"/>
            </a:lnSpc>
            <a:spcBef>
              <a:spcPct val="0"/>
            </a:spcBef>
            <a:spcAft>
              <a:spcPct val="35000"/>
            </a:spcAft>
            <a:buNone/>
          </a:pPr>
          <a:r>
            <a:rPr lang="he-IL" sz="4500" b="1" kern="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אסור לגעת באדם מחושמל!</a:t>
          </a:r>
        </a:p>
      </dsp:txBody>
      <dsp:txXfrm>
        <a:off x="0" y="0"/>
        <a:ext cx="8136904" cy="1468963"/>
      </dsp:txXfrm>
    </dsp:sp>
    <dsp:sp modelId="{EEF81E9F-13A9-41CE-A4E7-9E65B0C6D720}">
      <dsp:nvSpPr>
        <dsp:cNvPr id="0" name=""/>
        <dsp:cNvSpPr/>
      </dsp:nvSpPr>
      <dsp:spPr>
        <a:xfrm>
          <a:off x="3973" y="1468963"/>
          <a:ext cx="2709652" cy="3084822"/>
        </a:xfrm>
        <a:prstGeom prst="rect">
          <a:avLst/>
        </a:prstGeom>
        <a:solidFill>
          <a:schemeClr val="accent2">
            <a:shade val="5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he-IL" sz="2600" b="1" kern="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לאחר שהנפגע הורחק ממקור המתח, יש להגיש לו עזרה ראשונה ולהזעיק 101</a:t>
          </a:r>
          <a:endParaRPr lang="he-IL" sz="2600" kern="1200" dirty="0">
            <a:effectLst>
              <a:outerShdw blurRad="38100" dist="38100" dir="2700000" algn="tl">
                <a:srgbClr val="000000">
                  <a:alpha val="43137"/>
                </a:srgbClr>
              </a:outerShdw>
            </a:effectLst>
          </a:endParaRPr>
        </a:p>
      </dsp:txBody>
      <dsp:txXfrm>
        <a:off x="3973" y="1468963"/>
        <a:ext cx="2709652" cy="3084822"/>
      </dsp:txXfrm>
    </dsp:sp>
    <dsp:sp modelId="{6E8E934E-20BA-4ECD-8D12-F0EE15D9BD88}">
      <dsp:nvSpPr>
        <dsp:cNvPr id="0" name=""/>
        <dsp:cNvSpPr/>
      </dsp:nvSpPr>
      <dsp:spPr>
        <a:xfrm>
          <a:off x="2713625" y="1468963"/>
          <a:ext cx="2709652" cy="3084822"/>
        </a:xfrm>
        <a:prstGeom prst="rect">
          <a:avLst/>
        </a:prstGeom>
        <a:solidFill>
          <a:schemeClr val="accent2">
            <a:shade val="50000"/>
            <a:hueOff val="-27656"/>
            <a:satOff val="-5606"/>
            <a:lumOff val="3083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he-IL" sz="2600" b="1" kern="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יש </a:t>
          </a:r>
          <a:r>
            <a:rPr lang="he-IL" sz="2800" b="1" u="sng" kern="12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לבקש ממבוגר</a:t>
          </a:r>
          <a:r>
            <a:rPr lang="he-IL" sz="2800" b="1" kern="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600" b="1" kern="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לנתק את הזרם (לוח חשמל, תקע ומפסק) בזהירות ובמהירות</a:t>
          </a:r>
          <a:endParaRPr lang="he-IL" sz="2600" kern="1200" dirty="0">
            <a:effectLst>
              <a:outerShdw blurRad="38100" dist="38100" dir="2700000" algn="tl">
                <a:srgbClr val="000000">
                  <a:alpha val="43137"/>
                </a:srgbClr>
              </a:outerShdw>
            </a:effectLst>
          </a:endParaRPr>
        </a:p>
      </dsp:txBody>
      <dsp:txXfrm>
        <a:off x="2713625" y="1468963"/>
        <a:ext cx="2709652" cy="3084822"/>
      </dsp:txXfrm>
    </dsp:sp>
    <dsp:sp modelId="{E64249C1-23ED-4853-82FB-7A1463627608}">
      <dsp:nvSpPr>
        <dsp:cNvPr id="0" name=""/>
        <dsp:cNvSpPr/>
      </dsp:nvSpPr>
      <dsp:spPr>
        <a:xfrm>
          <a:off x="5423278" y="1468963"/>
          <a:ext cx="2709652" cy="3084822"/>
        </a:xfrm>
        <a:prstGeom prst="rect">
          <a:avLst/>
        </a:prstGeom>
        <a:solidFill>
          <a:schemeClr val="accent2">
            <a:shade val="50000"/>
            <a:hueOff val="-27656"/>
            <a:satOff val="-5606"/>
            <a:lumOff val="3083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he-IL" sz="2600" b="1" kern="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חשוב לנתק את המגע בין הנפגע לבין מקור הזרם בלי לגעת בו, יש להשתמש עם חפץ מחומר מבודד</a:t>
          </a:r>
          <a:endParaRPr lang="he-IL" sz="2600" kern="1200" dirty="0">
            <a:effectLst>
              <a:outerShdw blurRad="38100" dist="38100" dir="2700000" algn="tl">
                <a:srgbClr val="000000">
                  <a:alpha val="43137"/>
                </a:srgbClr>
              </a:outerShdw>
            </a:effectLst>
          </a:endParaRPr>
        </a:p>
      </dsp:txBody>
      <dsp:txXfrm>
        <a:off x="5423278" y="1468963"/>
        <a:ext cx="2709652" cy="3084822"/>
      </dsp:txXfrm>
    </dsp:sp>
    <dsp:sp modelId="{48DB74B5-7D33-4F21-9060-3A6B63676166}">
      <dsp:nvSpPr>
        <dsp:cNvPr id="0" name=""/>
        <dsp:cNvSpPr/>
      </dsp:nvSpPr>
      <dsp:spPr>
        <a:xfrm>
          <a:off x="0" y="4553785"/>
          <a:ext cx="8136904" cy="342758"/>
        </a:xfrm>
        <a:prstGeom prst="rect">
          <a:avLst/>
        </a:prstGeom>
        <a:solidFill>
          <a:schemeClr val="accent2">
            <a:shade val="9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5FA4-98FE-4733-9808-A10A08BE2D23}">
      <dsp:nvSpPr>
        <dsp:cNvPr id="0" name=""/>
        <dsp:cNvSpPr/>
      </dsp:nvSpPr>
      <dsp:spPr>
        <a:xfrm>
          <a:off x="0" y="23962"/>
          <a:ext cx="2350617" cy="15670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D5D8B21-6B1B-43F6-92D7-7B15490DC52E}">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he-IL" sz="2500" b="1" kern="1200" dirty="0">
              <a:effectLst/>
              <a:latin typeface="Tahoma" panose="020B0604030504040204" pitchFamily="34" charset="0"/>
              <a:ea typeface="Tahoma" panose="020B0604030504040204" pitchFamily="34" charset="0"/>
              <a:cs typeface="Tahoma" panose="020B0604030504040204" pitchFamily="34" charset="0"/>
            </a:rPr>
            <a:t>אין לגעת במכשיר חשמלי בידיים רטובות, או כאשר ישנה רטיבות סביב המתקן או המכשיר.</a:t>
          </a:r>
          <a:endParaRPr lang="he-IL" sz="2500" b="1" kern="1200" dirty="0">
            <a:effectLst>
              <a:outerShdw blurRad="38100" dist="38100" dir="2700000" algn="tl">
                <a:srgbClr val="000000">
                  <a:alpha val="43137"/>
                </a:srgbClr>
              </a:outerShdw>
            </a:effectLst>
          </a:endParaRPr>
        </a:p>
      </dsp:txBody>
      <dsp:txXfrm>
        <a:off x="2448763" y="1689027"/>
        <a:ext cx="3330244" cy="2057033"/>
      </dsp:txXfrm>
    </dsp:sp>
    <dsp:sp modelId="{E5F423CE-FE4C-4EF4-9D94-4F4FDD2B0AA4}">
      <dsp:nvSpPr>
        <dsp:cNvPr id="0" name=""/>
        <dsp:cNvSpPr/>
      </dsp:nvSpPr>
      <dsp:spPr>
        <a:xfrm>
          <a:off x="2154936" y="1395452"/>
          <a:ext cx="799795" cy="800002"/>
        </a:xfrm>
        <a:prstGeom prst="halfFrame">
          <a:avLst>
            <a:gd name="adj1" fmla="val 25770"/>
            <a:gd name="adj2" fmla="val 25770"/>
          </a:avLst>
        </a:prstGeom>
        <a:solidFill>
          <a:schemeClr val="accent6">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D147BCC-6129-49D7-849B-B11A5466AF75}">
      <dsp:nvSpPr>
        <dsp:cNvPr id="0" name=""/>
        <dsp:cNvSpPr/>
      </dsp:nvSpPr>
      <dsp:spPr>
        <a:xfrm rot="5400000">
          <a:off x="5296101" y="1395555"/>
          <a:ext cx="800002" cy="799795"/>
        </a:xfrm>
        <a:prstGeom prst="halfFrame">
          <a:avLst>
            <a:gd name="adj1" fmla="val 25770"/>
            <a:gd name="adj2" fmla="val 25770"/>
          </a:avLst>
        </a:prstGeom>
        <a:solidFill>
          <a:schemeClr val="accent6">
            <a:shade val="50000"/>
            <a:hueOff val="-230848"/>
            <a:satOff val="15390"/>
            <a:lumOff val="2009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7298ABA-25C7-4EA7-9C49-7E1571ED73D5}">
      <dsp:nvSpPr>
        <dsp:cNvPr id="0" name=""/>
        <dsp:cNvSpPr/>
      </dsp:nvSpPr>
      <dsp:spPr>
        <a:xfrm rot="16200000">
          <a:off x="2154832" y="3240138"/>
          <a:ext cx="800002" cy="799795"/>
        </a:xfrm>
        <a:prstGeom prst="halfFrame">
          <a:avLst>
            <a:gd name="adj1" fmla="val 25770"/>
            <a:gd name="adj2" fmla="val 25770"/>
          </a:avLst>
        </a:prstGeom>
        <a:solidFill>
          <a:schemeClr val="accent6">
            <a:shade val="50000"/>
            <a:hueOff val="-461695"/>
            <a:satOff val="30780"/>
            <a:lumOff val="4018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5821E82-5521-4009-AB78-E42DE4F24488}">
      <dsp:nvSpPr>
        <dsp:cNvPr id="0" name=""/>
        <dsp:cNvSpPr/>
      </dsp:nvSpPr>
      <dsp:spPr>
        <a:xfrm rot="10800000">
          <a:off x="5296204" y="3240035"/>
          <a:ext cx="799795" cy="800002"/>
        </a:xfrm>
        <a:prstGeom prst="halfFrame">
          <a:avLst>
            <a:gd name="adj1" fmla="val 25770"/>
            <a:gd name="adj2" fmla="val 25770"/>
          </a:avLst>
        </a:prstGeom>
        <a:solidFill>
          <a:schemeClr val="accent6">
            <a:shade val="50000"/>
            <a:hueOff val="-230848"/>
            <a:satOff val="15390"/>
            <a:lumOff val="2009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5FA4-98FE-4733-9808-A10A08BE2D23}">
      <dsp:nvSpPr>
        <dsp:cNvPr id="0" name=""/>
        <dsp:cNvSpPr/>
      </dsp:nvSpPr>
      <dsp:spPr>
        <a:xfrm>
          <a:off x="0" y="23962"/>
          <a:ext cx="2350617" cy="15670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D5D8B21-6B1B-43F6-92D7-7B15490DC52E}">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rtl="1">
            <a:lnSpc>
              <a:spcPct val="90000"/>
            </a:lnSpc>
            <a:spcBef>
              <a:spcPct val="0"/>
            </a:spcBef>
            <a:spcAft>
              <a:spcPct val="35000"/>
            </a:spcAft>
            <a:buNone/>
          </a:pPr>
          <a:r>
            <a:rPr lang="he-IL" sz="3700" b="1" kern="1200" dirty="0">
              <a:effectLst/>
              <a:latin typeface="Tahoma" panose="020B0604030504040204" pitchFamily="34" charset="0"/>
              <a:ea typeface="Tahoma" panose="020B0604030504040204" pitchFamily="34" charset="0"/>
              <a:cs typeface="Tahoma" panose="020B0604030504040204" pitchFamily="34" charset="0"/>
            </a:rPr>
            <a:t>אל תחברו לחשמל מכשיר שבור!</a:t>
          </a:r>
        </a:p>
      </dsp:txBody>
      <dsp:txXfrm>
        <a:off x="2448763" y="1689027"/>
        <a:ext cx="3330244" cy="2057033"/>
      </dsp:txXfrm>
    </dsp:sp>
    <dsp:sp modelId="{E5F423CE-FE4C-4EF4-9D94-4F4FDD2B0AA4}">
      <dsp:nvSpPr>
        <dsp:cNvPr id="0" name=""/>
        <dsp:cNvSpPr/>
      </dsp:nvSpPr>
      <dsp:spPr>
        <a:xfrm>
          <a:off x="2154936" y="1395452"/>
          <a:ext cx="799795" cy="800002"/>
        </a:xfrm>
        <a:prstGeom prst="halfFrame">
          <a:avLst>
            <a:gd name="adj1" fmla="val 25770"/>
            <a:gd name="adj2" fmla="val 2577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D147BCC-6129-49D7-849B-B11A5466AF75}">
      <dsp:nvSpPr>
        <dsp:cNvPr id="0" name=""/>
        <dsp:cNvSpPr/>
      </dsp:nvSpPr>
      <dsp:spPr>
        <a:xfrm rot="5400000">
          <a:off x="5296101" y="1395555"/>
          <a:ext cx="800002" cy="799795"/>
        </a:xfrm>
        <a:prstGeom prst="halfFrame">
          <a:avLst>
            <a:gd name="adj1" fmla="val 25770"/>
            <a:gd name="adj2" fmla="val 2577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7298ABA-25C7-4EA7-9C49-7E1571ED73D5}">
      <dsp:nvSpPr>
        <dsp:cNvPr id="0" name=""/>
        <dsp:cNvSpPr/>
      </dsp:nvSpPr>
      <dsp:spPr>
        <a:xfrm rot="16200000">
          <a:off x="2154832" y="3240138"/>
          <a:ext cx="800002" cy="799795"/>
        </a:xfrm>
        <a:prstGeom prst="halfFrame">
          <a:avLst>
            <a:gd name="adj1" fmla="val 25770"/>
            <a:gd name="adj2" fmla="val 2577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5821E82-5521-4009-AB78-E42DE4F24488}">
      <dsp:nvSpPr>
        <dsp:cNvPr id="0" name=""/>
        <dsp:cNvSpPr/>
      </dsp:nvSpPr>
      <dsp:spPr>
        <a:xfrm rot="10800000">
          <a:off x="5296204" y="3240035"/>
          <a:ext cx="799795" cy="800002"/>
        </a:xfrm>
        <a:prstGeom prst="halfFrame">
          <a:avLst>
            <a:gd name="adj1" fmla="val 25770"/>
            <a:gd name="adj2" fmla="val 2577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5FA4-98FE-4733-9808-A10A08BE2D23}">
      <dsp:nvSpPr>
        <dsp:cNvPr id="0" name=""/>
        <dsp:cNvSpPr/>
      </dsp:nvSpPr>
      <dsp:spPr>
        <a:xfrm>
          <a:off x="0" y="23962"/>
          <a:ext cx="2350617" cy="15670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D5D8B21-6B1B-43F6-92D7-7B15490DC52E}">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b="1" kern="1200" dirty="0">
              <a:effectLst/>
              <a:latin typeface="Tahoma" panose="020B0604030504040204" pitchFamily="34" charset="0"/>
              <a:ea typeface="Tahoma" panose="020B0604030504040204" pitchFamily="34" charset="0"/>
              <a:cs typeface="Tahoma" panose="020B0604030504040204" pitchFamily="34" charset="0"/>
            </a:rPr>
            <a:t>אסור להשתמש בתקעים או שקעים ששינו את צבעם.</a:t>
          </a:r>
        </a:p>
      </dsp:txBody>
      <dsp:txXfrm>
        <a:off x="2448763" y="1689027"/>
        <a:ext cx="3330244" cy="2057033"/>
      </dsp:txXfrm>
    </dsp:sp>
    <dsp:sp modelId="{E5F423CE-FE4C-4EF4-9D94-4F4FDD2B0AA4}">
      <dsp:nvSpPr>
        <dsp:cNvPr id="0" name=""/>
        <dsp:cNvSpPr/>
      </dsp:nvSpPr>
      <dsp:spPr>
        <a:xfrm>
          <a:off x="2154936" y="1395452"/>
          <a:ext cx="799795" cy="800002"/>
        </a:xfrm>
        <a:prstGeom prst="halfFrame">
          <a:avLst>
            <a:gd name="adj1" fmla="val 25770"/>
            <a:gd name="adj2" fmla="val 25770"/>
          </a:avLst>
        </a:prstGeom>
        <a:solidFill>
          <a:schemeClr val="accent6">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D147BCC-6129-49D7-849B-B11A5466AF75}">
      <dsp:nvSpPr>
        <dsp:cNvPr id="0" name=""/>
        <dsp:cNvSpPr/>
      </dsp:nvSpPr>
      <dsp:spPr>
        <a:xfrm rot="5400000">
          <a:off x="5296101" y="1395555"/>
          <a:ext cx="800002" cy="799795"/>
        </a:xfrm>
        <a:prstGeom prst="halfFrame">
          <a:avLst>
            <a:gd name="adj1" fmla="val 25770"/>
            <a:gd name="adj2" fmla="val 25770"/>
          </a:avLst>
        </a:prstGeom>
        <a:solidFill>
          <a:schemeClr val="accent6">
            <a:alpha val="90000"/>
            <a:hueOff val="0"/>
            <a:satOff val="0"/>
            <a:lumOff val="0"/>
            <a:alphaOff val="-13333"/>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7298ABA-25C7-4EA7-9C49-7E1571ED73D5}">
      <dsp:nvSpPr>
        <dsp:cNvPr id="0" name=""/>
        <dsp:cNvSpPr/>
      </dsp:nvSpPr>
      <dsp:spPr>
        <a:xfrm rot="16200000">
          <a:off x="2154832" y="3240138"/>
          <a:ext cx="800002" cy="799795"/>
        </a:xfrm>
        <a:prstGeom prst="halfFrame">
          <a:avLst>
            <a:gd name="adj1" fmla="val 25770"/>
            <a:gd name="adj2" fmla="val 25770"/>
          </a:avLst>
        </a:prstGeom>
        <a:solidFill>
          <a:schemeClr val="accent6">
            <a:alpha val="90000"/>
            <a:hueOff val="0"/>
            <a:satOff val="0"/>
            <a:lumOff val="0"/>
            <a:alphaOff val="-26667"/>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5821E82-5521-4009-AB78-E42DE4F24488}">
      <dsp:nvSpPr>
        <dsp:cNvPr id="0" name=""/>
        <dsp:cNvSpPr/>
      </dsp:nvSpPr>
      <dsp:spPr>
        <a:xfrm rot="10800000">
          <a:off x="5296204" y="3240035"/>
          <a:ext cx="799795" cy="800002"/>
        </a:xfrm>
        <a:prstGeom prst="halfFrame">
          <a:avLst>
            <a:gd name="adj1" fmla="val 25770"/>
            <a:gd name="adj2" fmla="val 25770"/>
          </a:avLst>
        </a:prstGeom>
        <a:solidFill>
          <a:schemeClr val="accent6">
            <a:alpha val="90000"/>
            <a:hueOff val="0"/>
            <a:satOff val="0"/>
            <a:lumOff val="0"/>
            <a:alpha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5FA4-98FE-4733-9808-A10A08BE2D23}">
      <dsp:nvSpPr>
        <dsp:cNvPr id="0" name=""/>
        <dsp:cNvSpPr/>
      </dsp:nvSpPr>
      <dsp:spPr>
        <a:xfrm>
          <a:off x="0" y="23962"/>
          <a:ext cx="2350617" cy="156707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D5D8B21-6B1B-43F6-92D7-7B15490DC52E}">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he-IL" sz="2500" b="1" kern="1200" dirty="0">
              <a:effectLst/>
              <a:latin typeface="Tahoma" panose="020B0604030504040204" pitchFamily="34" charset="0"/>
              <a:ea typeface="Tahoma" panose="020B0604030504040204" pitchFamily="34" charset="0"/>
              <a:cs typeface="Tahoma" panose="020B0604030504040204" pitchFamily="34" charset="0"/>
            </a:rPr>
            <a:t>אין להשאיר תנור דולק ללא השגחה: ויש למקם את תנורי החימום כך שתימנע נפילתם המקרית.</a:t>
          </a:r>
        </a:p>
      </dsp:txBody>
      <dsp:txXfrm>
        <a:off x="2448763" y="1689027"/>
        <a:ext cx="3330244" cy="2057033"/>
      </dsp:txXfrm>
    </dsp:sp>
    <dsp:sp modelId="{E5F423CE-FE4C-4EF4-9D94-4F4FDD2B0AA4}">
      <dsp:nvSpPr>
        <dsp:cNvPr id="0" name=""/>
        <dsp:cNvSpPr/>
      </dsp:nvSpPr>
      <dsp:spPr>
        <a:xfrm>
          <a:off x="2154936" y="1395452"/>
          <a:ext cx="799795" cy="800002"/>
        </a:xfrm>
        <a:prstGeom prst="halfFrame">
          <a:avLst>
            <a:gd name="adj1" fmla="val 25770"/>
            <a:gd name="adj2" fmla="val 25770"/>
          </a:avLst>
        </a:prstGeom>
        <a:solidFill>
          <a:schemeClr val="accent6">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D147BCC-6129-49D7-849B-B11A5466AF75}">
      <dsp:nvSpPr>
        <dsp:cNvPr id="0" name=""/>
        <dsp:cNvSpPr/>
      </dsp:nvSpPr>
      <dsp:spPr>
        <a:xfrm rot="5400000">
          <a:off x="5296101" y="1395555"/>
          <a:ext cx="800002" cy="799795"/>
        </a:xfrm>
        <a:prstGeom prst="halfFrame">
          <a:avLst>
            <a:gd name="adj1" fmla="val 25770"/>
            <a:gd name="adj2" fmla="val 25770"/>
          </a:avLst>
        </a:prstGeom>
        <a:solidFill>
          <a:schemeClr val="accent6">
            <a:alpha val="90000"/>
            <a:hueOff val="0"/>
            <a:satOff val="0"/>
            <a:lumOff val="0"/>
            <a:alphaOff val="-13333"/>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7298ABA-25C7-4EA7-9C49-7E1571ED73D5}">
      <dsp:nvSpPr>
        <dsp:cNvPr id="0" name=""/>
        <dsp:cNvSpPr/>
      </dsp:nvSpPr>
      <dsp:spPr>
        <a:xfrm rot="16200000">
          <a:off x="2154832" y="3240138"/>
          <a:ext cx="800002" cy="799795"/>
        </a:xfrm>
        <a:prstGeom prst="halfFrame">
          <a:avLst>
            <a:gd name="adj1" fmla="val 25770"/>
            <a:gd name="adj2" fmla="val 25770"/>
          </a:avLst>
        </a:prstGeom>
        <a:solidFill>
          <a:schemeClr val="accent6">
            <a:alpha val="90000"/>
            <a:hueOff val="0"/>
            <a:satOff val="0"/>
            <a:lumOff val="0"/>
            <a:alphaOff val="-26667"/>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5821E82-5521-4009-AB78-E42DE4F24488}">
      <dsp:nvSpPr>
        <dsp:cNvPr id="0" name=""/>
        <dsp:cNvSpPr/>
      </dsp:nvSpPr>
      <dsp:spPr>
        <a:xfrm rot="10800000">
          <a:off x="5296204" y="3240035"/>
          <a:ext cx="799795" cy="800002"/>
        </a:xfrm>
        <a:prstGeom prst="halfFrame">
          <a:avLst>
            <a:gd name="adj1" fmla="val 25770"/>
            <a:gd name="adj2" fmla="val 25770"/>
          </a:avLst>
        </a:prstGeom>
        <a:solidFill>
          <a:schemeClr val="accent6">
            <a:alpha val="90000"/>
            <a:hueOff val="0"/>
            <a:satOff val="0"/>
            <a:lumOff val="0"/>
            <a:alpha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5FA4-98FE-4733-9808-A10A08BE2D23}">
      <dsp:nvSpPr>
        <dsp:cNvPr id="0" name=""/>
        <dsp:cNvSpPr/>
      </dsp:nvSpPr>
      <dsp:spPr>
        <a:xfrm>
          <a:off x="0" y="23962"/>
          <a:ext cx="2350617" cy="15670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D5D8B21-6B1B-43F6-92D7-7B15490DC52E}">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he-IL" sz="2600" b="1" kern="1200" dirty="0">
              <a:effectLst/>
              <a:latin typeface="Tahoma" panose="020B0604030504040204" pitchFamily="34" charset="0"/>
              <a:ea typeface="Tahoma" panose="020B0604030504040204" pitchFamily="34" charset="0"/>
              <a:cs typeface="Tahoma" panose="020B0604030504040204" pitchFamily="34" charset="0"/>
            </a:rPr>
            <a:t>נתקו מהחשמל מיד מכשיר חשמלי, שפולט עשן או מעלה ניצוצות!</a:t>
          </a:r>
        </a:p>
      </dsp:txBody>
      <dsp:txXfrm>
        <a:off x="2448763" y="1689027"/>
        <a:ext cx="3330244" cy="2057033"/>
      </dsp:txXfrm>
    </dsp:sp>
    <dsp:sp modelId="{E5F423CE-FE4C-4EF4-9D94-4F4FDD2B0AA4}">
      <dsp:nvSpPr>
        <dsp:cNvPr id="0" name=""/>
        <dsp:cNvSpPr/>
      </dsp:nvSpPr>
      <dsp:spPr>
        <a:xfrm>
          <a:off x="2154936" y="1395452"/>
          <a:ext cx="799795" cy="800002"/>
        </a:xfrm>
        <a:prstGeom prst="halfFrame">
          <a:avLst>
            <a:gd name="adj1" fmla="val 25770"/>
            <a:gd name="adj2" fmla="val 25770"/>
          </a:avLst>
        </a:prstGeom>
        <a:solidFill>
          <a:schemeClr val="accent6">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D147BCC-6129-49D7-849B-B11A5466AF75}">
      <dsp:nvSpPr>
        <dsp:cNvPr id="0" name=""/>
        <dsp:cNvSpPr/>
      </dsp:nvSpPr>
      <dsp:spPr>
        <a:xfrm rot="5400000">
          <a:off x="5296101" y="1395555"/>
          <a:ext cx="800002" cy="799795"/>
        </a:xfrm>
        <a:prstGeom prst="halfFrame">
          <a:avLst>
            <a:gd name="adj1" fmla="val 25770"/>
            <a:gd name="adj2" fmla="val 25770"/>
          </a:avLst>
        </a:prstGeom>
        <a:solidFill>
          <a:schemeClr val="accent6">
            <a:shade val="50000"/>
            <a:hueOff val="-230848"/>
            <a:satOff val="15390"/>
            <a:lumOff val="2009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7298ABA-25C7-4EA7-9C49-7E1571ED73D5}">
      <dsp:nvSpPr>
        <dsp:cNvPr id="0" name=""/>
        <dsp:cNvSpPr/>
      </dsp:nvSpPr>
      <dsp:spPr>
        <a:xfrm rot="16200000">
          <a:off x="2154832" y="3240138"/>
          <a:ext cx="800002" cy="799795"/>
        </a:xfrm>
        <a:prstGeom prst="halfFrame">
          <a:avLst>
            <a:gd name="adj1" fmla="val 25770"/>
            <a:gd name="adj2" fmla="val 25770"/>
          </a:avLst>
        </a:prstGeom>
        <a:solidFill>
          <a:schemeClr val="accent6">
            <a:shade val="50000"/>
            <a:hueOff val="-461695"/>
            <a:satOff val="30780"/>
            <a:lumOff val="4018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5821E82-5521-4009-AB78-E42DE4F24488}">
      <dsp:nvSpPr>
        <dsp:cNvPr id="0" name=""/>
        <dsp:cNvSpPr/>
      </dsp:nvSpPr>
      <dsp:spPr>
        <a:xfrm rot="10800000">
          <a:off x="5296204" y="3240035"/>
          <a:ext cx="799795" cy="800002"/>
        </a:xfrm>
        <a:prstGeom prst="halfFrame">
          <a:avLst>
            <a:gd name="adj1" fmla="val 25770"/>
            <a:gd name="adj2" fmla="val 25770"/>
          </a:avLst>
        </a:prstGeom>
        <a:solidFill>
          <a:schemeClr val="accent6">
            <a:shade val="50000"/>
            <a:hueOff val="-230848"/>
            <a:satOff val="15390"/>
            <a:lumOff val="2009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5FA4-98FE-4733-9808-A10A08BE2D23}">
      <dsp:nvSpPr>
        <dsp:cNvPr id="0" name=""/>
        <dsp:cNvSpPr/>
      </dsp:nvSpPr>
      <dsp:spPr>
        <a:xfrm>
          <a:off x="0" y="23962"/>
          <a:ext cx="2350617" cy="15670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D5D8B21-6B1B-43F6-92D7-7B15490DC52E}">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b="1" kern="1200" dirty="0">
              <a:effectLst/>
              <a:latin typeface="Tahoma" panose="020B0604030504040204" pitchFamily="34" charset="0"/>
              <a:ea typeface="Tahoma" panose="020B0604030504040204" pitchFamily="34" charset="0"/>
              <a:cs typeface="Tahoma" panose="020B0604030504040204" pitchFamily="34" charset="0"/>
            </a:rPr>
            <a:t>בהתקנה של מכשירים במקומות רטובים, כמו תנור אמבטיה, צריך להשתמש במפסק מיוחד לבטיחות.</a:t>
          </a:r>
        </a:p>
      </dsp:txBody>
      <dsp:txXfrm>
        <a:off x="2448763" y="1689027"/>
        <a:ext cx="3330244" cy="2057033"/>
      </dsp:txXfrm>
    </dsp:sp>
    <dsp:sp modelId="{E5F423CE-FE4C-4EF4-9D94-4F4FDD2B0AA4}">
      <dsp:nvSpPr>
        <dsp:cNvPr id="0" name=""/>
        <dsp:cNvSpPr/>
      </dsp:nvSpPr>
      <dsp:spPr>
        <a:xfrm>
          <a:off x="2154936" y="1395452"/>
          <a:ext cx="799795" cy="800002"/>
        </a:xfrm>
        <a:prstGeom prst="halfFrame">
          <a:avLst>
            <a:gd name="adj1" fmla="val 25770"/>
            <a:gd name="adj2" fmla="val 25770"/>
          </a:avLst>
        </a:prstGeom>
        <a:solidFill>
          <a:schemeClr val="accent6">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D147BCC-6129-49D7-849B-B11A5466AF75}">
      <dsp:nvSpPr>
        <dsp:cNvPr id="0" name=""/>
        <dsp:cNvSpPr/>
      </dsp:nvSpPr>
      <dsp:spPr>
        <a:xfrm rot="5400000">
          <a:off x="5296101" y="1395555"/>
          <a:ext cx="800002" cy="799795"/>
        </a:xfrm>
        <a:prstGeom prst="halfFrame">
          <a:avLst>
            <a:gd name="adj1" fmla="val 25770"/>
            <a:gd name="adj2" fmla="val 25770"/>
          </a:avLst>
        </a:prstGeom>
        <a:solidFill>
          <a:schemeClr val="accent6">
            <a:alpha val="90000"/>
            <a:hueOff val="0"/>
            <a:satOff val="0"/>
            <a:lumOff val="0"/>
            <a:alphaOff val="-13333"/>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7298ABA-25C7-4EA7-9C49-7E1571ED73D5}">
      <dsp:nvSpPr>
        <dsp:cNvPr id="0" name=""/>
        <dsp:cNvSpPr/>
      </dsp:nvSpPr>
      <dsp:spPr>
        <a:xfrm rot="16200000">
          <a:off x="2154832" y="3240138"/>
          <a:ext cx="800002" cy="799795"/>
        </a:xfrm>
        <a:prstGeom prst="halfFrame">
          <a:avLst>
            <a:gd name="adj1" fmla="val 25770"/>
            <a:gd name="adj2" fmla="val 25770"/>
          </a:avLst>
        </a:prstGeom>
        <a:solidFill>
          <a:schemeClr val="accent6">
            <a:alpha val="90000"/>
            <a:hueOff val="0"/>
            <a:satOff val="0"/>
            <a:lumOff val="0"/>
            <a:alphaOff val="-26667"/>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5821E82-5521-4009-AB78-E42DE4F24488}">
      <dsp:nvSpPr>
        <dsp:cNvPr id="0" name=""/>
        <dsp:cNvSpPr/>
      </dsp:nvSpPr>
      <dsp:spPr>
        <a:xfrm rot="10800000">
          <a:off x="5296204" y="3240035"/>
          <a:ext cx="799795" cy="800002"/>
        </a:xfrm>
        <a:prstGeom prst="halfFrame">
          <a:avLst>
            <a:gd name="adj1" fmla="val 25770"/>
            <a:gd name="adj2" fmla="val 25770"/>
          </a:avLst>
        </a:prstGeom>
        <a:solidFill>
          <a:schemeClr val="accent6">
            <a:alpha val="90000"/>
            <a:hueOff val="0"/>
            <a:satOff val="0"/>
            <a:lumOff val="0"/>
            <a:alpha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5FA4-98FE-4733-9808-A10A08BE2D23}">
      <dsp:nvSpPr>
        <dsp:cNvPr id="0" name=""/>
        <dsp:cNvSpPr/>
      </dsp:nvSpPr>
      <dsp:spPr>
        <a:xfrm>
          <a:off x="0" y="23962"/>
          <a:ext cx="2350617" cy="15670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D5D8B21-6B1B-43F6-92D7-7B15490DC52E}">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b="1" kern="1200" dirty="0">
              <a:effectLst/>
              <a:latin typeface="Tahoma" panose="020B0604030504040204" pitchFamily="34" charset="0"/>
              <a:ea typeface="Tahoma" panose="020B0604030504040204" pitchFamily="34" charset="0"/>
              <a:cs typeface="Tahoma" panose="020B0604030504040204" pitchFamily="34" charset="0"/>
            </a:rPr>
            <a:t>יש לכסות את המנורה באמבטיה בכיסוי מגן.</a:t>
          </a:r>
        </a:p>
      </dsp:txBody>
      <dsp:txXfrm>
        <a:off x="2448763" y="1689027"/>
        <a:ext cx="3330244" cy="2057033"/>
      </dsp:txXfrm>
    </dsp:sp>
    <dsp:sp modelId="{E5F423CE-FE4C-4EF4-9D94-4F4FDD2B0AA4}">
      <dsp:nvSpPr>
        <dsp:cNvPr id="0" name=""/>
        <dsp:cNvSpPr/>
      </dsp:nvSpPr>
      <dsp:spPr>
        <a:xfrm>
          <a:off x="2154936" y="1395452"/>
          <a:ext cx="799795" cy="800002"/>
        </a:xfrm>
        <a:prstGeom prst="halfFrame">
          <a:avLst>
            <a:gd name="adj1" fmla="val 25770"/>
            <a:gd name="adj2" fmla="val 2577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D147BCC-6129-49D7-849B-B11A5466AF75}">
      <dsp:nvSpPr>
        <dsp:cNvPr id="0" name=""/>
        <dsp:cNvSpPr/>
      </dsp:nvSpPr>
      <dsp:spPr>
        <a:xfrm rot="5400000">
          <a:off x="5296101" y="1395555"/>
          <a:ext cx="800002" cy="799795"/>
        </a:xfrm>
        <a:prstGeom prst="halfFrame">
          <a:avLst>
            <a:gd name="adj1" fmla="val 25770"/>
            <a:gd name="adj2" fmla="val 2577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7298ABA-25C7-4EA7-9C49-7E1571ED73D5}">
      <dsp:nvSpPr>
        <dsp:cNvPr id="0" name=""/>
        <dsp:cNvSpPr/>
      </dsp:nvSpPr>
      <dsp:spPr>
        <a:xfrm rot="16200000">
          <a:off x="2154832" y="3240138"/>
          <a:ext cx="800002" cy="799795"/>
        </a:xfrm>
        <a:prstGeom prst="halfFrame">
          <a:avLst>
            <a:gd name="adj1" fmla="val 25770"/>
            <a:gd name="adj2" fmla="val 2577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5821E82-5521-4009-AB78-E42DE4F24488}">
      <dsp:nvSpPr>
        <dsp:cNvPr id="0" name=""/>
        <dsp:cNvSpPr/>
      </dsp:nvSpPr>
      <dsp:spPr>
        <a:xfrm rot="10800000">
          <a:off x="5296204" y="3240035"/>
          <a:ext cx="799795" cy="800002"/>
        </a:xfrm>
        <a:prstGeom prst="halfFrame">
          <a:avLst>
            <a:gd name="adj1" fmla="val 25770"/>
            <a:gd name="adj2" fmla="val 2577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5FA4-98FE-4733-9808-A10A08BE2D23}">
      <dsp:nvSpPr>
        <dsp:cNvPr id="0" name=""/>
        <dsp:cNvSpPr/>
      </dsp:nvSpPr>
      <dsp:spPr>
        <a:xfrm>
          <a:off x="0" y="23962"/>
          <a:ext cx="2350617" cy="15670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D5D8B21-6B1B-43F6-92D7-7B15490DC52E}">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rtl="1">
            <a:lnSpc>
              <a:spcPct val="90000"/>
            </a:lnSpc>
            <a:spcBef>
              <a:spcPct val="0"/>
            </a:spcBef>
            <a:spcAft>
              <a:spcPct val="35000"/>
            </a:spcAft>
            <a:buNone/>
          </a:pPr>
          <a:r>
            <a:rPr lang="he-IL" sz="3500" b="1" kern="1200" dirty="0">
              <a:effectLst/>
              <a:latin typeface="Tahoma" panose="020B0604030504040204" pitchFamily="34" charset="0"/>
              <a:ea typeface="Tahoma" panose="020B0604030504040204" pitchFamily="34" charset="0"/>
              <a:cs typeface="Tahoma" panose="020B0604030504040204" pitchFamily="34" charset="0"/>
            </a:rPr>
            <a:t>יש לבדוק שבתי המנורה שלמים.</a:t>
          </a:r>
        </a:p>
      </dsp:txBody>
      <dsp:txXfrm>
        <a:off x="2448763" y="1689027"/>
        <a:ext cx="3330244" cy="2057033"/>
      </dsp:txXfrm>
    </dsp:sp>
    <dsp:sp modelId="{E5F423CE-FE4C-4EF4-9D94-4F4FDD2B0AA4}">
      <dsp:nvSpPr>
        <dsp:cNvPr id="0" name=""/>
        <dsp:cNvSpPr/>
      </dsp:nvSpPr>
      <dsp:spPr>
        <a:xfrm>
          <a:off x="2154936" y="1395452"/>
          <a:ext cx="799795" cy="800002"/>
        </a:xfrm>
        <a:prstGeom prst="halfFrame">
          <a:avLst>
            <a:gd name="adj1" fmla="val 25770"/>
            <a:gd name="adj2" fmla="val 2577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D147BCC-6129-49D7-849B-B11A5466AF75}">
      <dsp:nvSpPr>
        <dsp:cNvPr id="0" name=""/>
        <dsp:cNvSpPr/>
      </dsp:nvSpPr>
      <dsp:spPr>
        <a:xfrm rot="5400000">
          <a:off x="5296101" y="1395555"/>
          <a:ext cx="800002" cy="799795"/>
        </a:xfrm>
        <a:prstGeom prst="halfFrame">
          <a:avLst>
            <a:gd name="adj1" fmla="val 25770"/>
            <a:gd name="adj2" fmla="val 2577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7298ABA-25C7-4EA7-9C49-7E1571ED73D5}">
      <dsp:nvSpPr>
        <dsp:cNvPr id="0" name=""/>
        <dsp:cNvSpPr/>
      </dsp:nvSpPr>
      <dsp:spPr>
        <a:xfrm rot="16200000">
          <a:off x="2154832" y="3240138"/>
          <a:ext cx="800002" cy="799795"/>
        </a:xfrm>
        <a:prstGeom prst="halfFrame">
          <a:avLst>
            <a:gd name="adj1" fmla="val 25770"/>
            <a:gd name="adj2" fmla="val 2577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5821E82-5521-4009-AB78-E42DE4F24488}">
      <dsp:nvSpPr>
        <dsp:cNvPr id="0" name=""/>
        <dsp:cNvSpPr/>
      </dsp:nvSpPr>
      <dsp:spPr>
        <a:xfrm rot="10800000">
          <a:off x="5296204" y="3240035"/>
          <a:ext cx="799795" cy="800002"/>
        </a:xfrm>
        <a:prstGeom prst="halfFrame">
          <a:avLst>
            <a:gd name="adj1" fmla="val 25770"/>
            <a:gd name="adj2" fmla="val 2577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99696" y="0"/>
            <a:ext cx="2982119" cy="485537"/>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94" y="0"/>
            <a:ext cx="2982119" cy="485537"/>
          </a:xfrm>
          <a:prstGeom prst="rect">
            <a:avLst/>
          </a:prstGeom>
        </p:spPr>
        <p:txBody>
          <a:bodyPr vert="horz" lIns="91440" tIns="45720" rIns="91440" bIns="45720" rtlCol="1"/>
          <a:lstStyle>
            <a:lvl1pPr algn="l">
              <a:defRPr sz="1200"/>
            </a:lvl1pPr>
          </a:lstStyle>
          <a:p>
            <a:fld id="{8B720919-CA64-4716-8C49-0101433BA513}" type="datetimeFigureOut">
              <a:rPr lang="he-IL" smtClean="0"/>
              <a:t>ח'/תשרי/תשפ"א</a:t>
            </a:fld>
            <a:endParaRPr lang="he-IL"/>
          </a:p>
        </p:txBody>
      </p:sp>
      <p:sp>
        <p:nvSpPr>
          <p:cNvPr id="4" name="Slide Image Placeholder 3"/>
          <p:cNvSpPr>
            <a:spLocks noGrp="1" noRot="1" noChangeAspect="1"/>
          </p:cNvSpPr>
          <p:nvPr>
            <p:ph type="sldImg" idx="2"/>
          </p:nvPr>
        </p:nvSpPr>
        <p:spPr>
          <a:xfrm>
            <a:off x="1012825" y="728663"/>
            <a:ext cx="4856163" cy="3641725"/>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8182" y="4612601"/>
            <a:ext cx="5505450" cy="4369832"/>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99696" y="9223515"/>
            <a:ext cx="2982119" cy="48553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94" y="9223515"/>
            <a:ext cx="2982119" cy="485537"/>
          </a:xfrm>
          <a:prstGeom prst="rect">
            <a:avLst/>
          </a:prstGeom>
        </p:spPr>
        <p:txBody>
          <a:bodyPr vert="horz" lIns="91440" tIns="45720" rIns="91440" bIns="45720" rtlCol="1" anchor="b"/>
          <a:lstStyle>
            <a:lvl1pPr algn="l">
              <a:defRPr sz="1200"/>
            </a:lvl1pPr>
          </a:lstStyle>
          <a:p>
            <a:fld id="{417EEB74-0542-4670-9C4A-2B4BEE22FDF4}" type="slidenum">
              <a:rPr lang="he-IL" smtClean="0"/>
              <a:t>‹#›</a:t>
            </a:fld>
            <a:endParaRPr lang="he-IL"/>
          </a:p>
        </p:txBody>
      </p:sp>
    </p:spTree>
    <p:extLst>
      <p:ext uri="{BB962C8B-B14F-4D97-AF65-F5344CB8AC3E}">
        <p14:creationId xmlns:p14="http://schemas.microsoft.com/office/powerpoint/2010/main" val="4095519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17EEB74-0542-4670-9C4A-2B4BEE22FDF4}" type="slidenum">
              <a:rPr lang="he-IL" smtClean="0"/>
              <a:t>1</a:t>
            </a:fld>
            <a:endParaRPr lang="he-IL"/>
          </a:p>
        </p:txBody>
      </p:sp>
    </p:spTree>
    <p:extLst>
      <p:ext uri="{BB962C8B-B14F-4D97-AF65-F5344CB8AC3E}">
        <p14:creationId xmlns:p14="http://schemas.microsoft.com/office/powerpoint/2010/main" val="176079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ח'/תשרי/תשפ"א</a:t>
            </a:fld>
            <a:endParaRPr lang="he-I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ח'/תשרי/תשפ"א</a:t>
            </a:fld>
            <a:endParaRPr lang="he-I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ח'/תשרי/תשפ"א</a:t>
            </a:fld>
            <a:endParaRPr lang="he-I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BC5CDAA-972D-4119-BD9A-A429465FB8B7}" type="datetimeFigureOut">
              <a:rPr lang="he-IL" smtClean="0"/>
              <a:pPr/>
              <a:t>ח'/תשרי/תשפ"א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784507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ח'/תשרי/תשפ"א</a:t>
            </a:fld>
            <a:endParaRPr lang="he-I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ח'/תשרי/תשפ"א</a:t>
            </a:fld>
            <a:endParaRPr lang="he-I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ח'/תשרי/תשפ"א</a:t>
            </a:fld>
            <a:endParaRPr lang="he-I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ח'/תשרי/תשפ"א</a:t>
            </a:fld>
            <a:endParaRPr lang="he-I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he-IL"/>
          </a:p>
        </p:txBody>
      </p:sp>
      <p:sp>
        <p:nvSpPr>
          <p:cNvPr id="9" name="Slide Number Placeholder 8"/>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Date Placeholder 2"/>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ח'/תשרי/תשפ"א</a:t>
            </a:fld>
            <a:endParaRPr lang="he-I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he-IL"/>
          </a:p>
        </p:txBody>
      </p:sp>
      <p:sp>
        <p:nvSpPr>
          <p:cNvPr id="5" name="Slide Number Placeholder 4"/>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ח'/תשרי/תשפ"א</a:t>
            </a:fld>
            <a:endParaRPr lang="he-I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he-IL"/>
          </a:p>
        </p:txBody>
      </p:sp>
      <p:sp>
        <p:nvSpPr>
          <p:cNvPr id="4" name="Slide Number Placeholder 3"/>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ח'/תשרי/תשפ"א</a:t>
            </a:fld>
            <a:endParaRPr lang="he-I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ח'/תשרי/תשפ"א</a:t>
            </a:fld>
            <a:endParaRPr lang="he-I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רקע3.jpg"/>
          <p:cNvPicPr>
            <a:picLocks noChangeAspect="1"/>
          </p:cNvPicPr>
          <p:nvPr userDrawn="1"/>
        </p:nvPicPr>
        <p:blipFill>
          <a:blip r:embed="rId14" cstate="print"/>
          <a:stretch>
            <a:fillRect/>
          </a:stretch>
        </p:blipFill>
        <p:spPr>
          <a:xfrm>
            <a:off x="-9728" y="-13231"/>
            <a:ext cx="9153728" cy="68771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2.gif"/><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cid:image001.gif@01C62FC4.A5AA3A5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cid:image001.gif@01C62FC4.A5AA3A5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1124744"/>
            <a:ext cx="5760640" cy="738664"/>
          </a:xfrm>
          <a:prstGeom prst="rect">
            <a:avLst/>
          </a:prstGeom>
          <a:noFill/>
        </p:spPr>
        <p:txBody>
          <a:bodyPr wrap="square" rtlCol="1">
            <a:spAutoFit/>
          </a:bodyPr>
          <a:lstStyle/>
          <a:p>
            <a:r>
              <a:rPr lang="he-IL" sz="4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4" name="מלבן 3"/>
          <p:cNvSpPr/>
          <p:nvPr/>
        </p:nvSpPr>
        <p:spPr>
          <a:xfrm>
            <a:off x="6516216" y="5949280"/>
            <a:ext cx="2736304" cy="800219"/>
          </a:xfrm>
          <a:prstGeom prst="rect">
            <a:avLst/>
          </a:prstGeom>
        </p:spPr>
        <p:txBody>
          <a:bodyPr wrap="square">
            <a:spAutoFit/>
          </a:bodyPr>
          <a:lstStyle/>
          <a:p>
            <a:pPr lvl="0" algn="ctr"/>
            <a:r>
              <a:rPr lang="he-IL" sz="2800" b="1" dirty="0">
                <a:latin typeface="David"/>
                <a:ea typeface="David"/>
                <a:cs typeface="David"/>
                <a:sym typeface="David"/>
              </a:rPr>
              <a:t>נתיב האור </a:t>
            </a:r>
            <a:endParaRPr lang="he-IL" sz="2800" dirty="0"/>
          </a:p>
          <a:p>
            <a:pPr lvl="0" algn="ctr"/>
            <a:r>
              <a:rPr lang="he-IL" b="1" dirty="0">
                <a:latin typeface="David"/>
                <a:ea typeface="David"/>
                <a:cs typeface="David"/>
                <a:sym typeface="David"/>
              </a:rPr>
              <a:t>   </a:t>
            </a:r>
            <a:r>
              <a:rPr lang="he-IL" sz="1400" b="1" dirty="0">
                <a:latin typeface="David"/>
                <a:ea typeface="David"/>
                <a:cs typeface="David"/>
                <a:sym typeface="David"/>
              </a:rPr>
              <a:t>דרך חיים נבונה בסביבת חשמל</a:t>
            </a:r>
          </a:p>
        </p:txBody>
      </p:sp>
      <p:sp>
        <p:nvSpPr>
          <p:cNvPr id="6" name="TextBox 5"/>
          <p:cNvSpPr txBox="1"/>
          <p:nvPr/>
        </p:nvSpPr>
        <p:spPr>
          <a:xfrm>
            <a:off x="2871157" y="1893569"/>
            <a:ext cx="2309819" cy="892552"/>
          </a:xfrm>
          <a:prstGeom prst="rect">
            <a:avLst/>
          </a:prstGeom>
          <a:noFill/>
        </p:spPr>
        <p:txBody>
          <a:bodyPr wrap="square" rtlCol="1">
            <a:spAutoFit/>
          </a:bodyPr>
          <a:lstStyle/>
          <a:p>
            <a:pPr algn="ctr"/>
            <a:r>
              <a:rPr lang="he-IL"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לתלמידים</a:t>
            </a:r>
          </a:p>
          <a:p>
            <a:pPr algn="ctr"/>
            <a:r>
              <a:rPr lang="he-IL"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תשפ"א</a:t>
            </a:r>
          </a:p>
        </p:txBody>
      </p:sp>
      <p:sp>
        <p:nvSpPr>
          <p:cNvPr id="7" name="TextBox 6"/>
          <p:cNvSpPr txBox="1"/>
          <p:nvPr/>
        </p:nvSpPr>
        <p:spPr>
          <a:xfrm>
            <a:off x="611560" y="5374392"/>
            <a:ext cx="3594837" cy="1323439"/>
          </a:xfrm>
          <a:prstGeom prst="rect">
            <a:avLst/>
          </a:prstGeom>
          <a:noFill/>
        </p:spPr>
        <p:txBody>
          <a:bodyPr wrap="square" rtlCol="1">
            <a:spAutoFit/>
          </a:bodyPr>
          <a:lstStyle/>
          <a:p>
            <a:pPr algn="ctr"/>
            <a:r>
              <a:rPr lang="he-IL" sz="2400" b="1" dirty="0">
                <a:solidFill>
                  <a:srgbClr val="0033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תוכנית מטעם חברת החשמל לישראל</a:t>
            </a:r>
          </a:p>
          <a:p>
            <a:pPr algn="ctr"/>
            <a:endParaRPr lang="he-IL" b="1" dirty="0">
              <a:solidFill>
                <a:srgbClr val="00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he-IL" sz="1100" b="1" dirty="0">
                <a:solidFill>
                  <a:srgbClr val="00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פיתוח מכון יעדים</a:t>
            </a:r>
          </a:p>
        </p:txBody>
      </p:sp>
      <p:pic>
        <p:nvPicPr>
          <p:cNvPr id="2" name="תמונה 1"/>
          <p:cNvPicPr>
            <a:picLocks noChangeAspect="1"/>
          </p:cNvPicPr>
          <p:nvPr/>
        </p:nvPicPr>
        <p:blipFill>
          <a:blip r:embed="rId3"/>
          <a:stretch>
            <a:fillRect/>
          </a:stretch>
        </p:blipFill>
        <p:spPr>
          <a:xfrm>
            <a:off x="5940152" y="3545888"/>
            <a:ext cx="2540323" cy="1641783"/>
          </a:xfrm>
          <a:prstGeom prst="rect">
            <a:avLst/>
          </a:prstGeom>
          <a:scene3d>
            <a:camera prst="orthographicFront">
              <a:rot lat="0" lon="0" rev="0"/>
            </a:camera>
            <a:lightRig rig="threePt" dir="t"/>
          </a:scene3d>
        </p:spPr>
      </p:pic>
      <p:pic>
        <p:nvPicPr>
          <p:cNvPr id="8" name="תמונה 7"/>
          <p:cNvPicPr>
            <a:picLocks noChangeAspect="1"/>
          </p:cNvPicPr>
          <p:nvPr/>
        </p:nvPicPr>
        <p:blipFill>
          <a:blip r:embed="rId4"/>
          <a:stretch>
            <a:fillRect/>
          </a:stretch>
        </p:blipFill>
        <p:spPr>
          <a:xfrm>
            <a:off x="323528" y="3548568"/>
            <a:ext cx="4176464" cy="1641783"/>
          </a:xfrm>
          <a:prstGeom prst="rect">
            <a:avLst/>
          </a:prstGeom>
        </p:spPr>
      </p:pic>
      <p:grpSp>
        <p:nvGrpSpPr>
          <p:cNvPr id="13" name="קבוצה 12"/>
          <p:cNvGrpSpPr/>
          <p:nvPr/>
        </p:nvGrpSpPr>
        <p:grpSpPr>
          <a:xfrm>
            <a:off x="4206398" y="3545888"/>
            <a:ext cx="1949778" cy="1881048"/>
            <a:chOff x="4206398" y="3545888"/>
            <a:chExt cx="1949778" cy="1881048"/>
          </a:xfrm>
          <a:solidFill>
            <a:schemeClr val="accent2">
              <a:lumMod val="40000"/>
              <a:lumOff val="60000"/>
              <a:alpha val="53000"/>
            </a:schemeClr>
          </a:solidFill>
        </p:grpSpPr>
        <p:sp>
          <p:nvSpPr>
            <p:cNvPr id="10" name="צורה חופשית 9"/>
            <p:cNvSpPr/>
            <p:nvPr/>
          </p:nvSpPr>
          <p:spPr>
            <a:xfrm>
              <a:off x="5197815" y="3545888"/>
              <a:ext cx="958361" cy="1881048"/>
            </a:xfrm>
            <a:custGeom>
              <a:avLst/>
              <a:gdLst>
                <a:gd name="connsiteX0" fmla="*/ 0 w 958361"/>
                <a:gd name="connsiteY0" fmla="*/ 492369 h 1899186"/>
                <a:gd name="connsiteX1" fmla="*/ 26377 w 958361"/>
                <a:gd name="connsiteY1" fmla="*/ 422031 h 1899186"/>
                <a:gd name="connsiteX2" fmla="*/ 61546 w 958361"/>
                <a:gd name="connsiteY2" fmla="*/ 307731 h 1899186"/>
                <a:gd name="connsiteX3" fmla="*/ 87923 w 958361"/>
                <a:gd name="connsiteY3" fmla="*/ 228600 h 1899186"/>
                <a:gd name="connsiteX4" fmla="*/ 96715 w 958361"/>
                <a:gd name="connsiteY4" fmla="*/ 202223 h 1899186"/>
                <a:gd name="connsiteX5" fmla="*/ 123092 w 958361"/>
                <a:gd name="connsiteY5" fmla="*/ 175846 h 1899186"/>
                <a:gd name="connsiteX6" fmla="*/ 149469 w 958361"/>
                <a:gd name="connsiteY6" fmla="*/ 140677 h 1899186"/>
                <a:gd name="connsiteX7" fmla="*/ 184638 w 958361"/>
                <a:gd name="connsiteY7" fmla="*/ 131885 h 1899186"/>
                <a:gd name="connsiteX8" fmla="*/ 228600 w 958361"/>
                <a:gd name="connsiteY8" fmla="*/ 105508 h 1899186"/>
                <a:gd name="connsiteX9" fmla="*/ 254977 w 958361"/>
                <a:gd name="connsiteY9" fmla="*/ 87923 h 1899186"/>
                <a:gd name="connsiteX10" fmla="*/ 351692 w 958361"/>
                <a:gd name="connsiteY10" fmla="*/ 61546 h 1899186"/>
                <a:gd name="connsiteX11" fmla="*/ 386861 w 958361"/>
                <a:gd name="connsiteY11" fmla="*/ 43962 h 1899186"/>
                <a:gd name="connsiteX12" fmla="*/ 413238 w 958361"/>
                <a:gd name="connsiteY12" fmla="*/ 26377 h 1899186"/>
                <a:gd name="connsiteX13" fmla="*/ 465992 w 958361"/>
                <a:gd name="connsiteY13" fmla="*/ 17585 h 1899186"/>
                <a:gd name="connsiteX14" fmla="*/ 536330 w 958361"/>
                <a:gd name="connsiteY14" fmla="*/ 0 h 1899186"/>
                <a:gd name="connsiteX15" fmla="*/ 729761 w 958361"/>
                <a:gd name="connsiteY15" fmla="*/ 8792 h 1899186"/>
                <a:gd name="connsiteX16" fmla="*/ 756138 w 958361"/>
                <a:gd name="connsiteY16" fmla="*/ 26377 h 1899186"/>
                <a:gd name="connsiteX17" fmla="*/ 826477 w 958361"/>
                <a:gd name="connsiteY17" fmla="*/ 114300 h 1899186"/>
                <a:gd name="connsiteX18" fmla="*/ 835269 w 958361"/>
                <a:gd name="connsiteY18" fmla="*/ 149469 h 1899186"/>
                <a:gd name="connsiteX19" fmla="*/ 852853 w 958361"/>
                <a:gd name="connsiteY19" fmla="*/ 175846 h 1899186"/>
                <a:gd name="connsiteX20" fmla="*/ 870438 w 958361"/>
                <a:gd name="connsiteY20" fmla="*/ 211015 h 1899186"/>
                <a:gd name="connsiteX21" fmla="*/ 888023 w 958361"/>
                <a:gd name="connsiteY21" fmla="*/ 272562 h 1899186"/>
                <a:gd name="connsiteX22" fmla="*/ 905607 w 958361"/>
                <a:gd name="connsiteY22" fmla="*/ 298938 h 1899186"/>
                <a:gd name="connsiteX23" fmla="*/ 923192 w 958361"/>
                <a:gd name="connsiteY23" fmla="*/ 369277 h 1899186"/>
                <a:gd name="connsiteX24" fmla="*/ 931984 w 958361"/>
                <a:gd name="connsiteY24" fmla="*/ 395654 h 1899186"/>
                <a:gd name="connsiteX25" fmla="*/ 940777 w 958361"/>
                <a:gd name="connsiteY25" fmla="*/ 430823 h 1899186"/>
                <a:gd name="connsiteX26" fmla="*/ 958361 w 958361"/>
                <a:gd name="connsiteY26" fmla="*/ 597877 h 1899186"/>
                <a:gd name="connsiteX27" fmla="*/ 949569 w 958361"/>
                <a:gd name="connsiteY27" fmla="*/ 888023 h 1899186"/>
                <a:gd name="connsiteX28" fmla="*/ 940777 w 958361"/>
                <a:gd name="connsiteY28" fmla="*/ 949569 h 1899186"/>
                <a:gd name="connsiteX29" fmla="*/ 923192 w 958361"/>
                <a:gd name="connsiteY29" fmla="*/ 975946 h 1899186"/>
                <a:gd name="connsiteX30" fmla="*/ 905607 w 958361"/>
                <a:gd name="connsiteY30" fmla="*/ 1011115 h 1899186"/>
                <a:gd name="connsiteX31" fmla="*/ 879230 w 958361"/>
                <a:gd name="connsiteY31" fmla="*/ 1090246 h 1899186"/>
                <a:gd name="connsiteX32" fmla="*/ 861646 w 958361"/>
                <a:gd name="connsiteY32" fmla="*/ 1125415 h 1899186"/>
                <a:gd name="connsiteX33" fmla="*/ 852853 w 958361"/>
                <a:gd name="connsiteY33" fmla="*/ 1151792 h 1899186"/>
                <a:gd name="connsiteX34" fmla="*/ 835269 w 958361"/>
                <a:gd name="connsiteY34" fmla="*/ 1178169 h 1899186"/>
                <a:gd name="connsiteX35" fmla="*/ 808892 w 958361"/>
                <a:gd name="connsiteY35" fmla="*/ 1230923 h 1899186"/>
                <a:gd name="connsiteX36" fmla="*/ 800100 w 958361"/>
                <a:gd name="connsiteY36" fmla="*/ 1257300 h 1899186"/>
                <a:gd name="connsiteX37" fmla="*/ 782515 w 958361"/>
                <a:gd name="connsiteY37" fmla="*/ 1283677 h 1899186"/>
                <a:gd name="connsiteX38" fmla="*/ 729761 w 958361"/>
                <a:gd name="connsiteY38" fmla="*/ 1345223 h 1899186"/>
                <a:gd name="connsiteX39" fmla="*/ 685800 w 958361"/>
                <a:gd name="connsiteY39" fmla="*/ 1380392 h 1899186"/>
                <a:gd name="connsiteX40" fmla="*/ 615461 w 958361"/>
                <a:gd name="connsiteY40" fmla="*/ 1424354 h 1899186"/>
                <a:gd name="connsiteX41" fmla="*/ 571500 w 958361"/>
                <a:gd name="connsiteY41" fmla="*/ 1441938 h 1899186"/>
                <a:gd name="connsiteX42" fmla="*/ 545123 w 958361"/>
                <a:gd name="connsiteY42" fmla="*/ 1450731 h 1899186"/>
                <a:gd name="connsiteX43" fmla="*/ 483577 w 958361"/>
                <a:gd name="connsiteY43" fmla="*/ 1485900 h 1899186"/>
                <a:gd name="connsiteX44" fmla="*/ 422030 w 958361"/>
                <a:gd name="connsiteY44" fmla="*/ 1503485 h 1899186"/>
                <a:gd name="connsiteX45" fmla="*/ 386861 w 958361"/>
                <a:gd name="connsiteY45" fmla="*/ 1521069 h 1899186"/>
                <a:gd name="connsiteX46" fmla="*/ 360484 w 958361"/>
                <a:gd name="connsiteY46" fmla="*/ 1529862 h 1899186"/>
                <a:gd name="connsiteX47" fmla="*/ 307730 w 958361"/>
                <a:gd name="connsiteY47" fmla="*/ 1565031 h 1899186"/>
                <a:gd name="connsiteX48" fmla="*/ 237392 w 958361"/>
                <a:gd name="connsiteY48" fmla="*/ 1608992 h 1899186"/>
                <a:gd name="connsiteX49" fmla="*/ 175846 w 958361"/>
                <a:gd name="connsiteY49" fmla="*/ 1670538 h 1899186"/>
                <a:gd name="connsiteX50" fmla="*/ 140677 w 958361"/>
                <a:gd name="connsiteY50" fmla="*/ 1696915 h 1899186"/>
                <a:gd name="connsiteX51" fmla="*/ 123092 w 958361"/>
                <a:gd name="connsiteY51" fmla="*/ 1723292 h 1899186"/>
                <a:gd name="connsiteX52" fmla="*/ 70338 w 958361"/>
                <a:gd name="connsiteY52" fmla="*/ 1776046 h 1899186"/>
                <a:gd name="connsiteX53" fmla="*/ 52753 w 958361"/>
                <a:gd name="connsiteY53" fmla="*/ 1863969 h 1899186"/>
                <a:gd name="connsiteX54" fmla="*/ 35169 w 958361"/>
                <a:gd name="connsiteY54" fmla="*/ 1899138 h 189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58361" h="1899186">
                  <a:moveTo>
                    <a:pt x="0" y="492369"/>
                  </a:moveTo>
                  <a:cubicBezTo>
                    <a:pt x="7607" y="473350"/>
                    <a:pt x="20473" y="443680"/>
                    <a:pt x="26377" y="422031"/>
                  </a:cubicBezTo>
                  <a:cubicBezTo>
                    <a:pt x="53909" y="321081"/>
                    <a:pt x="30988" y="384122"/>
                    <a:pt x="61546" y="307731"/>
                  </a:cubicBezTo>
                  <a:cubicBezTo>
                    <a:pt x="77869" y="209790"/>
                    <a:pt x="57015" y="290416"/>
                    <a:pt x="87923" y="228600"/>
                  </a:cubicBezTo>
                  <a:cubicBezTo>
                    <a:pt x="92068" y="220311"/>
                    <a:pt x="91574" y="209934"/>
                    <a:pt x="96715" y="202223"/>
                  </a:cubicBezTo>
                  <a:cubicBezTo>
                    <a:pt x="103612" y="191877"/>
                    <a:pt x="115000" y="185287"/>
                    <a:pt x="123092" y="175846"/>
                  </a:cubicBezTo>
                  <a:cubicBezTo>
                    <a:pt x="132629" y="164720"/>
                    <a:pt x="137545" y="149194"/>
                    <a:pt x="149469" y="140677"/>
                  </a:cubicBezTo>
                  <a:cubicBezTo>
                    <a:pt x="159302" y="133653"/>
                    <a:pt x="172915" y="134816"/>
                    <a:pt x="184638" y="131885"/>
                  </a:cubicBezTo>
                  <a:cubicBezTo>
                    <a:pt x="199292" y="123093"/>
                    <a:pt x="214108" y="114565"/>
                    <a:pt x="228600" y="105508"/>
                  </a:cubicBezTo>
                  <a:cubicBezTo>
                    <a:pt x="237561" y="99907"/>
                    <a:pt x="245321" y="92215"/>
                    <a:pt x="254977" y="87923"/>
                  </a:cubicBezTo>
                  <a:cubicBezTo>
                    <a:pt x="291487" y="71696"/>
                    <a:pt x="314081" y="69068"/>
                    <a:pt x="351692" y="61546"/>
                  </a:cubicBezTo>
                  <a:cubicBezTo>
                    <a:pt x="363415" y="55685"/>
                    <a:pt x="375481" y="50465"/>
                    <a:pt x="386861" y="43962"/>
                  </a:cubicBezTo>
                  <a:cubicBezTo>
                    <a:pt x="396036" y="38719"/>
                    <a:pt x="403213" y="29719"/>
                    <a:pt x="413238" y="26377"/>
                  </a:cubicBezTo>
                  <a:cubicBezTo>
                    <a:pt x="430150" y="20740"/>
                    <a:pt x="448452" y="20774"/>
                    <a:pt x="465992" y="17585"/>
                  </a:cubicBezTo>
                  <a:cubicBezTo>
                    <a:pt x="512670" y="9098"/>
                    <a:pt x="499727" y="12200"/>
                    <a:pt x="536330" y="0"/>
                  </a:cubicBezTo>
                  <a:cubicBezTo>
                    <a:pt x="600807" y="2931"/>
                    <a:pt x="665677" y="1102"/>
                    <a:pt x="729761" y="8792"/>
                  </a:cubicBezTo>
                  <a:cubicBezTo>
                    <a:pt x="740253" y="10051"/>
                    <a:pt x="748020" y="19612"/>
                    <a:pt x="756138" y="26377"/>
                  </a:cubicBezTo>
                  <a:cubicBezTo>
                    <a:pt x="785354" y="50724"/>
                    <a:pt x="805644" y="83051"/>
                    <a:pt x="826477" y="114300"/>
                  </a:cubicBezTo>
                  <a:cubicBezTo>
                    <a:pt x="829408" y="126023"/>
                    <a:pt x="830509" y="138362"/>
                    <a:pt x="835269" y="149469"/>
                  </a:cubicBezTo>
                  <a:cubicBezTo>
                    <a:pt x="839431" y="159182"/>
                    <a:pt x="847610" y="166671"/>
                    <a:pt x="852853" y="175846"/>
                  </a:cubicBezTo>
                  <a:cubicBezTo>
                    <a:pt x="859356" y="187226"/>
                    <a:pt x="864576" y="199292"/>
                    <a:pt x="870438" y="211015"/>
                  </a:cubicBezTo>
                  <a:cubicBezTo>
                    <a:pt x="873257" y="222290"/>
                    <a:pt x="881714" y="259944"/>
                    <a:pt x="888023" y="272562"/>
                  </a:cubicBezTo>
                  <a:cubicBezTo>
                    <a:pt x="892749" y="282013"/>
                    <a:pt x="899746" y="290146"/>
                    <a:pt x="905607" y="298938"/>
                  </a:cubicBezTo>
                  <a:cubicBezTo>
                    <a:pt x="911469" y="322384"/>
                    <a:pt x="916833" y="345961"/>
                    <a:pt x="923192" y="369277"/>
                  </a:cubicBezTo>
                  <a:cubicBezTo>
                    <a:pt x="925631" y="378218"/>
                    <a:pt x="929438" y="386743"/>
                    <a:pt x="931984" y="395654"/>
                  </a:cubicBezTo>
                  <a:cubicBezTo>
                    <a:pt x="935304" y="407273"/>
                    <a:pt x="937846" y="419100"/>
                    <a:pt x="940777" y="430823"/>
                  </a:cubicBezTo>
                  <a:cubicBezTo>
                    <a:pt x="945605" y="469449"/>
                    <a:pt x="958361" y="565083"/>
                    <a:pt x="958361" y="597877"/>
                  </a:cubicBezTo>
                  <a:cubicBezTo>
                    <a:pt x="958361" y="694637"/>
                    <a:pt x="954401" y="791384"/>
                    <a:pt x="949569" y="888023"/>
                  </a:cubicBezTo>
                  <a:cubicBezTo>
                    <a:pt x="948534" y="908721"/>
                    <a:pt x="946732" y="929719"/>
                    <a:pt x="940777" y="949569"/>
                  </a:cubicBezTo>
                  <a:cubicBezTo>
                    <a:pt x="937741" y="959690"/>
                    <a:pt x="928435" y="966771"/>
                    <a:pt x="923192" y="975946"/>
                  </a:cubicBezTo>
                  <a:cubicBezTo>
                    <a:pt x="916689" y="987326"/>
                    <a:pt x="910312" y="998882"/>
                    <a:pt x="905607" y="1011115"/>
                  </a:cubicBezTo>
                  <a:cubicBezTo>
                    <a:pt x="895626" y="1037066"/>
                    <a:pt x="891664" y="1065377"/>
                    <a:pt x="879230" y="1090246"/>
                  </a:cubicBezTo>
                  <a:cubicBezTo>
                    <a:pt x="873369" y="1101969"/>
                    <a:pt x="866809" y="1113368"/>
                    <a:pt x="861646" y="1125415"/>
                  </a:cubicBezTo>
                  <a:cubicBezTo>
                    <a:pt x="857995" y="1133934"/>
                    <a:pt x="856998" y="1143502"/>
                    <a:pt x="852853" y="1151792"/>
                  </a:cubicBezTo>
                  <a:cubicBezTo>
                    <a:pt x="848127" y="1161243"/>
                    <a:pt x="839995" y="1168718"/>
                    <a:pt x="835269" y="1178169"/>
                  </a:cubicBezTo>
                  <a:cubicBezTo>
                    <a:pt x="798873" y="1250965"/>
                    <a:pt x="859282" y="1155339"/>
                    <a:pt x="808892" y="1230923"/>
                  </a:cubicBezTo>
                  <a:cubicBezTo>
                    <a:pt x="805961" y="1239715"/>
                    <a:pt x="804245" y="1249011"/>
                    <a:pt x="800100" y="1257300"/>
                  </a:cubicBezTo>
                  <a:cubicBezTo>
                    <a:pt x="795374" y="1266752"/>
                    <a:pt x="788657" y="1275078"/>
                    <a:pt x="782515" y="1283677"/>
                  </a:cubicBezTo>
                  <a:cubicBezTo>
                    <a:pt x="763283" y="1310601"/>
                    <a:pt x="754106" y="1323921"/>
                    <a:pt x="729761" y="1345223"/>
                  </a:cubicBezTo>
                  <a:cubicBezTo>
                    <a:pt x="715638" y="1357580"/>
                    <a:pt x="699069" y="1367122"/>
                    <a:pt x="685800" y="1380392"/>
                  </a:cubicBezTo>
                  <a:cubicBezTo>
                    <a:pt x="635730" y="1430463"/>
                    <a:pt x="688811" y="1409685"/>
                    <a:pt x="615461" y="1424354"/>
                  </a:cubicBezTo>
                  <a:cubicBezTo>
                    <a:pt x="600807" y="1430215"/>
                    <a:pt x="586278" y="1436396"/>
                    <a:pt x="571500" y="1441938"/>
                  </a:cubicBezTo>
                  <a:cubicBezTo>
                    <a:pt x="562822" y="1445192"/>
                    <a:pt x="553413" y="1446586"/>
                    <a:pt x="545123" y="1450731"/>
                  </a:cubicBezTo>
                  <a:cubicBezTo>
                    <a:pt x="494116" y="1476234"/>
                    <a:pt x="545220" y="1462784"/>
                    <a:pt x="483577" y="1485900"/>
                  </a:cubicBezTo>
                  <a:cubicBezTo>
                    <a:pt x="424056" y="1508220"/>
                    <a:pt x="471651" y="1482219"/>
                    <a:pt x="422030" y="1503485"/>
                  </a:cubicBezTo>
                  <a:cubicBezTo>
                    <a:pt x="409983" y="1508648"/>
                    <a:pt x="398908" y="1515906"/>
                    <a:pt x="386861" y="1521069"/>
                  </a:cubicBezTo>
                  <a:cubicBezTo>
                    <a:pt x="378342" y="1524720"/>
                    <a:pt x="368586" y="1525361"/>
                    <a:pt x="360484" y="1529862"/>
                  </a:cubicBezTo>
                  <a:cubicBezTo>
                    <a:pt x="342010" y="1540126"/>
                    <a:pt x="325852" y="1554157"/>
                    <a:pt x="307730" y="1565031"/>
                  </a:cubicBezTo>
                  <a:cubicBezTo>
                    <a:pt x="305778" y="1566202"/>
                    <a:pt x="246409" y="1600877"/>
                    <a:pt x="237392" y="1608992"/>
                  </a:cubicBezTo>
                  <a:cubicBezTo>
                    <a:pt x="215827" y="1628401"/>
                    <a:pt x="199056" y="1653130"/>
                    <a:pt x="175846" y="1670538"/>
                  </a:cubicBezTo>
                  <a:cubicBezTo>
                    <a:pt x="164123" y="1679330"/>
                    <a:pt x="151039" y="1686553"/>
                    <a:pt x="140677" y="1696915"/>
                  </a:cubicBezTo>
                  <a:cubicBezTo>
                    <a:pt x="133205" y="1704387"/>
                    <a:pt x="130112" y="1715394"/>
                    <a:pt x="123092" y="1723292"/>
                  </a:cubicBezTo>
                  <a:cubicBezTo>
                    <a:pt x="106570" y="1741879"/>
                    <a:pt x="70338" y="1776046"/>
                    <a:pt x="70338" y="1776046"/>
                  </a:cubicBezTo>
                  <a:cubicBezTo>
                    <a:pt x="52282" y="1830215"/>
                    <a:pt x="68918" y="1775064"/>
                    <a:pt x="52753" y="1863969"/>
                  </a:cubicBezTo>
                  <a:cubicBezTo>
                    <a:pt x="45842" y="1901981"/>
                    <a:pt x="55416" y="1899138"/>
                    <a:pt x="35169" y="1899138"/>
                  </a:cubicBezTo>
                </a:path>
              </a:pathLst>
            </a:custGeom>
            <a:grp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צורה חופשית 11"/>
            <p:cNvSpPr/>
            <p:nvPr/>
          </p:nvSpPr>
          <p:spPr>
            <a:xfrm flipH="1">
              <a:off x="4206398" y="3613184"/>
              <a:ext cx="1158372" cy="1813752"/>
            </a:xfrm>
            <a:custGeom>
              <a:avLst/>
              <a:gdLst>
                <a:gd name="connsiteX0" fmla="*/ 0 w 958361"/>
                <a:gd name="connsiteY0" fmla="*/ 492369 h 1899186"/>
                <a:gd name="connsiteX1" fmla="*/ 26377 w 958361"/>
                <a:gd name="connsiteY1" fmla="*/ 422031 h 1899186"/>
                <a:gd name="connsiteX2" fmla="*/ 61546 w 958361"/>
                <a:gd name="connsiteY2" fmla="*/ 307731 h 1899186"/>
                <a:gd name="connsiteX3" fmla="*/ 87923 w 958361"/>
                <a:gd name="connsiteY3" fmla="*/ 228600 h 1899186"/>
                <a:gd name="connsiteX4" fmla="*/ 96715 w 958361"/>
                <a:gd name="connsiteY4" fmla="*/ 202223 h 1899186"/>
                <a:gd name="connsiteX5" fmla="*/ 123092 w 958361"/>
                <a:gd name="connsiteY5" fmla="*/ 175846 h 1899186"/>
                <a:gd name="connsiteX6" fmla="*/ 149469 w 958361"/>
                <a:gd name="connsiteY6" fmla="*/ 140677 h 1899186"/>
                <a:gd name="connsiteX7" fmla="*/ 184638 w 958361"/>
                <a:gd name="connsiteY7" fmla="*/ 131885 h 1899186"/>
                <a:gd name="connsiteX8" fmla="*/ 228600 w 958361"/>
                <a:gd name="connsiteY8" fmla="*/ 105508 h 1899186"/>
                <a:gd name="connsiteX9" fmla="*/ 254977 w 958361"/>
                <a:gd name="connsiteY9" fmla="*/ 87923 h 1899186"/>
                <a:gd name="connsiteX10" fmla="*/ 351692 w 958361"/>
                <a:gd name="connsiteY10" fmla="*/ 61546 h 1899186"/>
                <a:gd name="connsiteX11" fmla="*/ 386861 w 958361"/>
                <a:gd name="connsiteY11" fmla="*/ 43962 h 1899186"/>
                <a:gd name="connsiteX12" fmla="*/ 413238 w 958361"/>
                <a:gd name="connsiteY12" fmla="*/ 26377 h 1899186"/>
                <a:gd name="connsiteX13" fmla="*/ 465992 w 958361"/>
                <a:gd name="connsiteY13" fmla="*/ 17585 h 1899186"/>
                <a:gd name="connsiteX14" fmla="*/ 536330 w 958361"/>
                <a:gd name="connsiteY14" fmla="*/ 0 h 1899186"/>
                <a:gd name="connsiteX15" fmla="*/ 729761 w 958361"/>
                <a:gd name="connsiteY15" fmla="*/ 8792 h 1899186"/>
                <a:gd name="connsiteX16" fmla="*/ 756138 w 958361"/>
                <a:gd name="connsiteY16" fmla="*/ 26377 h 1899186"/>
                <a:gd name="connsiteX17" fmla="*/ 826477 w 958361"/>
                <a:gd name="connsiteY17" fmla="*/ 114300 h 1899186"/>
                <a:gd name="connsiteX18" fmla="*/ 835269 w 958361"/>
                <a:gd name="connsiteY18" fmla="*/ 149469 h 1899186"/>
                <a:gd name="connsiteX19" fmla="*/ 852853 w 958361"/>
                <a:gd name="connsiteY19" fmla="*/ 175846 h 1899186"/>
                <a:gd name="connsiteX20" fmla="*/ 870438 w 958361"/>
                <a:gd name="connsiteY20" fmla="*/ 211015 h 1899186"/>
                <a:gd name="connsiteX21" fmla="*/ 888023 w 958361"/>
                <a:gd name="connsiteY21" fmla="*/ 272562 h 1899186"/>
                <a:gd name="connsiteX22" fmla="*/ 905607 w 958361"/>
                <a:gd name="connsiteY22" fmla="*/ 298938 h 1899186"/>
                <a:gd name="connsiteX23" fmla="*/ 923192 w 958361"/>
                <a:gd name="connsiteY23" fmla="*/ 369277 h 1899186"/>
                <a:gd name="connsiteX24" fmla="*/ 931984 w 958361"/>
                <a:gd name="connsiteY24" fmla="*/ 395654 h 1899186"/>
                <a:gd name="connsiteX25" fmla="*/ 940777 w 958361"/>
                <a:gd name="connsiteY25" fmla="*/ 430823 h 1899186"/>
                <a:gd name="connsiteX26" fmla="*/ 958361 w 958361"/>
                <a:gd name="connsiteY26" fmla="*/ 597877 h 1899186"/>
                <a:gd name="connsiteX27" fmla="*/ 949569 w 958361"/>
                <a:gd name="connsiteY27" fmla="*/ 888023 h 1899186"/>
                <a:gd name="connsiteX28" fmla="*/ 940777 w 958361"/>
                <a:gd name="connsiteY28" fmla="*/ 949569 h 1899186"/>
                <a:gd name="connsiteX29" fmla="*/ 923192 w 958361"/>
                <a:gd name="connsiteY29" fmla="*/ 975946 h 1899186"/>
                <a:gd name="connsiteX30" fmla="*/ 905607 w 958361"/>
                <a:gd name="connsiteY30" fmla="*/ 1011115 h 1899186"/>
                <a:gd name="connsiteX31" fmla="*/ 879230 w 958361"/>
                <a:gd name="connsiteY31" fmla="*/ 1090246 h 1899186"/>
                <a:gd name="connsiteX32" fmla="*/ 861646 w 958361"/>
                <a:gd name="connsiteY32" fmla="*/ 1125415 h 1899186"/>
                <a:gd name="connsiteX33" fmla="*/ 852853 w 958361"/>
                <a:gd name="connsiteY33" fmla="*/ 1151792 h 1899186"/>
                <a:gd name="connsiteX34" fmla="*/ 835269 w 958361"/>
                <a:gd name="connsiteY34" fmla="*/ 1178169 h 1899186"/>
                <a:gd name="connsiteX35" fmla="*/ 808892 w 958361"/>
                <a:gd name="connsiteY35" fmla="*/ 1230923 h 1899186"/>
                <a:gd name="connsiteX36" fmla="*/ 800100 w 958361"/>
                <a:gd name="connsiteY36" fmla="*/ 1257300 h 1899186"/>
                <a:gd name="connsiteX37" fmla="*/ 782515 w 958361"/>
                <a:gd name="connsiteY37" fmla="*/ 1283677 h 1899186"/>
                <a:gd name="connsiteX38" fmla="*/ 729761 w 958361"/>
                <a:gd name="connsiteY38" fmla="*/ 1345223 h 1899186"/>
                <a:gd name="connsiteX39" fmla="*/ 685800 w 958361"/>
                <a:gd name="connsiteY39" fmla="*/ 1380392 h 1899186"/>
                <a:gd name="connsiteX40" fmla="*/ 615461 w 958361"/>
                <a:gd name="connsiteY40" fmla="*/ 1424354 h 1899186"/>
                <a:gd name="connsiteX41" fmla="*/ 571500 w 958361"/>
                <a:gd name="connsiteY41" fmla="*/ 1441938 h 1899186"/>
                <a:gd name="connsiteX42" fmla="*/ 545123 w 958361"/>
                <a:gd name="connsiteY42" fmla="*/ 1450731 h 1899186"/>
                <a:gd name="connsiteX43" fmla="*/ 483577 w 958361"/>
                <a:gd name="connsiteY43" fmla="*/ 1485900 h 1899186"/>
                <a:gd name="connsiteX44" fmla="*/ 422030 w 958361"/>
                <a:gd name="connsiteY44" fmla="*/ 1503485 h 1899186"/>
                <a:gd name="connsiteX45" fmla="*/ 386861 w 958361"/>
                <a:gd name="connsiteY45" fmla="*/ 1521069 h 1899186"/>
                <a:gd name="connsiteX46" fmla="*/ 360484 w 958361"/>
                <a:gd name="connsiteY46" fmla="*/ 1529862 h 1899186"/>
                <a:gd name="connsiteX47" fmla="*/ 307730 w 958361"/>
                <a:gd name="connsiteY47" fmla="*/ 1565031 h 1899186"/>
                <a:gd name="connsiteX48" fmla="*/ 237392 w 958361"/>
                <a:gd name="connsiteY48" fmla="*/ 1608992 h 1899186"/>
                <a:gd name="connsiteX49" fmla="*/ 175846 w 958361"/>
                <a:gd name="connsiteY49" fmla="*/ 1670538 h 1899186"/>
                <a:gd name="connsiteX50" fmla="*/ 140677 w 958361"/>
                <a:gd name="connsiteY50" fmla="*/ 1696915 h 1899186"/>
                <a:gd name="connsiteX51" fmla="*/ 123092 w 958361"/>
                <a:gd name="connsiteY51" fmla="*/ 1723292 h 1899186"/>
                <a:gd name="connsiteX52" fmla="*/ 70338 w 958361"/>
                <a:gd name="connsiteY52" fmla="*/ 1776046 h 1899186"/>
                <a:gd name="connsiteX53" fmla="*/ 52753 w 958361"/>
                <a:gd name="connsiteY53" fmla="*/ 1863969 h 1899186"/>
                <a:gd name="connsiteX54" fmla="*/ 35169 w 958361"/>
                <a:gd name="connsiteY54" fmla="*/ 1899138 h 189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58361" h="1899186">
                  <a:moveTo>
                    <a:pt x="0" y="492369"/>
                  </a:moveTo>
                  <a:cubicBezTo>
                    <a:pt x="7607" y="473350"/>
                    <a:pt x="20473" y="443680"/>
                    <a:pt x="26377" y="422031"/>
                  </a:cubicBezTo>
                  <a:cubicBezTo>
                    <a:pt x="53909" y="321081"/>
                    <a:pt x="30988" y="384122"/>
                    <a:pt x="61546" y="307731"/>
                  </a:cubicBezTo>
                  <a:cubicBezTo>
                    <a:pt x="77869" y="209790"/>
                    <a:pt x="57015" y="290416"/>
                    <a:pt x="87923" y="228600"/>
                  </a:cubicBezTo>
                  <a:cubicBezTo>
                    <a:pt x="92068" y="220311"/>
                    <a:pt x="91574" y="209934"/>
                    <a:pt x="96715" y="202223"/>
                  </a:cubicBezTo>
                  <a:cubicBezTo>
                    <a:pt x="103612" y="191877"/>
                    <a:pt x="115000" y="185287"/>
                    <a:pt x="123092" y="175846"/>
                  </a:cubicBezTo>
                  <a:cubicBezTo>
                    <a:pt x="132629" y="164720"/>
                    <a:pt x="137545" y="149194"/>
                    <a:pt x="149469" y="140677"/>
                  </a:cubicBezTo>
                  <a:cubicBezTo>
                    <a:pt x="159302" y="133653"/>
                    <a:pt x="172915" y="134816"/>
                    <a:pt x="184638" y="131885"/>
                  </a:cubicBezTo>
                  <a:cubicBezTo>
                    <a:pt x="199292" y="123093"/>
                    <a:pt x="214108" y="114565"/>
                    <a:pt x="228600" y="105508"/>
                  </a:cubicBezTo>
                  <a:cubicBezTo>
                    <a:pt x="237561" y="99907"/>
                    <a:pt x="245321" y="92215"/>
                    <a:pt x="254977" y="87923"/>
                  </a:cubicBezTo>
                  <a:cubicBezTo>
                    <a:pt x="291487" y="71696"/>
                    <a:pt x="314081" y="69068"/>
                    <a:pt x="351692" y="61546"/>
                  </a:cubicBezTo>
                  <a:cubicBezTo>
                    <a:pt x="363415" y="55685"/>
                    <a:pt x="375481" y="50465"/>
                    <a:pt x="386861" y="43962"/>
                  </a:cubicBezTo>
                  <a:cubicBezTo>
                    <a:pt x="396036" y="38719"/>
                    <a:pt x="403213" y="29719"/>
                    <a:pt x="413238" y="26377"/>
                  </a:cubicBezTo>
                  <a:cubicBezTo>
                    <a:pt x="430150" y="20740"/>
                    <a:pt x="448452" y="20774"/>
                    <a:pt x="465992" y="17585"/>
                  </a:cubicBezTo>
                  <a:cubicBezTo>
                    <a:pt x="512670" y="9098"/>
                    <a:pt x="499727" y="12200"/>
                    <a:pt x="536330" y="0"/>
                  </a:cubicBezTo>
                  <a:cubicBezTo>
                    <a:pt x="600807" y="2931"/>
                    <a:pt x="665677" y="1102"/>
                    <a:pt x="729761" y="8792"/>
                  </a:cubicBezTo>
                  <a:cubicBezTo>
                    <a:pt x="740253" y="10051"/>
                    <a:pt x="748020" y="19612"/>
                    <a:pt x="756138" y="26377"/>
                  </a:cubicBezTo>
                  <a:cubicBezTo>
                    <a:pt x="785354" y="50724"/>
                    <a:pt x="805644" y="83051"/>
                    <a:pt x="826477" y="114300"/>
                  </a:cubicBezTo>
                  <a:cubicBezTo>
                    <a:pt x="829408" y="126023"/>
                    <a:pt x="830509" y="138362"/>
                    <a:pt x="835269" y="149469"/>
                  </a:cubicBezTo>
                  <a:cubicBezTo>
                    <a:pt x="839431" y="159182"/>
                    <a:pt x="847610" y="166671"/>
                    <a:pt x="852853" y="175846"/>
                  </a:cubicBezTo>
                  <a:cubicBezTo>
                    <a:pt x="859356" y="187226"/>
                    <a:pt x="864576" y="199292"/>
                    <a:pt x="870438" y="211015"/>
                  </a:cubicBezTo>
                  <a:cubicBezTo>
                    <a:pt x="873257" y="222290"/>
                    <a:pt x="881714" y="259944"/>
                    <a:pt x="888023" y="272562"/>
                  </a:cubicBezTo>
                  <a:cubicBezTo>
                    <a:pt x="892749" y="282013"/>
                    <a:pt x="899746" y="290146"/>
                    <a:pt x="905607" y="298938"/>
                  </a:cubicBezTo>
                  <a:cubicBezTo>
                    <a:pt x="911469" y="322384"/>
                    <a:pt x="916833" y="345961"/>
                    <a:pt x="923192" y="369277"/>
                  </a:cubicBezTo>
                  <a:cubicBezTo>
                    <a:pt x="925631" y="378218"/>
                    <a:pt x="929438" y="386743"/>
                    <a:pt x="931984" y="395654"/>
                  </a:cubicBezTo>
                  <a:cubicBezTo>
                    <a:pt x="935304" y="407273"/>
                    <a:pt x="937846" y="419100"/>
                    <a:pt x="940777" y="430823"/>
                  </a:cubicBezTo>
                  <a:cubicBezTo>
                    <a:pt x="945605" y="469449"/>
                    <a:pt x="958361" y="565083"/>
                    <a:pt x="958361" y="597877"/>
                  </a:cubicBezTo>
                  <a:cubicBezTo>
                    <a:pt x="958361" y="694637"/>
                    <a:pt x="954401" y="791384"/>
                    <a:pt x="949569" y="888023"/>
                  </a:cubicBezTo>
                  <a:cubicBezTo>
                    <a:pt x="948534" y="908721"/>
                    <a:pt x="946732" y="929719"/>
                    <a:pt x="940777" y="949569"/>
                  </a:cubicBezTo>
                  <a:cubicBezTo>
                    <a:pt x="937741" y="959690"/>
                    <a:pt x="928435" y="966771"/>
                    <a:pt x="923192" y="975946"/>
                  </a:cubicBezTo>
                  <a:cubicBezTo>
                    <a:pt x="916689" y="987326"/>
                    <a:pt x="910312" y="998882"/>
                    <a:pt x="905607" y="1011115"/>
                  </a:cubicBezTo>
                  <a:cubicBezTo>
                    <a:pt x="895626" y="1037066"/>
                    <a:pt x="891664" y="1065377"/>
                    <a:pt x="879230" y="1090246"/>
                  </a:cubicBezTo>
                  <a:cubicBezTo>
                    <a:pt x="873369" y="1101969"/>
                    <a:pt x="866809" y="1113368"/>
                    <a:pt x="861646" y="1125415"/>
                  </a:cubicBezTo>
                  <a:cubicBezTo>
                    <a:pt x="857995" y="1133934"/>
                    <a:pt x="856998" y="1143502"/>
                    <a:pt x="852853" y="1151792"/>
                  </a:cubicBezTo>
                  <a:cubicBezTo>
                    <a:pt x="848127" y="1161243"/>
                    <a:pt x="839995" y="1168718"/>
                    <a:pt x="835269" y="1178169"/>
                  </a:cubicBezTo>
                  <a:cubicBezTo>
                    <a:pt x="798873" y="1250965"/>
                    <a:pt x="859282" y="1155339"/>
                    <a:pt x="808892" y="1230923"/>
                  </a:cubicBezTo>
                  <a:cubicBezTo>
                    <a:pt x="805961" y="1239715"/>
                    <a:pt x="804245" y="1249011"/>
                    <a:pt x="800100" y="1257300"/>
                  </a:cubicBezTo>
                  <a:cubicBezTo>
                    <a:pt x="795374" y="1266752"/>
                    <a:pt x="788657" y="1275078"/>
                    <a:pt x="782515" y="1283677"/>
                  </a:cubicBezTo>
                  <a:cubicBezTo>
                    <a:pt x="763283" y="1310601"/>
                    <a:pt x="754106" y="1323921"/>
                    <a:pt x="729761" y="1345223"/>
                  </a:cubicBezTo>
                  <a:cubicBezTo>
                    <a:pt x="715638" y="1357580"/>
                    <a:pt x="699069" y="1367122"/>
                    <a:pt x="685800" y="1380392"/>
                  </a:cubicBezTo>
                  <a:cubicBezTo>
                    <a:pt x="635730" y="1430463"/>
                    <a:pt x="688811" y="1409685"/>
                    <a:pt x="615461" y="1424354"/>
                  </a:cubicBezTo>
                  <a:cubicBezTo>
                    <a:pt x="600807" y="1430215"/>
                    <a:pt x="586278" y="1436396"/>
                    <a:pt x="571500" y="1441938"/>
                  </a:cubicBezTo>
                  <a:cubicBezTo>
                    <a:pt x="562822" y="1445192"/>
                    <a:pt x="553413" y="1446586"/>
                    <a:pt x="545123" y="1450731"/>
                  </a:cubicBezTo>
                  <a:cubicBezTo>
                    <a:pt x="494116" y="1476234"/>
                    <a:pt x="545220" y="1462784"/>
                    <a:pt x="483577" y="1485900"/>
                  </a:cubicBezTo>
                  <a:cubicBezTo>
                    <a:pt x="424056" y="1508220"/>
                    <a:pt x="471651" y="1482219"/>
                    <a:pt x="422030" y="1503485"/>
                  </a:cubicBezTo>
                  <a:cubicBezTo>
                    <a:pt x="409983" y="1508648"/>
                    <a:pt x="398908" y="1515906"/>
                    <a:pt x="386861" y="1521069"/>
                  </a:cubicBezTo>
                  <a:cubicBezTo>
                    <a:pt x="378342" y="1524720"/>
                    <a:pt x="368586" y="1525361"/>
                    <a:pt x="360484" y="1529862"/>
                  </a:cubicBezTo>
                  <a:cubicBezTo>
                    <a:pt x="342010" y="1540126"/>
                    <a:pt x="325852" y="1554157"/>
                    <a:pt x="307730" y="1565031"/>
                  </a:cubicBezTo>
                  <a:cubicBezTo>
                    <a:pt x="305778" y="1566202"/>
                    <a:pt x="246409" y="1600877"/>
                    <a:pt x="237392" y="1608992"/>
                  </a:cubicBezTo>
                  <a:cubicBezTo>
                    <a:pt x="215827" y="1628401"/>
                    <a:pt x="199056" y="1653130"/>
                    <a:pt x="175846" y="1670538"/>
                  </a:cubicBezTo>
                  <a:cubicBezTo>
                    <a:pt x="164123" y="1679330"/>
                    <a:pt x="151039" y="1686553"/>
                    <a:pt x="140677" y="1696915"/>
                  </a:cubicBezTo>
                  <a:cubicBezTo>
                    <a:pt x="133205" y="1704387"/>
                    <a:pt x="130112" y="1715394"/>
                    <a:pt x="123092" y="1723292"/>
                  </a:cubicBezTo>
                  <a:cubicBezTo>
                    <a:pt x="106570" y="1741879"/>
                    <a:pt x="70338" y="1776046"/>
                    <a:pt x="70338" y="1776046"/>
                  </a:cubicBezTo>
                  <a:cubicBezTo>
                    <a:pt x="52282" y="1830215"/>
                    <a:pt x="68918" y="1775064"/>
                    <a:pt x="52753" y="1863969"/>
                  </a:cubicBezTo>
                  <a:cubicBezTo>
                    <a:pt x="45842" y="1901981"/>
                    <a:pt x="55416" y="1899138"/>
                    <a:pt x="35169" y="1899138"/>
                  </a:cubicBezTo>
                </a:path>
              </a:pathLst>
            </a:custGeom>
            <a:grpFill/>
            <a:ln w="76200">
              <a:solidFill>
                <a:schemeClr val="accent2">
                  <a:lumMod val="75000"/>
                </a:schemeClr>
              </a:solidFill>
            </a:ln>
            <a:scene3d>
              <a:camera prst="orthographicFront">
                <a:rot lat="0" lon="30000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5" name="תמונה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2770" y="4149080"/>
            <a:ext cx="979350" cy="776089"/>
          </a:xfrm>
          <a:prstGeom prst="rect">
            <a:avLst/>
          </a:prstGeom>
        </p:spPr>
      </p:pic>
    </p:spTree>
    <p:extLst>
      <p:ext uri="{BB962C8B-B14F-4D97-AF65-F5344CB8AC3E}">
        <p14:creationId xmlns:p14="http://schemas.microsoft.com/office/powerpoint/2010/main" val="2776477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title"/>
          </p:nvPr>
        </p:nvSpPr>
        <p:spPr>
          <a:xfrm>
            <a:off x="179512" y="1188041"/>
            <a:ext cx="8229600"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p>
        </p:txBody>
      </p:sp>
      <p:sp>
        <p:nvSpPr>
          <p:cNvPr id="6" name="TextBox 5"/>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2" name="TextBox 1"/>
          <p:cNvSpPr txBox="1"/>
          <p:nvPr/>
        </p:nvSpPr>
        <p:spPr>
          <a:xfrm>
            <a:off x="7740352" y="1857598"/>
            <a:ext cx="1310738" cy="923330"/>
          </a:xfrm>
          <a:prstGeom prst="rect">
            <a:avLst/>
          </a:prstGeom>
          <a:solidFill>
            <a:srgbClr val="99CC00"/>
          </a:solidFill>
        </p:spPr>
        <p:txBody>
          <a:bodyPr wrap="square" rtlCol="1">
            <a:spAutoFit/>
          </a:bodyPr>
          <a:lstStyle/>
          <a:p>
            <a:pPr algn="ct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טיפול במכשירי</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a:defRPr/>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חשמל</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דיאגרמה 2"/>
          <p:cNvGraphicFramePr/>
          <p:nvPr>
            <p:extLst>
              <p:ext uri="{D42A27DB-BD31-4B8C-83A1-F6EECF244321}">
                <p14:modId xmlns:p14="http://schemas.microsoft.com/office/powerpoint/2010/main" val="3830604569"/>
              </p:ext>
            </p:extLst>
          </p:nvPr>
        </p:nvGraphicFramePr>
        <p:xfrm>
          <a:off x="1907704"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0" y="6367834"/>
            <a:ext cx="539552" cy="369332"/>
          </a:xfrm>
          <a:prstGeom prst="rect">
            <a:avLst/>
          </a:prstGeom>
          <a:noFill/>
        </p:spPr>
        <p:txBody>
          <a:bodyPr wrap="square" rtlCol="1">
            <a:spAutoFit/>
          </a:bodyPr>
          <a:lstStyle/>
          <a:p>
            <a:r>
              <a:rPr lang="he-IL" dirty="0"/>
              <a:t>10</a:t>
            </a:r>
          </a:p>
        </p:txBody>
      </p:sp>
      <p:sp>
        <p:nvSpPr>
          <p:cNvPr id="11" name="הסבר מלבני מעוגל 10"/>
          <p:cNvSpPr/>
          <p:nvPr/>
        </p:nvSpPr>
        <p:spPr>
          <a:xfrm rot="1181813">
            <a:off x="338785" y="4232890"/>
            <a:ext cx="2808312" cy="1005354"/>
          </a:xfrm>
          <a:prstGeom prst="wedgeRoundRectCallout">
            <a:avLst>
              <a:gd name="adj1" fmla="val 98680"/>
              <a:gd name="adj2" fmla="val -112502"/>
              <a:gd name="adj3" fmla="val 16667"/>
            </a:avLst>
          </a:prstGeom>
          <a:solidFill>
            <a:srgbClr val="CC99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למניעת דליקה.</a:t>
            </a:r>
            <a:endParaRPr lang="en-US"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1509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title"/>
          </p:nvPr>
        </p:nvSpPr>
        <p:spPr>
          <a:xfrm>
            <a:off x="179512" y="1188041"/>
            <a:ext cx="8229600" cy="584775"/>
          </a:xfrm>
          <a:prstGeom prst="rect">
            <a:avLst/>
          </a:prstGeom>
          <a:solidFill>
            <a:schemeClr val="bg2">
              <a:lumMod val="90000"/>
              <a:alpha val="40000"/>
            </a:schemeClr>
          </a:solid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p>
        </p:txBody>
      </p:sp>
      <p:sp>
        <p:nvSpPr>
          <p:cNvPr id="6" name="TextBox 5"/>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2" name="TextBox 1"/>
          <p:cNvSpPr txBox="1"/>
          <p:nvPr/>
        </p:nvSpPr>
        <p:spPr>
          <a:xfrm>
            <a:off x="7740352" y="1857598"/>
            <a:ext cx="1310738" cy="923330"/>
          </a:xfrm>
          <a:prstGeom prst="rect">
            <a:avLst/>
          </a:prstGeom>
          <a:solidFill>
            <a:srgbClr val="99CC00"/>
          </a:solidFill>
        </p:spPr>
        <p:txBody>
          <a:bodyPr wrap="square" rtlCol="1">
            <a:spAutoFit/>
          </a:bodyPr>
          <a:lstStyle/>
          <a:p>
            <a:pPr algn="ct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טיפול במכשירי</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a:defRPr/>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חשמל</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דיאגרמה 2"/>
          <p:cNvGraphicFramePr/>
          <p:nvPr>
            <p:extLst>
              <p:ext uri="{D42A27DB-BD31-4B8C-83A1-F6EECF244321}">
                <p14:modId xmlns:p14="http://schemas.microsoft.com/office/powerpoint/2010/main" val="3478259955"/>
              </p:ext>
            </p:extLst>
          </p:nvPr>
        </p:nvGraphicFramePr>
        <p:xfrm>
          <a:off x="2123728"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07504" y="6367834"/>
            <a:ext cx="432048" cy="369332"/>
          </a:xfrm>
          <a:prstGeom prst="rect">
            <a:avLst/>
          </a:prstGeom>
          <a:noFill/>
        </p:spPr>
        <p:txBody>
          <a:bodyPr wrap="square" rtlCol="1">
            <a:spAutoFit/>
          </a:bodyPr>
          <a:lstStyle/>
          <a:p>
            <a:r>
              <a:rPr lang="he-IL" dirty="0"/>
              <a:t>11</a:t>
            </a:r>
          </a:p>
        </p:txBody>
      </p:sp>
      <p:sp>
        <p:nvSpPr>
          <p:cNvPr id="8" name="הסבר ענן 7"/>
          <p:cNvSpPr/>
          <p:nvPr/>
        </p:nvSpPr>
        <p:spPr>
          <a:xfrm rot="687077">
            <a:off x="223421" y="3095095"/>
            <a:ext cx="3499479" cy="3337222"/>
          </a:xfrm>
          <a:prstGeom prst="cloudCallout">
            <a:avLst>
              <a:gd name="adj1" fmla="val 78183"/>
              <a:gd name="adj2" fmla="val -17702"/>
            </a:avLst>
          </a:prstGeom>
          <a:solidFill>
            <a:srgbClr val="00B05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בהתקנת דוד ו/או תנור לאמבטיה יש להשתמש במפסק דו-קוטבי, שמנתק שני מגעים. בדרך כלל הוא בעל נורה שנדלקת במצב הפעלה. </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083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title"/>
          </p:nvPr>
        </p:nvSpPr>
        <p:spPr>
          <a:xfrm>
            <a:off x="179512" y="1188041"/>
            <a:ext cx="8229600"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p>
        </p:txBody>
      </p:sp>
      <p:sp>
        <p:nvSpPr>
          <p:cNvPr id="6" name="TextBox 5"/>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2" name="TextBox 1"/>
          <p:cNvSpPr txBox="1"/>
          <p:nvPr/>
        </p:nvSpPr>
        <p:spPr>
          <a:xfrm>
            <a:off x="7740352" y="1857598"/>
            <a:ext cx="1310738" cy="923330"/>
          </a:xfrm>
          <a:prstGeom prst="rect">
            <a:avLst/>
          </a:prstGeom>
          <a:solidFill>
            <a:srgbClr val="99CC00"/>
          </a:solidFill>
        </p:spPr>
        <p:txBody>
          <a:bodyPr wrap="square" rtlCol="1">
            <a:spAutoFit/>
          </a:bodyPr>
          <a:lstStyle/>
          <a:p>
            <a:pPr algn="ct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טיפול במכשירי</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a:defRPr/>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חשמל</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דיאגרמה 2"/>
          <p:cNvGraphicFramePr/>
          <p:nvPr>
            <p:extLst>
              <p:ext uri="{D42A27DB-BD31-4B8C-83A1-F6EECF244321}">
                <p14:modId xmlns:p14="http://schemas.microsoft.com/office/powerpoint/2010/main" val="3551921411"/>
              </p:ext>
            </p:extLst>
          </p:nvPr>
        </p:nvGraphicFramePr>
        <p:xfrm>
          <a:off x="2123728"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0" y="6367834"/>
            <a:ext cx="539552" cy="369332"/>
          </a:xfrm>
          <a:prstGeom prst="rect">
            <a:avLst/>
          </a:prstGeom>
          <a:noFill/>
        </p:spPr>
        <p:txBody>
          <a:bodyPr wrap="square" rtlCol="1">
            <a:spAutoFit/>
          </a:bodyPr>
          <a:lstStyle/>
          <a:p>
            <a:r>
              <a:rPr lang="he-IL" dirty="0"/>
              <a:t>12</a:t>
            </a:r>
          </a:p>
        </p:txBody>
      </p:sp>
      <p:sp>
        <p:nvSpPr>
          <p:cNvPr id="8" name="הסבר ענן 7"/>
          <p:cNvSpPr/>
          <p:nvPr/>
        </p:nvSpPr>
        <p:spPr>
          <a:xfrm rot="201349">
            <a:off x="223228" y="3646693"/>
            <a:ext cx="4070828" cy="2564457"/>
          </a:xfrm>
          <a:prstGeom prst="cloudCallout">
            <a:avLst>
              <a:gd name="adj1" fmla="val 63538"/>
              <a:gd name="adj2" fmla="val -21933"/>
            </a:avLst>
          </a:prstGeom>
          <a:solidFill>
            <a:srgbClr val="99330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15000"/>
              </a:lnSpc>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העדר כיסוי מהווה סכנה בטיחותית בגלל האפשרות של חדירת מים או לחות אל תוך גוף התאורה.</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041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title"/>
          </p:nvPr>
        </p:nvSpPr>
        <p:spPr>
          <a:xfrm>
            <a:off x="179512" y="1188041"/>
            <a:ext cx="8229600"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p>
        </p:txBody>
      </p:sp>
      <p:sp>
        <p:nvSpPr>
          <p:cNvPr id="6" name="TextBox 5"/>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2" name="TextBox 1"/>
          <p:cNvSpPr txBox="1"/>
          <p:nvPr/>
        </p:nvSpPr>
        <p:spPr>
          <a:xfrm>
            <a:off x="7740352" y="1857598"/>
            <a:ext cx="1310738" cy="923330"/>
          </a:xfrm>
          <a:prstGeom prst="rect">
            <a:avLst/>
          </a:prstGeom>
          <a:solidFill>
            <a:srgbClr val="99CC00"/>
          </a:solidFill>
        </p:spPr>
        <p:txBody>
          <a:bodyPr wrap="square" rtlCol="1">
            <a:spAutoFit/>
          </a:bodyPr>
          <a:lstStyle/>
          <a:p>
            <a:pPr algn="ct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טיפול במכשירי</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a:defRPr/>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חשמל</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דיאגרמה 2"/>
          <p:cNvGraphicFramePr/>
          <p:nvPr>
            <p:extLst>
              <p:ext uri="{D42A27DB-BD31-4B8C-83A1-F6EECF244321}">
                <p14:modId xmlns:p14="http://schemas.microsoft.com/office/powerpoint/2010/main" val="2032472787"/>
              </p:ext>
            </p:extLst>
          </p:nvPr>
        </p:nvGraphicFramePr>
        <p:xfrm>
          <a:off x="2123728"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0" y="6367834"/>
            <a:ext cx="539552" cy="369332"/>
          </a:xfrm>
          <a:prstGeom prst="rect">
            <a:avLst/>
          </a:prstGeom>
          <a:noFill/>
        </p:spPr>
        <p:txBody>
          <a:bodyPr wrap="square" rtlCol="1">
            <a:spAutoFit/>
          </a:bodyPr>
          <a:lstStyle/>
          <a:p>
            <a:r>
              <a:rPr lang="he-IL" dirty="0"/>
              <a:t>13</a:t>
            </a:r>
          </a:p>
        </p:txBody>
      </p:sp>
      <p:sp>
        <p:nvSpPr>
          <p:cNvPr id="10" name="הסבר מלבני מעוגל 9"/>
          <p:cNvSpPr/>
          <p:nvPr/>
        </p:nvSpPr>
        <p:spPr>
          <a:xfrm>
            <a:off x="338785" y="4005064"/>
            <a:ext cx="2808312" cy="1368152"/>
          </a:xfrm>
          <a:prstGeom prst="wedgeRoundRectCallout">
            <a:avLst>
              <a:gd name="adj1" fmla="val 105784"/>
              <a:gd name="adj2" fmla="val -12454"/>
              <a:gd name="adj3" fmla="val 16667"/>
            </a:avLst>
          </a:prstGeom>
          <a:solidFill>
            <a:srgbClr val="FF99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15000"/>
              </a:lnSpc>
            </a:pPr>
            <a:r>
              <a:rPr lang="he-IL"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הסדקים בבתי המנורה מהווים מפגע בטיחותי.</a:t>
            </a:r>
            <a:endParaRPr lang="en-US"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397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title"/>
          </p:nvPr>
        </p:nvSpPr>
        <p:spPr>
          <a:xfrm>
            <a:off x="179512" y="1188041"/>
            <a:ext cx="8229600"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p>
        </p:txBody>
      </p:sp>
      <p:sp>
        <p:nvSpPr>
          <p:cNvPr id="6" name="TextBox 5"/>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2" name="TextBox 1"/>
          <p:cNvSpPr txBox="1"/>
          <p:nvPr/>
        </p:nvSpPr>
        <p:spPr>
          <a:xfrm>
            <a:off x="7740352" y="1857598"/>
            <a:ext cx="1310738" cy="1334340"/>
          </a:xfrm>
          <a:prstGeom prst="rect">
            <a:avLst/>
          </a:prstGeom>
          <a:solidFill>
            <a:srgbClr val="99CC00"/>
          </a:solidFill>
        </p:spPr>
        <p:txBody>
          <a:bodyPr wrap="square" rtlCol="1">
            <a:spAutoFit/>
          </a:bodyPr>
          <a:lstStyle/>
          <a:p>
            <a:pPr algn="ctr">
              <a:lnSpc>
                <a:spcPct val="115000"/>
              </a:lnSpc>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לוח החשמל הביתי</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a:lnSpc>
                <a:spcPct val="115000"/>
              </a:lnSpc>
              <a:defRPr/>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והארקה</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דיאגרמה 2"/>
          <p:cNvGraphicFramePr/>
          <p:nvPr>
            <p:extLst>
              <p:ext uri="{D42A27DB-BD31-4B8C-83A1-F6EECF244321}">
                <p14:modId xmlns:p14="http://schemas.microsoft.com/office/powerpoint/2010/main" val="2479742640"/>
              </p:ext>
            </p:extLst>
          </p:nvPr>
        </p:nvGraphicFramePr>
        <p:xfrm>
          <a:off x="2411760" y="203832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6387" y="6367834"/>
            <a:ext cx="503931" cy="369332"/>
          </a:xfrm>
          <a:prstGeom prst="rect">
            <a:avLst/>
          </a:prstGeom>
          <a:noFill/>
        </p:spPr>
        <p:txBody>
          <a:bodyPr wrap="square" rtlCol="1">
            <a:spAutoFit/>
          </a:bodyPr>
          <a:lstStyle/>
          <a:p>
            <a:r>
              <a:rPr lang="he-IL" dirty="0"/>
              <a:t>14</a:t>
            </a:r>
          </a:p>
        </p:txBody>
      </p:sp>
      <p:sp>
        <p:nvSpPr>
          <p:cNvPr id="12" name="סימן ''אסור'' 11"/>
          <p:cNvSpPr/>
          <p:nvPr/>
        </p:nvSpPr>
        <p:spPr>
          <a:xfrm>
            <a:off x="305272" y="1772816"/>
            <a:ext cx="1944215" cy="1805859"/>
          </a:xfrm>
          <a:prstGeom prst="noSmoking">
            <a:avLst/>
          </a:prstGeom>
          <a:solidFill>
            <a:srgbClr val="CC33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effectLst>
                  <a:outerShdw blurRad="38100" dist="38100" dir="2700000" algn="tl">
                    <a:srgbClr val="000000">
                      <a:alpha val="43137"/>
                    </a:srgbClr>
                  </a:outerShdw>
                </a:effectLst>
              </a:rPr>
              <a:t>לביצוע על-ידי מבוגר בלבד!!!</a:t>
            </a:r>
          </a:p>
        </p:txBody>
      </p:sp>
      <p:sp>
        <p:nvSpPr>
          <p:cNvPr id="10" name="הסבר אליפטי 9"/>
          <p:cNvSpPr/>
          <p:nvPr/>
        </p:nvSpPr>
        <p:spPr>
          <a:xfrm rot="21132341">
            <a:off x="156573" y="3598149"/>
            <a:ext cx="3767782" cy="3102322"/>
          </a:xfrm>
          <a:prstGeom prst="wedgeEllipseCallout">
            <a:avLst>
              <a:gd name="adj1" fmla="val 79677"/>
              <a:gd name="adj2" fmla="val -4731"/>
            </a:avLst>
          </a:prstGeom>
          <a:solidFill>
            <a:srgbClr val="33CC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15000"/>
              </a:lnSpc>
              <a:spcAft>
                <a:spcPts val="1000"/>
              </a:spcAft>
            </a:pPr>
            <a:r>
              <a:rPr lang="he-IL"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ההארקה היא אמצעי בטיחות חשוב, שגורם לניתוק אספקת הזרם למכשיר חשמלי כאשר הוא מקולקל, ובעקבות זאת עלול לגרום התחשמלות</a:t>
            </a:r>
            <a:r>
              <a:rPr lang="en-US"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98731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75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750" tmFilter="0, 0; .2, .5; .8, .5; 1, 0"/>
                                        <p:tgtEl>
                                          <p:spTgt spid="12"/>
                                        </p:tgtEl>
                                      </p:cBhvr>
                                    </p:animEffect>
                                    <p:animScale>
                                      <p:cBhvr>
                                        <p:cTn id="24" dur="375"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2" grpId="0" animBg="1"/>
      <p:bldP spid="12" grpId="1"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title"/>
          </p:nvPr>
        </p:nvSpPr>
        <p:spPr>
          <a:xfrm>
            <a:off x="179512" y="1188041"/>
            <a:ext cx="8229600"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p>
        </p:txBody>
      </p:sp>
      <p:sp>
        <p:nvSpPr>
          <p:cNvPr id="6" name="TextBox 5"/>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2" name="TextBox 1"/>
          <p:cNvSpPr txBox="1"/>
          <p:nvPr/>
        </p:nvSpPr>
        <p:spPr>
          <a:xfrm>
            <a:off x="7740352" y="1857598"/>
            <a:ext cx="1310738" cy="1334340"/>
          </a:xfrm>
          <a:prstGeom prst="rect">
            <a:avLst/>
          </a:prstGeom>
          <a:solidFill>
            <a:srgbClr val="99CC00"/>
          </a:solidFill>
        </p:spPr>
        <p:txBody>
          <a:bodyPr wrap="square" rtlCol="1">
            <a:spAutoFit/>
          </a:bodyPr>
          <a:lstStyle/>
          <a:p>
            <a:pPr algn="ctr">
              <a:lnSpc>
                <a:spcPct val="115000"/>
              </a:lnSpc>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לוח החשמל הביתי</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a:lnSpc>
                <a:spcPct val="115000"/>
              </a:lnSpc>
              <a:defRPr/>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והארקה</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דיאגרמה 2"/>
          <p:cNvGraphicFramePr/>
          <p:nvPr>
            <p:extLst>
              <p:ext uri="{D42A27DB-BD31-4B8C-83A1-F6EECF244321}">
                <p14:modId xmlns:p14="http://schemas.microsoft.com/office/powerpoint/2010/main" val="2331657713"/>
              </p:ext>
            </p:extLst>
          </p:nvPr>
        </p:nvGraphicFramePr>
        <p:xfrm>
          <a:off x="2411760" y="203832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80528" y="6444044"/>
            <a:ext cx="540568" cy="369332"/>
          </a:xfrm>
          <a:prstGeom prst="rect">
            <a:avLst/>
          </a:prstGeom>
          <a:noFill/>
        </p:spPr>
        <p:txBody>
          <a:bodyPr wrap="square" rtlCol="1">
            <a:spAutoFit/>
          </a:bodyPr>
          <a:lstStyle/>
          <a:p>
            <a:r>
              <a:rPr lang="he-IL" dirty="0"/>
              <a:t>15</a:t>
            </a:r>
          </a:p>
        </p:txBody>
      </p:sp>
      <p:sp>
        <p:nvSpPr>
          <p:cNvPr id="11" name="הסבר מלבני מעוגל 10"/>
          <p:cNvSpPr/>
          <p:nvPr/>
        </p:nvSpPr>
        <p:spPr>
          <a:xfrm>
            <a:off x="251520" y="3362651"/>
            <a:ext cx="3600400" cy="3450725"/>
          </a:xfrm>
          <a:prstGeom prst="wedgeRoundRectCallout">
            <a:avLst>
              <a:gd name="adj1" fmla="val 75157"/>
              <a:gd name="adj2" fmla="val -13972"/>
              <a:gd name="adj3" fmla="val 16667"/>
            </a:avLst>
          </a:prstGeom>
          <a:solidFill>
            <a:srgbClr val="CCCC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15000"/>
              </a:lnSpc>
            </a:pPr>
            <a:r>
              <a:rPr lang="he-IL"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מפסק פחת (מפסק מגן) מנתק את זרם החשמל הראשי לדירה, כאשר יש ליקוי בבידוד של אחד המכשירים בבית, דבר שעלול לגרום התחשמלות. גם מפסק המגן עלול להתקלקל, להתבלות, ולאבד את יעילותו, ולכן יש לבדוק אותו.</a:t>
            </a:r>
            <a:endParaRPr lang="en-US"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 name="סימן ''אסור'' 11"/>
          <p:cNvSpPr/>
          <p:nvPr/>
        </p:nvSpPr>
        <p:spPr>
          <a:xfrm>
            <a:off x="305272" y="1772816"/>
            <a:ext cx="1944215" cy="1805859"/>
          </a:xfrm>
          <a:prstGeom prst="noSmoking">
            <a:avLst/>
          </a:prstGeom>
          <a:solidFill>
            <a:srgbClr val="CC33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effectLst>
                  <a:outerShdw blurRad="38100" dist="38100" dir="2700000" algn="tl">
                    <a:srgbClr val="000000">
                      <a:alpha val="43137"/>
                    </a:srgbClr>
                  </a:outerShdw>
                </a:effectLst>
              </a:rPr>
              <a:t>לביצוע על-ידי מבוגר בלבד!!!</a:t>
            </a:r>
          </a:p>
        </p:txBody>
      </p:sp>
    </p:spTree>
    <p:extLst>
      <p:ext uri="{BB962C8B-B14F-4D97-AF65-F5344CB8AC3E}">
        <p14:creationId xmlns:p14="http://schemas.microsoft.com/office/powerpoint/2010/main" val="4356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1" grpId="0" animBg="1"/>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הסבר מלבני מעוגל 3"/>
          <p:cNvSpPr/>
          <p:nvPr/>
        </p:nvSpPr>
        <p:spPr>
          <a:xfrm>
            <a:off x="657908" y="3717032"/>
            <a:ext cx="7272808" cy="2808312"/>
          </a:xfrm>
          <a:prstGeom prst="wedgeRoundRectCallout">
            <a:avLst>
              <a:gd name="adj1" fmla="val -54512"/>
              <a:gd name="adj2" fmla="val -52716"/>
              <a:gd name="adj3" fmla="val 16667"/>
            </a:avLst>
          </a:prstGeom>
          <a:ln/>
        </p:spPr>
        <p:style>
          <a:lnRef idx="0">
            <a:schemeClr val="accent6"/>
          </a:lnRef>
          <a:fillRef idx="3">
            <a:schemeClr val="accent6"/>
          </a:fillRef>
          <a:effectRef idx="3">
            <a:schemeClr val="accent6"/>
          </a:effectRef>
          <a:fontRef idx="minor">
            <a:schemeClr val="lt1"/>
          </a:fontRef>
        </p:style>
        <p:txBody>
          <a:bodyPr rtlCol="1" anchor="ctr"/>
          <a:lstStyle/>
          <a:p>
            <a:r>
              <a:rPr lang="he-IL" sz="28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עושים זאת על-ידי לחיצה על מתג הבדיקה. אם הלחיצה גרמה להפסקת חשמל בכל הבית – המפסק תקין; </a:t>
            </a:r>
          </a:p>
          <a:p>
            <a:r>
              <a:rPr lang="he-IL" sz="28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אך אם עקב הלחיצה לא פסק החשמל בבית, יש להזמין מיד חשמלאי מורשה!</a:t>
            </a:r>
            <a:endParaRPr lang="he-IL"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7" name="כותרת 3"/>
          <p:cNvSpPr txBox="1">
            <a:spLocks noGrp="1"/>
          </p:cNvSpPr>
          <p:nvPr>
            <p:ph type="title"/>
          </p:nvPr>
        </p:nvSpPr>
        <p:spPr>
          <a:xfrm>
            <a:off x="179512" y="1188041"/>
            <a:ext cx="8229600"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p>
        </p:txBody>
      </p:sp>
      <p:sp>
        <p:nvSpPr>
          <p:cNvPr id="8" name="הסבר מלבני מעוגל 7"/>
          <p:cNvSpPr/>
          <p:nvPr/>
        </p:nvSpPr>
        <p:spPr>
          <a:xfrm>
            <a:off x="1547664" y="1905370"/>
            <a:ext cx="7272808" cy="1540749"/>
          </a:xfrm>
          <a:prstGeom prst="wedgeRoundRectCallout">
            <a:avLst>
              <a:gd name="adj1" fmla="val -49025"/>
              <a:gd name="adj2" fmla="val 33491"/>
              <a:gd name="adj3" fmla="val 16667"/>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he-IL"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איך בודקים את מפסק המגן?</a:t>
            </a:r>
            <a:br>
              <a:rPr lang="en-US"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(מפסק פחת נגד התחשמלות)</a:t>
            </a:r>
          </a:p>
          <a:p>
            <a:pPr algn="ctr"/>
            <a:r>
              <a:rPr lang="he-IL"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רק מבוגר יכול לעשות את זה!!!</a:t>
            </a:r>
            <a:endParaRPr lang="he-IL"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סימן ''אסור'' 8"/>
          <p:cNvSpPr/>
          <p:nvPr/>
        </p:nvSpPr>
        <p:spPr>
          <a:xfrm>
            <a:off x="179512" y="1772814"/>
            <a:ext cx="1764703" cy="1673305"/>
          </a:xfrm>
          <a:prstGeom prst="noSmoking">
            <a:avLst/>
          </a:prstGeom>
          <a:solidFill>
            <a:srgbClr val="CC33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effectLst>
                  <a:outerShdw blurRad="38100" dist="38100" dir="2700000" algn="tl">
                    <a:srgbClr val="000000">
                      <a:alpha val="43137"/>
                    </a:srgbClr>
                  </a:outerShdw>
                </a:effectLst>
              </a:rPr>
              <a:t>לביצוע על-ידי מבוגר בלבד!!!</a:t>
            </a:r>
          </a:p>
        </p:txBody>
      </p:sp>
      <p:sp>
        <p:nvSpPr>
          <p:cNvPr id="10" name="TextBox 9"/>
          <p:cNvSpPr txBox="1"/>
          <p:nvPr/>
        </p:nvSpPr>
        <p:spPr>
          <a:xfrm>
            <a:off x="-73024" y="6444044"/>
            <a:ext cx="540568" cy="369332"/>
          </a:xfrm>
          <a:prstGeom prst="rect">
            <a:avLst/>
          </a:prstGeom>
          <a:noFill/>
        </p:spPr>
        <p:txBody>
          <a:bodyPr wrap="square" rtlCol="1">
            <a:spAutoFit/>
          </a:bodyPr>
          <a:lstStyle/>
          <a:p>
            <a:r>
              <a:rPr lang="he-IL" dirty="0"/>
              <a:t>16</a:t>
            </a:r>
          </a:p>
        </p:txBody>
      </p:sp>
    </p:spTree>
    <p:extLst>
      <p:ext uri="{BB962C8B-B14F-4D97-AF65-F5344CB8AC3E}">
        <p14:creationId xmlns:p14="http://schemas.microsoft.com/office/powerpoint/2010/main" val="379861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title"/>
          </p:nvPr>
        </p:nvSpPr>
        <p:spPr>
          <a:xfrm>
            <a:off x="179512" y="1188041"/>
            <a:ext cx="8229600"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p>
        </p:txBody>
      </p:sp>
      <p:sp>
        <p:nvSpPr>
          <p:cNvPr id="6" name="TextBox 5"/>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2" name="TextBox 1"/>
          <p:cNvSpPr txBox="1"/>
          <p:nvPr/>
        </p:nvSpPr>
        <p:spPr>
          <a:xfrm>
            <a:off x="7753743" y="1862604"/>
            <a:ext cx="1310738" cy="697242"/>
          </a:xfrm>
          <a:prstGeom prst="rect">
            <a:avLst/>
          </a:prstGeom>
          <a:solidFill>
            <a:srgbClr val="99CC00"/>
          </a:solidFill>
        </p:spPr>
        <p:txBody>
          <a:bodyPr wrap="square" rtlCol="1">
            <a:spAutoFit/>
          </a:bodyPr>
          <a:lstStyle/>
          <a:p>
            <a:pPr lvl="0" algn="ctr">
              <a:lnSpc>
                <a:spcPct val="115000"/>
              </a:lnSpc>
              <a:defRPr/>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שקעים וכבלים</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דיאגרמה 2"/>
          <p:cNvGraphicFramePr/>
          <p:nvPr>
            <p:extLst>
              <p:ext uri="{D42A27DB-BD31-4B8C-83A1-F6EECF244321}">
                <p14:modId xmlns:p14="http://schemas.microsoft.com/office/powerpoint/2010/main" val="1455802266"/>
              </p:ext>
            </p:extLst>
          </p:nvPr>
        </p:nvGraphicFramePr>
        <p:xfrm>
          <a:off x="1907704"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07504" y="6367834"/>
            <a:ext cx="504056" cy="369332"/>
          </a:xfrm>
          <a:prstGeom prst="rect">
            <a:avLst/>
          </a:prstGeom>
          <a:noFill/>
        </p:spPr>
        <p:txBody>
          <a:bodyPr wrap="square" rtlCol="1">
            <a:spAutoFit/>
          </a:bodyPr>
          <a:lstStyle/>
          <a:p>
            <a:r>
              <a:rPr lang="he-IL" dirty="0"/>
              <a:t>17</a:t>
            </a:r>
          </a:p>
        </p:txBody>
      </p:sp>
      <p:sp>
        <p:nvSpPr>
          <p:cNvPr id="8" name="הסבר ענן 7"/>
          <p:cNvSpPr/>
          <p:nvPr/>
        </p:nvSpPr>
        <p:spPr>
          <a:xfrm rot="201349">
            <a:off x="175301" y="4011183"/>
            <a:ext cx="3797539" cy="2247430"/>
          </a:xfrm>
          <a:prstGeom prst="cloudCallout">
            <a:avLst>
              <a:gd name="adj1" fmla="val 62751"/>
              <a:gd name="adj2" fmla="val -34227"/>
            </a:avLst>
          </a:prstGeom>
          <a:solidFill>
            <a:srgbClr val="CCFF99"/>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15000"/>
              </a:lnSpc>
            </a:pPr>
            <a:r>
              <a:rPr lang="he-IL"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גוף האדם מוליך זרם, ומגע בחורי השקע עלול לגרום להתחשמלות.</a:t>
            </a:r>
            <a:endParaRPr lang="en-US"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722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title"/>
          </p:nvPr>
        </p:nvSpPr>
        <p:spPr>
          <a:xfrm>
            <a:off x="179512" y="1188041"/>
            <a:ext cx="8229600"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p>
        </p:txBody>
      </p:sp>
      <p:sp>
        <p:nvSpPr>
          <p:cNvPr id="6" name="TextBox 5"/>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2" name="TextBox 1"/>
          <p:cNvSpPr txBox="1"/>
          <p:nvPr/>
        </p:nvSpPr>
        <p:spPr>
          <a:xfrm>
            <a:off x="7753743" y="1862604"/>
            <a:ext cx="1310738" cy="697242"/>
          </a:xfrm>
          <a:prstGeom prst="rect">
            <a:avLst/>
          </a:prstGeom>
          <a:solidFill>
            <a:srgbClr val="99CC00"/>
          </a:solidFill>
        </p:spPr>
        <p:txBody>
          <a:bodyPr wrap="square" rtlCol="1">
            <a:spAutoFit/>
          </a:bodyPr>
          <a:lstStyle/>
          <a:p>
            <a:pPr lvl="0" algn="ctr">
              <a:lnSpc>
                <a:spcPct val="115000"/>
              </a:lnSpc>
              <a:defRPr/>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שקעים וכבלים</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דיאגרמה 2"/>
          <p:cNvGraphicFramePr/>
          <p:nvPr>
            <p:extLst>
              <p:ext uri="{D42A27DB-BD31-4B8C-83A1-F6EECF244321}">
                <p14:modId xmlns:p14="http://schemas.microsoft.com/office/powerpoint/2010/main" val="4223682774"/>
              </p:ext>
            </p:extLst>
          </p:nvPr>
        </p:nvGraphicFramePr>
        <p:xfrm>
          <a:off x="1907704"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46238" y="6367834"/>
            <a:ext cx="493314" cy="369332"/>
          </a:xfrm>
          <a:prstGeom prst="rect">
            <a:avLst/>
          </a:prstGeom>
          <a:noFill/>
        </p:spPr>
        <p:txBody>
          <a:bodyPr wrap="square" rtlCol="1">
            <a:spAutoFit/>
          </a:bodyPr>
          <a:lstStyle/>
          <a:p>
            <a:r>
              <a:rPr lang="he-IL" dirty="0"/>
              <a:t>18</a:t>
            </a:r>
          </a:p>
        </p:txBody>
      </p:sp>
      <p:sp>
        <p:nvSpPr>
          <p:cNvPr id="10" name="הסבר אליפטי 9"/>
          <p:cNvSpPr/>
          <p:nvPr/>
        </p:nvSpPr>
        <p:spPr>
          <a:xfrm rot="21430059">
            <a:off x="101580" y="4059486"/>
            <a:ext cx="3824130" cy="2334486"/>
          </a:xfrm>
          <a:prstGeom prst="wedgeEllipseCallout">
            <a:avLst>
              <a:gd name="adj1" fmla="val 62613"/>
              <a:gd name="adj2" fmla="val -18991"/>
            </a:avLst>
          </a:prstGeom>
          <a:solidFill>
            <a:srgbClr val="CC99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15000"/>
              </a:lnSpc>
            </a:pPr>
            <a:r>
              <a:rPr lang="he-IL"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ניתוק מכשיר במשיכה עלול לגרום לניתוק מוליכים ממקומם, לנגיעתם זה בזה ולחשמול מסוכן של המכשיר</a:t>
            </a:r>
            <a:r>
              <a:rPr lang="en-US"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1036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title"/>
          </p:nvPr>
        </p:nvSpPr>
        <p:spPr>
          <a:xfrm>
            <a:off x="179512" y="1188041"/>
            <a:ext cx="8229600"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p>
        </p:txBody>
      </p:sp>
      <p:sp>
        <p:nvSpPr>
          <p:cNvPr id="6" name="TextBox 5"/>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2" name="TextBox 1"/>
          <p:cNvSpPr txBox="1"/>
          <p:nvPr/>
        </p:nvSpPr>
        <p:spPr>
          <a:xfrm>
            <a:off x="7753743" y="1862604"/>
            <a:ext cx="1310738" cy="697242"/>
          </a:xfrm>
          <a:prstGeom prst="rect">
            <a:avLst/>
          </a:prstGeom>
          <a:solidFill>
            <a:srgbClr val="99CC00"/>
          </a:solidFill>
        </p:spPr>
        <p:txBody>
          <a:bodyPr wrap="square" rtlCol="1">
            <a:spAutoFit/>
          </a:bodyPr>
          <a:lstStyle/>
          <a:p>
            <a:pPr lvl="0" algn="ctr">
              <a:lnSpc>
                <a:spcPct val="115000"/>
              </a:lnSpc>
              <a:defRPr/>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שקעים וכבלים</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דיאגרמה 2"/>
          <p:cNvGraphicFramePr/>
          <p:nvPr>
            <p:extLst>
              <p:ext uri="{D42A27DB-BD31-4B8C-83A1-F6EECF244321}">
                <p14:modId xmlns:p14="http://schemas.microsoft.com/office/powerpoint/2010/main" val="410274357"/>
              </p:ext>
            </p:extLst>
          </p:nvPr>
        </p:nvGraphicFramePr>
        <p:xfrm>
          <a:off x="2029913" y="18626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6946" y="6367834"/>
            <a:ext cx="522606" cy="369332"/>
          </a:xfrm>
          <a:prstGeom prst="rect">
            <a:avLst/>
          </a:prstGeom>
          <a:noFill/>
        </p:spPr>
        <p:txBody>
          <a:bodyPr wrap="square" rtlCol="1">
            <a:spAutoFit/>
          </a:bodyPr>
          <a:lstStyle/>
          <a:p>
            <a:r>
              <a:rPr lang="he-IL" dirty="0"/>
              <a:t>19</a:t>
            </a:r>
          </a:p>
        </p:txBody>
      </p:sp>
      <p:sp>
        <p:nvSpPr>
          <p:cNvPr id="8" name="הסבר ענן 7"/>
          <p:cNvSpPr/>
          <p:nvPr/>
        </p:nvSpPr>
        <p:spPr>
          <a:xfrm>
            <a:off x="36256" y="3660260"/>
            <a:ext cx="4023338" cy="2892240"/>
          </a:xfrm>
          <a:prstGeom prst="cloudCallout">
            <a:avLst>
              <a:gd name="adj1" fmla="val 62630"/>
              <a:gd name="adj2" fmla="val -18377"/>
            </a:avLst>
          </a:prstGeom>
          <a:solidFill>
            <a:srgbClr val="FF660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15000"/>
              </a:lnSpc>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רמת הבטיחות שלהם נמוכה מזו של תשתית החשמל הקבועה, והם מגדילים את הסבירות לקצר, שריפה או התחשמלות.</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881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520" y="1844824"/>
            <a:ext cx="8568952" cy="4525963"/>
          </a:xfrm>
          <a:prstGeom prst="flowChartAlternateProcess">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lstStyle/>
          <a:p>
            <a:pPr marL="0" indent="0">
              <a:buNone/>
            </a:pPr>
            <a:r>
              <a:rPr lang="he-IL" sz="2400" dirty="0">
                <a:latin typeface="Tahoma" panose="020B0604030504040204" pitchFamily="34" charset="0"/>
                <a:ea typeface="Tahoma" panose="020B0604030504040204" pitchFamily="34" charset="0"/>
                <a:cs typeface="Tahoma" panose="020B0604030504040204" pitchFamily="34" charset="0"/>
              </a:rPr>
              <a:t>החושים שלנו יודעים להזהיר אותנו מפני סכנה, כמו רכב חולף בכביש, זמזום של דבורה לידינו, או ריח גז שדולף;</a:t>
            </a:r>
          </a:p>
          <a:p>
            <a:pPr marL="0" indent="0" algn="ctr">
              <a:buNone/>
            </a:pPr>
            <a:r>
              <a:rPr lang="he-IL" sz="2400" dirty="0">
                <a:latin typeface="Tahoma" panose="020B0604030504040204" pitchFamily="34" charset="0"/>
                <a:ea typeface="Tahoma" panose="020B0604030504040204" pitchFamily="34" charset="0"/>
                <a:cs typeface="Tahoma" panose="020B0604030504040204" pitchFamily="34" charset="0"/>
              </a:rPr>
              <a:t> </a:t>
            </a:r>
            <a:r>
              <a:rPr lang="he-IL"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אולם החושים אינם יכולים להזהיר אותנו </a:t>
            </a:r>
            <a:b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מפני סכנות החשמל</a:t>
            </a:r>
            <a:r>
              <a:rPr lang="he-IL"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he-IL" sz="2400" dirty="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br>
              <a:rPr lang="en-US" sz="2400" dirty="0">
                <a:latin typeface="Tahoma" panose="020B0604030504040204" pitchFamily="34" charset="0"/>
                <a:ea typeface="Tahoma" panose="020B0604030504040204" pitchFamily="34" charset="0"/>
                <a:cs typeface="Tahoma" panose="020B0604030504040204" pitchFamily="34" charset="0"/>
              </a:rPr>
            </a:br>
            <a:r>
              <a:rPr lang="he-IL" sz="2400" dirty="0">
                <a:latin typeface="Tahoma" panose="020B0604030504040204" pitchFamily="34" charset="0"/>
                <a:ea typeface="Tahoma" panose="020B0604030504040204" pitchFamily="34" charset="0"/>
                <a:cs typeface="Tahoma" panose="020B0604030504040204" pitchFamily="34" charset="0"/>
              </a:rPr>
              <a:t>מאחר ואנו לא רואים, לא שומעים, לא טועמים ולא מריחים אותו; וכשניגע בו בחוש המישוש – יהיה זה מאוחר מדי וניפגע. </a:t>
            </a:r>
          </a:p>
          <a:p>
            <a:pPr marL="0" indent="0" algn="ctr">
              <a:buNone/>
            </a:pPr>
            <a:r>
              <a:rPr lang="he-IL" sz="24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אסור לגעת בחשמל</a:t>
            </a:r>
            <a:r>
              <a:rPr lang="he-IL" sz="24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he-IL" sz="2400" dirty="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2400" dirty="0">
                <a:latin typeface="Tahoma" panose="020B0604030504040204" pitchFamily="34" charset="0"/>
                <a:ea typeface="Tahoma" panose="020B0604030504040204" pitchFamily="34" charset="0"/>
                <a:cs typeface="Tahoma" panose="020B0604030504040204" pitchFamily="34" charset="0"/>
              </a:rPr>
              <a:t>לכן חשוב ללמוד על הסכנות בחשמל כדי הימנע מפגיעה.</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he-IL"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2" name="TextBox 1"/>
          <p:cNvSpPr txBox="1"/>
          <p:nvPr/>
        </p:nvSpPr>
        <p:spPr>
          <a:xfrm>
            <a:off x="2627784" y="1196752"/>
            <a:ext cx="4320480"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מדוע חשמל מסוכן?</a:t>
            </a:r>
          </a:p>
        </p:txBody>
      </p:sp>
      <p:sp>
        <p:nvSpPr>
          <p:cNvPr id="5" name="TextBox 4"/>
          <p:cNvSpPr txBox="1"/>
          <p:nvPr/>
        </p:nvSpPr>
        <p:spPr>
          <a:xfrm>
            <a:off x="107504" y="6367834"/>
            <a:ext cx="288032" cy="369332"/>
          </a:xfrm>
          <a:prstGeom prst="rect">
            <a:avLst/>
          </a:prstGeom>
          <a:noFill/>
        </p:spPr>
        <p:txBody>
          <a:bodyPr wrap="square" rtlCol="1">
            <a:spAutoFit/>
          </a:bodyPr>
          <a:lstStyle/>
          <a:p>
            <a:r>
              <a:rPr lang="he-IL" dirty="0"/>
              <a:t>2</a:t>
            </a: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8" y="4693037"/>
            <a:ext cx="1382880" cy="1040219"/>
          </a:xfrm>
          <a:prstGeom prst="rect">
            <a:avLst/>
          </a:prstGeom>
        </p:spPr>
      </p:pic>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9411" y="2924944"/>
            <a:ext cx="1531653" cy="1152128"/>
          </a:xfrm>
          <a:prstGeom prst="rect">
            <a:avLst/>
          </a:prstGeom>
        </p:spPr>
      </p:pic>
    </p:spTree>
    <p:extLst>
      <p:ext uri="{BB962C8B-B14F-4D97-AF65-F5344CB8AC3E}">
        <p14:creationId xmlns:p14="http://schemas.microsoft.com/office/powerpoint/2010/main" val="202431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title"/>
          </p:nvPr>
        </p:nvSpPr>
        <p:spPr>
          <a:xfrm>
            <a:off x="179512" y="1188041"/>
            <a:ext cx="8229600"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p>
        </p:txBody>
      </p:sp>
      <p:sp>
        <p:nvSpPr>
          <p:cNvPr id="6" name="TextBox 5"/>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2" name="TextBox 1"/>
          <p:cNvSpPr txBox="1"/>
          <p:nvPr/>
        </p:nvSpPr>
        <p:spPr>
          <a:xfrm>
            <a:off x="7753743" y="1862604"/>
            <a:ext cx="1310738" cy="697242"/>
          </a:xfrm>
          <a:prstGeom prst="rect">
            <a:avLst/>
          </a:prstGeom>
          <a:solidFill>
            <a:srgbClr val="99CC00"/>
          </a:solidFill>
        </p:spPr>
        <p:txBody>
          <a:bodyPr wrap="square" rtlCol="1">
            <a:spAutoFit/>
          </a:bodyPr>
          <a:lstStyle/>
          <a:p>
            <a:pPr lvl="0" algn="ctr">
              <a:lnSpc>
                <a:spcPct val="115000"/>
              </a:lnSpc>
              <a:defRPr/>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שקעים וכבלים</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דיאגרמה 2"/>
          <p:cNvGraphicFramePr/>
          <p:nvPr>
            <p:extLst>
              <p:ext uri="{D42A27DB-BD31-4B8C-83A1-F6EECF244321}">
                <p14:modId xmlns:p14="http://schemas.microsoft.com/office/powerpoint/2010/main" val="1028480207"/>
              </p:ext>
            </p:extLst>
          </p:nvPr>
        </p:nvGraphicFramePr>
        <p:xfrm>
          <a:off x="2313112" y="20717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הסבר מלבני מעוגל 9"/>
          <p:cNvSpPr/>
          <p:nvPr/>
        </p:nvSpPr>
        <p:spPr>
          <a:xfrm>
            <a:off x="253587" y="4103796"/>
            <a:ext cx="2808312" cy="1728192"/>
          </a:xfrm>
          <a:prstGeom prst="wedgeRoundRectCallout">
            <a:avLst>
              <a:gd name="adj1" fmla="val 110393"/>
              <a:gd name="adj2" fmla="val -15835"/>
              <a:gd name="adj3" fmla="val 16667"/>
            </a:avLst>
          </a:prstGeom>
          <a:solidFill>
            <a:srgbClr val="66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15000"/>
              </a:lnSpc>
            </a:pPr>
            <a:r>
              <a:rPr lang="he-IL"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בכבלים מאריכים, הפרוסים על הרצפה, עלול הבידוד להיפגע ולגרום לחשמול מסוכן</a:t>
            </a:r>
            <a:r>
              <a:rPr lang="en-US"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pic>
        <p:nvPicPr>
          <p:cNvPr id="5" name="תמונה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7784" y="2377509"/>
            <a:ext cx="1872208" cy="1137323"/>
          </a:xfrm>
          <a:prstGeom prst="rect">
            <a:avLst/>
          </a:prstGeom>
        </p:spPr>
      </p:pic>
      <p:sp>
        <p:nvSpPr>
          <p:cNvPr id="7" name="TextBox 8">
            <a:extLst>
              <a:ext uri="{FF2B5EF4-FFF2-40B4-BE49-F238E27FC236}">
                <a16:creationId xmlns:a16="http://schemas.microsoft.com/office/drawing/2014/main" id="{F66FA922-095F-4033-8C16-D1AE40D0D857}"/>
              </a:ext>
            </a:extLst>
          </p:cNvPr>
          <p:cNvSpPr txBox="1"/>
          <p:nvPr/>
        </p:nvSpPr>
        <p:spPr>
          <a:xfrm>
            <a:off x="16946" y="6367834"/>
            <a:ext cx="522606" cy="369332"/>
          </a:xfrm>
          <a:prstGeom prst="rect">
            <a:avLst/>
          </a:prstGeom>
          <a:noFill/>
        </p:spPr>
        <p:txBody>
          <a:bodyPr wrap="square" rtlCol="1">
            <a:spAutoFit/>
          </a:bodyPr>
          <a:lstStyle/>
          <a:p>
            <a:r>
              <a:rPr lang="he-IL" dirty="0"/>
              <a:t>20</a:t>
            </a:r>
          </a:p>
        </p:txBody>
      </p:sp>
    </p:spTree>
    <p:extLst>
      <p:ext uri="{BB962C8B-B14F-4D97-AF65-F5344CB8AC3E}">
        <p14:creationId xmlns:p14="http://schemas.microsoft.com/office/powerpoint/2010/main" val="325289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901650069"/>
              </p:ext>
            </p:extLst>
          </p:nvPr>
        </p:nvGraphicFramePr>
        <p:xfrm>
          <a:off x="328564" y="1585607"/>
          <a:ext cx="71438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059832" y="1075383"/>
            <a:ext cx="2664296" cy="769441"/>
          </a:xfrm>
          <a:prstGeom prst="rect">
            <a:avLst/>
          </a:prstGeom>
          <a:noFill/>
        </p:spPr>
        <p:txBody>
          <a:bodyPr wrap="square" rtlCol="1">
            <a:spAutoFit/>
          </a:bodyPr>
          <a:lstStyle/>
          <a:p>
            <a:pPr algn="ctr"/>
            <a:r>
              <a:rPr lang="he-IL"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הידעת?</a:t>
            </a:r>
          </a:p>
        </p:txBody>
      </p:sp>
      <p:sp>
        <p:nvSpPr>
          <p:cNvPr id="4" name="TextBox 3"/>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6" name="TextBox 8">
            <a:extLst>
              <a:ext uri="{FF2B5EF4-FFF2-40B4-BE49-F238E27FC236}">
                <a16:creationId xmlns:a16="http://schemas.microsoft.com/office/drawing/2014/main" id="{0E37D738-1C56-4BFF-A080-A8CE3D5EF914}"/>
              </a:ext>
            </a:extLst>
          </p:cNvPr>
          <p:cNvSpPr txBox="1"/>
          <p:nvPr/>
        </p:nvSpPr>
        <p:spPr>
          <a:xfrm>
            <a:off x="16946" y="6367834"/>
            <a:ext cx="522606" cy="369332"/>
          </a:xfrm>
          <a:prstGeom prst="rect">
            <a:avLst/>
          </a:prstGeom>
          <a:noFill/>
        </p:spPr>
        <p:txBody>
          <a:bodyPr wrap="square" rtlCol="1">
            <a:spAutoFit/>
          </a:bodyPr>
          <a:lstStyle/>
          <a:p>
            <a:r>
              <a:rPr lang="he-IL" dirty="0"/>
              <a:t>21</a:t>
            </a:r>
          </a:p>
        </p:txBody>
      </p:sp>
    </p:spTree>
    <p:extLst>
      <p:ext uri="{BB962C8B-B14F-4D97-AF65-F5344CB8AC3E}">
        <p14:creationId xmlns:p14="http://schemas.microsoft.com/office/powerpoint/2010/main" val="277306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mph" presetSubtype="0" fill="hold" grpId="1" nodeType="afterEffect">
                                  <p:stCondLst>
                                    <p:cond delay="0"/>
                                  </p:stCondLst>
                                  <p:childTnLst>
                                    <p:animRot by="21600000">
                                      <p:cBhvr>
                                        <p:cTn id="11" dur="1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024778"/>
            <a:ext cx="7572428" cy="923330"/>
          </a:xfrm>
          <a:prstGeom prst="rect">
            <a:avLst/>
          </a:prstGeom>
          <a:noFill/>
        </p:spPr>
        <p:txBody>
          <a:bodyPr wrap="square" rtlCol="1">
            <a:spAutoFit/>
          </a:bodyPr>
          <a:lstStyle/>
          <a:p>
            <a:r>
              <a:rPr lang="he-IL" dirty="0"/>
              <a:t> </a:t>
            </a:r>
            <a:endParaRPr lang="en-US" dirty="0"/>
          </a:p>
          <a:p>
            <a:endParaRPr lang="he-IL" dirty="0"/>
          </a:p>
          <a:p>
            <a:endParaRPr lang="he-IL" dirty="0"/>
          </a:p>
        </p:txBody>
      </p:sp>
      <p:sp>
        <p:nvSpPr>
          <p:cNvPr id="3" name="אליפסה 2"/>
          <p:cNvSpPr/>
          <p:nvPr/>
        </p:nvSpPr>
        <p:spPr>
          <a:xfrm>
            <a:off x="696321" y="1144614"/>
            <a:ext cx="3213692" cy="2576520"/>
          </a:xfrm>
          <a:prstGeom prst="ellips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chemeClr val="bg1"/>
                </a:solidFill>
                <a:latin typeface="Tahoma" panose="020B0604030504040204" pitchFamily="34" charset="0"/>
                <a:ea typeface="Tahoma" panose="020B0604030504040204" pitchFamily="34" charset="0"/>
                <a:cs typeface="Tahoma" panose="020B0604030504040204" pitchFamily="34" charset="0"/>
              </a:rPr>
              <a:t>הארקה - </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he-IL" sz="1600" dirty="0">
                <a:solidFill>
                  <a:schemeClr val="bg1"/>
                </a:solidFill>
                <a:latin typeface="Tahoma" panose="020B0604030504040204" pitchFamily="34" charset="0"/>
                <a:ea typeface="Tahoma" panose="020B0604030504040204" pitchFamily="34" charset="0"/>
                <a:cs typeface="Tahoma" panose="020B0604030504040204" pitchFamily="34" charset="0"/>
              </a:rPr>
              <a:t>אמצעי בטיחות במערכת החשמל, באמצעות חיבור מוליך או מכשיר חשמלי אל האדמה. ובעת תקלה, מטען חשמלי יכול לנוע בחופשיות בין הגוף לבין האדמה.</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he-IL" dirty="0">
              <a:latin typeface="David" panose="020E0502060401010101" pitchFamily="34" charset="-79"/>
              <a:cs typeface="David" panose="020E0502060401010101" pitchFamily="34" charset="-79"/>
            </a:endParaRPr>
          </a:p>
        </p:txBody>
      </p:sp>
      <p:sp>
        <p:nvSpPr>
          <p:cNvPr id="4" name="אליפסה 3"/>
          <p:cNvSpPr/>
          <p:nvPr/>
        </p:nvSpPr>
        <p:spPr>
          <a:xfrm>
            <a:off x="5413457" y="1484784"/>
            <a:ext cx="2818084" cy="2357454"/>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solidFill>
                <a:schemeClr val="tx1"/>
              </a:solidFill>
              <a:latin typeface="David" panose="020E0502060401010101" pitchFamily="34" charset="-79"/>
              <a:cs typeface="David" panose="020E0502060401010101" pitchFamily="34" charset="-79"/>
            </a:endParaRPr>
          </a:p>
          <a:p>
            <a:pPr algn="ctr"/>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"ארק" ביוונית פירושו ארץ –חיבור לארץ. במערכת חשמל ביתית מקשר מוליך הארקה בין כל נקודות החשמל בבית ובסופו של דבר עם האדמה.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he-IL" dirty="0">
              <a:latin typeface="David" panose="020E0502060401010101" pitchFamily="34" charset="-79"/>
              <a:cs typeface="David" panose="020E0502060401010101" pitchFamily="34" charset="-79"/>
            </a:endParaRPr>
          </a:p>
        </p:txBody>
      </p:sp>
      <p:sp>
        <p:nvSpPr>
          <p:cNvPr id="7" name="מלבן 6"/>
          <p:cNvSpPr/>
          <p:nvPr/>
        </p:nvSpPr>
        <p:spPr>
          <a:xfrm>
            <a:off x="1899833" y="194201"/>
            <a:ext cx="4977527" cy="584775"/>
          </a:xfrm>
          <a:prstGeom prst="rect">
            <a:avLst/>
          </a:prstGeom>
          <a:solidFill>
            <a:schemeClr val="bg2">
              <a:lumMod val="90000"/>
              <a:alpha val="40000"/>
            </a:schemeClr>
          </a:solidFill>
        </p:spPr>
        <p:txBody>
          <a:bodyPr wrap="square">
            <a:spAutoFit/>
          </a:bodyPr>
          <a:lstStyle/>
          <a:p>
            <a:pPr algn="ctr"/>
            <a:r>
              <a:rPr lang="he-IL"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להיות בטוחים ומוגנים</a:t>
            </a:r>
          </a:p>
        </p:txBody>
      </p:sp>
      <p:sp>
        <p:nvSpPr>
          <p:cNvPr id="8" name="אליפסה 7"/>
          <p:cNvSpPr/>
          <p:nvPr/>
        </p:nvSpPr>
        <p:spPr>
          <a:xfrm>
            <a:off x="3082289" y="2618765"/>
            <a:ext cx="3001838" cy="2801447"/>
          </a:xfrm>
          <a:prstGeom prst="ellipse">
            <a:avLst/>
          </a:prstGeom>
          <a:solidFill>
            <a:srgbClr val="F4D3F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sz="2400" dirty="0">
              <a:latin typeface="David" panose="020E0502060401010101" pitchFamily="34" charset="-79"/>
              <a:cs typeface="David" panose="020E0502060401010101" pitchFamily="34" charset="-79"/>
            </a:endParaRPr>
          </a:p>
          <a:p>
            <a:pPr algn="ctr"/>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מפסק פחת נגד התחשמלות: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הינו מפסק המנתק את המתקן החשמלי ממקור ההזנה בצורה אוטומטית במקרה של זרם הדולף לאדמה.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he-IL" sz="2400" dirty="0">
              <a:latin typeface="David" panose="020E0502060401010101" pitchFamily="34" charset="-79"/>
              <a:cs typeface="David" panose="020E0502060401010101" pitchFamily="34" charset="-79"/>
            </a:endParaRPr>
          </a:p>
        </p:txBody>
      </p:sp>
      <p:sp>
        <p:nvSpPr>
          <p:cNvPr id="9" name="אליפסה 8"/>
          <p:cNvSpPr/>
          <p:nvPr/>
        </p:nvSpPr>
        <p:spPr>
          <a:xfrm>
            <a:off x="5567537" y="4100153"/>
            <a:ext cx="2939043" cy="2624221"/>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"מפסק הפחת נגד התחשמלות" פותח את המעגל החשמלי. מצב זה מתרחש כאשר יש מעבר זרם חשמלי מהמוליכים אל גוף כלשהו מחוץ למעגל החשמלי.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אליפסה 9"/>
          <p:cNvSpPr/>
          <p:nvPr/>
        </p:nvSpPr>
        <p:spPr>
          <a:xfrm>
            <a:off x="107504" y="3573016"/>
            <a:ext cx="3528392" cy="3151358"/>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solidFill>
                <a:schemeClr val="tx1"/>
              </a:solidFill>
              <a:latin typeface="David" panose="020E0502060401010101" pitchFamily="34" charset="-79"/>
              <a:cs typeface="David" panose="020E0502060401010101" pitchFamily="34" charset="-79"/>
            </a:endParaRPr>
          </a:p>
          <a:p>
            <a:pPr algn="ctr"/>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השימוש נועד להקנות הגנה טובה יותר מפני מכת-חשמל העשויה להיגרם בעת שימוש במכשיר חשמלי פגום או בגלל חוסר זהירות. כאשר אדם או בעל-חיים נוגע במוליך לא מבודד, עלול חלק מהזרם החשמלי לעבור דרך גופו אל האדמה.</a:t>
            </a:r>
          </a:p>
        </p:txBody>
      </p:sp>
      <p:sp>
        <p:nvSpPr>
          <p:cNvPr id="11" name="TextBox 10"/>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5" name="TextBox 8">
            <a:extLst>
              <a:ext uri="{FF2B5EF4-FFF2-40B4-BE49-F238E27FC236}">
                <a16:creationId xmlns:a16="http://schemas.microsoft.com/office/drawing/2014/main" id="{978F6B0F-8B72-4F8B-BE5B-073108E8122E}"/>
              </a:ext>
            </a:extLst>
          </p:cNvPr>
          <p:cNvSpPr txBox="1"/>
          <p:nvPr/>
        </p:nvSpPr>
        <p:spPr>
          <a:xfrm>
            <a:off x="16946" y="6367834"/>
            <a:ext cx="522606" cy="369332"/>
          </a:xfrm>
          <a:prstGeom prst="rect">
            <a:avLst/>
          </a:prstGeom>
          <a:noFill/>
        </p:spPr>
        <p:txBody>
          <a:bodyPr wrap="square" rtlCol="1">
            <a:spAutoFit/>
          </a:bodyPr>
          <a:lstStyle/>
          <a:p>
            <a:r>
              <a:rPr lang="he-IL" dirty="0"/>
              <a:t>22</a:t>
            </a:r>
          </a:p>
        </p:txBody>
      </p:sp>
    </p:spTree>
    <p:extLst>
      <p:ext uri="{BB962C8B-B14F-4D97-AF65-F5344CB8AC3E}">
        <p14:creationId xmlns:p14="http://schemas.microsoft.com/office/powerpoint/2010/main" val="134408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par>
                          <p:cTn id="12" fill="hold">
                            <p:stCondLst>
                              <p:cond delay="1000"/>
                            </p:stCondLst>
                            <p:childTnLst>
                              <p:par>
                                <p:cTn id="13" presetID="35"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style.rotation</p:attrName>
                                        </p:attrNameLst>
                                      </p:cBhvr>
                                      <p:tavLst>
                                        <p:tav tm="0">
                                          <p:val>
                                            <p:fltVal val="720"/>
                                          </p:val>
                                        </p:tav>
                                        <p:tav tm="100000">
                                          <p:val>
                                            <p:fltVal val="0"/>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ppt_w</p:attrName>
                                        </p:attrNameLst>
                                      </p:cBhvr>
                                      <p:tavLst>
                                        <p:tav tm="0">
                                          <p:val>
                                            <p:fltVal val="0"/>
                                          </p:val>
                                        </p:tav>
                                        <p:tav tm="100000">
                                          <p:val>
                                            <p:strVal val="#ppt_w"/>
                                          </p:val>
                                        </p:tav>
                                      </p:tavLst>
                                    </p:anim>
                                  </p:childTnLst>
                                </p:cTn>
                              </p:par>
                            </p:childTnLst>
                          </p:cTn>
                        </p:par>
                        <p:par>
                          <p:cTn id="19" fill="hold">
                            <p:stCondLst>
                              <p:cond delay="2000"/>
                            </p:stCondLst>
                            <p:childTnLst>
                              <p:par>
                                <p:cTn id="20" presetID="43"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
                                        <p:tgtEl>
                                          <p:spTgt spid="9"/>
                                        </p:tgtEl>
                                      </p:cBhvr>
                                    </p:animEffect>
                                    <p:anim calcmode="lin" valueType="num">
                                      <p:cBhvr>
                                        <p:cTn id="23" dur="400" fill="hold"/>
                                        <p:tgtEl>
                                          <p:spTgt spid="9"/>
                                        </p:tgtEl>
                                        <p:attrNameLst>
                                          <p:attrName>ppt_x</p:attrName>
                                        </p:attrNameLst>
                                      </p:cBhvr>
                                      <p:tavLst>
                                        <p:tav tm="0">
                                          <p:val>
                                            <p:strVal val="#ppt_x"/>
                                          </p:val>
                                        </p:tav>
                                        <p:tav tm="100000">
                                          <p:val>
                                            <p:strVal val="#ppt_x"/>
                                          </p:val>
                                        </p:tav>
                                      </p:tavLst>
                                    </p:anim>
                                    <p:anim calcmode="lin" valueType="num">
                                      <p:cBhvr>
                                        <p:cTn id="24" dur="400" fill="hold"/>
                                        <p:tgtEl>
                                          <p:spTgt spid="9"/>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7" fill="hold">
                            <p:stCondLst>
                              <p:cond delay="3000"/>
                            </p:stCondLst>
                            <p:childTnLst>
                              <p:par>
                                <p:cTn id="28" presetID="15"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2000" fill="hold"/>
                                        <p:tgtEl>
                                          <p:spTgt spid="10"/>
                                        </p:tgtEl>
                                        <p:attrNameLst>
                                          <p:attrName>ppt_w</p:attrName>
                                        </p:attrNameLst>
                                      </p:cBhvr>
                                      <p:tavLst>
                                        <p:tav tm="0">
                                          <p:val>
                                            <p:fltVal val="0"/>
                                          </p:val>
                                        </p:tav>
                                        <p:tav tm="100000">
                                          <p:val>
                                            <p:strVal val="#ppt_w"/>
                                          </p:val>
                                        </p:tav>
                                      </p:tavLst>
                                    </p:anim>
                                    <p:anim calcmode="lin" valueType="num">
                                      <p:cBhvr>
                                        <p:cTn id="31" dur="2000" fill="hold"/>
                                        <p:tgtEl>
                                          <p:spTgt spid="10"/>
                                        </p:tgtEl>
                                        <p:attrNameLst>
                                          <p:attrName>ppt_h</p:attrName>
                                        </p:attrNameLst>
                                      </p:cBhvr>
                                      <p:tavLst>
                                        <p:tav tm="0">
                                          <p:val>
                                            <p:fltVal val="0"/>
                                          </p:val>
                                        </p:tav>
                                        <p:tav tm="100000">
                                          <p:val>
                                            <p:strVal val="#ppt_h"/>
                                          </p:val>
                                        </p:tav>
                                      </p:tavLst>
                                    </p:anim>
                                    <p:anim calcmode="lin" valueType="num">
                                      <p:cBhvr>
                                        <p:cTn id="32"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3"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הסבר מלבני מעוגל 4"/>
          <p:cNvSpPr/>
          <p:nvPr/>
        </p:nvSpPr>
        <p:spPr>
          <a:xfrm>
            <a:off x="1331640" y="2564904"/>
            <a:ext cx="6192688" cy="2520280"/>
          </a:xfrm>
          <a:prstGeom prst="wedgeRoundRectCallout">
            <a:avLst>
              <a:gd name="adj1" fmla="val -37489"/>
              <a:gd name="adj2" fmla="val 49167"/>
              <a:gd name="adj3" fmla="val 16667"/>
            </a:avLst>
          </a:prstGeom>
          <a:solidFill>
            <a:srgbClr val="FFCC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he-IL" sz="2000" dirty="0">
                <a:solidFill>
                  <a:schemeClr val="tx1"/>
                </a:solidFill>
                <a:latin typeface="Tahoma" panose="020B0604030504040204" pitchFamily="34" charset="0"/>
                <a:ea typeface="Tahoma" panose="020B0604030504040204" pitchFamily="34" charset="0"/>
                <a:cs typeface="Tahoma" panose="020B0604030504040204" pitchFamily="34" charset="0"/>
              </a:rPr>
              <a:t>תחנות הכוח הנמצאות על כדור הארץ מחוברות לאדמה. גוף האדם מהווה מוליך טוב. כשיש תקלה במכשיר החשמל ואנו נוגעים במכשיר, גופנו עלול לסגור מעגל חשמלי שצידו האחד במכשיר החשמלי וצידו האחר בכדור הארץ. אם ננעל נעליים הדבר יכול למנוע התחשמלות. </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2" name="מלבן 1"/>
          <p:cNvSpPr/>
          <p:nvPr/>
        </p:nvSpPr>
        <p:spPr>
          <a:xfrm>
            <a:off x="1918495" y="1196752"/>
            <a:ext cx="4677884" cy="1077218"/>
          </a:xfrm>
          <a:prstGeom prst="rect">
            <a:avLst/>
          </a:prstGeom>
        </p:spPr>
        <p:txBody>
          <a:bodyPr wrap="none">
            <a:spAutoFit/>
          </a:bodyPr>
          <a:lstStyle/>
          <a:p>
            <a:pPr lvl="0" algn="ctr"/>
            <a:r>
              <a:rPr lang="he-IL" sz="3200" b="1" dirty="0">
                <a:solidFill>
                  <a:srgbClr val="CC33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חשוב לזכור!  </a:t>
            </a:r>
          </a:p>
          <a:p>
            <a:pPr lvl="0" algn="ctr"/>
            <a:r>
              <a:rPr lang="he-IL" sz="32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גוף האדם מוליך זרם!</a:t>
            </a:r>
            <a:r>
              <a:rPr lang="he-IL" sz="3200" b="1" dirty="0">
                <a:solidFill>
                  <a:srgbClr val="CC33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71" y="4725144"/>
            <a:ext cx="2387995" cy="1759575"/>
          </a:xfrm>
          <a:prstGeom prst="rect">
            <a:avLst/>
          </a:prstGeom>
        </p:spPr>
      </p:pic>
      <p:sp>
        <p:nvSpPr>
          <p:cNvPr id="7" name="TextBox 8">
            <a:extLst>
              <a:ext uri="{FF2B5EF4-FFF2-40B4-BE49-F238E27FC236}">
                <a16:creationId xmlns:a16="http://schemas.microsoft.com/office/drawing/2014/main" id="{9A7D4463-7280-4F11-BCFE-FEC0545D3EAF}"/>
              </a:ext>
            </a:extLst>
          </p:cNvPr>
          <p:cNvSpPr txBox="1"/>
          <p:nvPr/>
        </p:nvSpPr>
        <p:spPr>
          <a:xfrm>
            <a:off x="16946" y="6367834"/>
            <a:ext cx="522606" cy="369332"/>
          </a:xfrm>
          <a:prstGeom prst="rect">
            <a:avLst/>
          </a:prstGeom>
          <a:noFill/>
        </p:spPr>
        <p:txBody>
          <a:bodyPr wrap="square" rtlCol="1">
            <a:spAutoFit/>
          </a:bodyPr>
          <a:lstStyle/>
          <a:p>
            <a:r>
              <a:rPr lang="he-IL" dirty="0"/>
              <a:t>23</a:t>
            </a:r>
          </a:p>
        </p:txBody>
      </p:sp>
    </p:spTree>
    <p:extLst>
      <p:ext uri="{BB962C8B-B14F-4D97-AF65-F5344CB8AC3E}">
        <p14:creationId xmlns:p14="http://schemas.microsoft.com/office/powerpoint/2010/main" val="265222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277380" y="1228029"/>
            <a:ext cx="5328592" cy="477054"/>
          </a:xfrm>
          <a:prstGeom prst="rect">
            <a:avLst/>
          </a:prstGeom>
          <a:solidFill>
            <a:srgbClr val="DDD9C3">
              <a:alpha val="40000"/>
            </a:srgbClr>
          </a:solidFill>
        </p:spPr>
        <p:txBody>
          <a:bodyPr wrap="square">
            <a:spAutoFit/>
          </a:bodyPr>
          <a:lstStyle/>
          <a:p>
            <a:pPr lvl="0"/>
            <a:r>
              <a:rPr lang="he-IL" sz="2500" b="1"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eorgia"/>
              </a:rPr>
              <a:t>כללי בטיחות לנפגעי התחשמלות</a:t>
            </a:r>
          </a:p>
        </p:txBody>
      </p:sp>
      <p:graphicFrame>
        <p:nvGraphicFramePr>
          <p:cNvPr id="3" name="דיאגרמה 2"/>
          <p:cNvGraphicFramePr/>
          <p:nvPr>
            <p:extLst>
              <p:ext uri="{D42A27DB-BD31-4B8C-83A1-F6EECF244321}">
                <p14:modId xmlns:p14="http://schemas.microsoft.com/office/powerpoint/2010/main" val="3658668201"/>
              </p:ext>
            </p:extLst>
          </p:nvPr>
        </p:nvGraphicFramePr>
        <p:xfrm>
          <a:off x="-324544" y="1772816"/>
          <a:ext cx="813690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6" name="TextBox 8">
            <a:extLst>
              <a:ext uri="{FF2B5EF4-FFF2-40B4-BE49-F238E27FC236}">
                <a16:creationId xmlns:a16="http://schemas.microsoft.com/office/drawing/2014/main" id="{3FE2C1C3-1C83-4DB5-8EC9-B6EF3FC0FD5E}"/>
              </a:ext>
            </a:extLst>
          </p:cNvPr>
          <p:cNvSpPr txBox="1"/>
          <p:nvPr/>
        </p:nvSpPr>
        <p:spPr>
          <a:xfrm>
            <a:off x="16946" y="6367834"/>
            <a:ext cx="522606" cy="369332"/>
          </a:xfrm>
          <a:prstGeom prst="rect">
            <a:avLst/>
          </a:prstGeom>
          <a:noFill/>
        </p:spPr>
        <p:txBody>
          <a:bodyPr wrap="square" rtlCol="1">
            <a:spAutoFit/>
          </a:bodyPr>
          <a:lstStyle/>
          <a:p>
            <a:r>
              <a:rPr lang="he-IL" dirty="0"/>
              <a:t>24</a:t>
            </a:r>
          </a:p>
        </p:txBody>
      </p:sp>
    </p:spTree>
    <p:extLst>
      <p:ext uri="{BB962C8B-B14F-4D97-AF65-F5344CB8AC3E}">
        <p14:creationId xmlns:p14="http://schemas.microsoft.com/office/powerpoint/2010/main" val="121771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עם פינות אלכסוניות מעוגלות 2"/>
          <p:cNvSpPr/>
          <p:nvPr/>
        </p:nvSpPr>
        <p:spPr>
          <a:xfrm>
            <a:off x="350952" y="2132856"/>
            <a:ext cx="8136904" cy="2520280"/>
          </a:xfrm>
          <a:prstGeom prst="round2Diag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r>
              <a:rPr lang="he-IL" sz="2400" dirty="0">
                <a:latin typeface="Tahoma" panose="020B0604030504040204" pitchFamily="34" charset="0"/>
                <a:ea typeface="Tahoma" panose="020B0604030504040204" pitchFamily="34" charset="0"/>
                <a:cs typeface="Tahoma" panose="020B0604030504040204" pitchFamily="34" charset="0"/>
              </a:rPr>
              <a:t>הפקת חשמל מזהמת את כדור הארץ. אם נחסוך בשימוש בחשמל, יצטרכו  להפיק פחות חשמל ונשמור על כדור הארץ. </a:t>
            </a:r>
          </a:p>
          <a:p>
            <a:r>
              <a:rPr lang="he-IL" sz="2400" dirty="0">
                <a:latin typeface="Tahoma" panose="020B0604030504040204" pitchFamily="34" charset="0"/>
                <a:ea typeface="Tahoma" panose="020B0604030504040204" pitchFamily="34" charset="0"/>
                <a:cs typeface="Tahoma" panose="020B0604030504040204" pitchFamily="34" charset="0"/>
              </a:rPr>
              <a:t>התייעלות אנרגטית וחיסכון בחשמל יתרמו לשמירה על כדור הארץ ויוזילו את חשבון החשמל שלנו.</a:t>
            </a:r>
          </a:p>
        </p:txBody>
      </p:sp>
      <p:sp>
        <p:nvSpPr>
          <p:cNvPr id="4" name="TextBox 3"/>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5" name="מלבן 4"/>
          <p:cNvSpPr/>
          <p:nvPr/>
        </p:nvSpPr>
        <p:spPr>
          <a:xfrm>
            <a:off x="323528" y="1239143"/>
            <a:ext cx="6677980" cy="461665"/>
          </a:xfrm>
          <a:prstGeom prst="rect">
            <a:avLst/>
          </a:prstGeom>
        </p:spPr>
        <p:txBody>
          <a:bodyPr wrap="square">
            <a:spAutoFit/>
          </a:bodyPr>
          <a:lstStyle/>
          <a:p>
            <a:pPr algn="ctr"/>
            <a:r>
              <a:rPr lang="he-IL" sz="24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מהי התייעלות אנרגטית ומדוע היא חשובה?</a:t>
            </a:r>
          </a:p>
        </p:txBody>
      </p:sp>
      <p:sp>
        <p:nvSpPr>
          <p:cNvPr id="2" name="TextBox 8">
            <a:extLst>
              <a:ext uri="{FF2B5EF4-FFF2-40B4-BE49-F238E27FC236}">
                <a16:creationId xmlns:a16="http://schemas.microsoft.com/office/drawing/2014/main" id="{6FAA28DA-CB1D-4B3A-91C6-7893A83A993F}"/>
              </a:ext>
            </a:extLst>
          </p:cNvPr>
          <p:cNvSpPr txBox="1"/>
          <p:nvPr/>
        </p:nvSpPr>
        <p:spPr>
          <a:xfrm>
            <a:off x="16946" y="6367834"/>
            <a:ext cx="522606" cy="369332"/>
          </a:xfrm>
          <a:prstGeom prst="rect">
            <a:avLst/>
          </a:prstGeom>
          <a:noFill/>
        </p:spPr>
        <p:txBody>
          <a:bodyPr wrap="square" rtlCol="1">
            <a:spAutoFit/>
          </a:bodyPr>
          <a:lstStyle/>
          <a:p>
            <a:r>
              <a:rPr lang="he-IL" dirty="0"/>
              <a:t>25</a:t>
            </a:r>
          </a:p>
        </p:txBody>
      </p:sp>
      <p:pic>
        <p:nvPicPr>
          <p:cNvPr id="4098" name="Picture 2" descr="אחרי 25 שנה: מינהלת אפר הפחם תיסגר; &quot;פעילותה התייתרה&quot; - גלובס">
            <a:extLst>
              <a:ext uri="{FF2B5EF4-FFF2-40B4-BE49-F238E27FC236}">
                <a16:creationId xmlns:a16="http://schemas.microsoft.com/office/drawing/2014/main" id="{D66F6C07-B0D7-4023-BB56-867B05230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852" y="4841701"/>
            <a:ext cx="3868296" cy="18954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43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1475656" y="1196752"/>
            <a:ext cx="5472608" cy="584775"/>
          </a:xfrm>
          <a:prstGeom prst="rect">
            <a:avLst/>
          </a:prstGeom>
          <a:noFill/>
        </p:spPr>
        <p:txBody>
          <a:bodyPr wrap="square" rtlCol="1">
            <a:sp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איך ניתן לחסוך בחשמל?</a:t>
            </a:r>
          </a:p>
        </p:txBody>
      </p:sp>
      <p:sp>
        <p:nvSpPr>
          <p:cNvPr id="3" name="מלבן עם פינות אלכסוניות מעוגלות 2"/>
          <p:cNvSpPr/>
          <p:nvPr/>
        </p:nvSpPr>
        <p:spPr>
          <a:xfrm>
            <a:off x="467544" y="1988840"/>
            <a:ext cx="8136904" cy="4392488"/>
          </a:xfrm>
          <a:prstGeom prst="round2Diag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מכבים את כל האורות כשיוצאים! </a:t>
            </a: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לא משאירים בתקע מכשירים שאינם  בשימוש.</a:t>
            </a: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בשעות של אור יום משתדלים לא להדליק חשמל. </a:t>
            </a: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בקיץ ובחורף מנקים את פילטר המזגן לפחות פעם בחודש.</a:t>
            </a: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בקיץ הטמפרטורה המומלצת בחדר בעת שימוש במזגן היא 25 מעלות.</a:t>
            </a: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בחורף הטמפרטורה המומלצת בחדר בעת השימוש במזגן היא 20 מעלות.</a:t>
            </a: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בזמן שהמזגן דולק דואגים להצללת החלונות וסוגרים אותם ואת דלתות החדרים.</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6" name="TextBox 8">
            <a:extLst>
              <a:ext uri="{FF2B5EF4-FFF2-40B4-BE49-F238E27FC236}">
                <a16:creationId xmlns:a16="http://schemas.microsoft.com/office/drawing/2014/main" id="{0E44C832-592B-4018-AC03-E1FCE27519CB}"/>
              </a:ext>
            </a:extLst>
          </p:cNvPr>
          <p:cNvSpPr txBox="1"/>
          <p:nvPr/>
        </p:nvSpPr>
        <p:spPr>
          <a:xfrm>
            <a:off x="16946" y="6367834"/>
            <a:ext cx="522606" cy="369332"/>
          </a:xfrm>
          <a:prstGeom prst="rect">
            <a:avLst/>
          </a:prstGeom>
          <a:noFill/>
        </p:spPr>
        <p:txBody>
          <a:bodyPr wrap="square" rtlCol="1">
            <a:spAutoFit/>
          </a:bodyPr>
          <a:lstStyle/>
          <a:p>
            <a:r>
              <a:rPr lang="he-IL" dirty="0"/>
              <a:t>26</a:t>
            </a:r>
          </a:p>
        </p:txBody>
      </p:sp>
    </p:spTree>
    <p:extLst>
      <p:ext uri="{BB962C8B-B14F-4D97-AF65-F5344CB8AC3E}">
        <p14:creationId xmlns:p14="http://schemas.microsoft.com/office/powerpoint/2010/main" val="363924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2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2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2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2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2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5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5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25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25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25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25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5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25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25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25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50" tmFilter="0,0; .5, 1; 1, 1"/>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25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25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4" dur="25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25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250" tmFilter="0,0; .5, 1; 1, 1"/>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nodeType="clickEffect">
                                  <p:stCondLst>
                                    <p:cond delay="0"/>
                                  </p:stCondLst>
                                  <p:iterate type="lt">
                                    <p:tmPct val="10000"/>
                                  </p:iterate>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25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3" dur="25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עם פינות אלכסוניות מעוגלות 2"/>
          <p:cNvSpPr/>
          <p:nvPr/>
        </p:nvSpPr>
        <p:spPr>
          <a:xfrm>
            <a:off x="467544" y="1988840"/>
            <a:ext cx="8136904" cy="4392488"/>
          </a:xfrm>
          <a:prstGeom prst="round2Diag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מגדירים כיבוי אוטומטי למחשב, אם לא משתמשים בו 20 דקות. כך גם שומרים על אורך חיי המסך והמחשב.</a:t>
            </a: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מפעילים מכונת כביסה, מדיח כלים ומייבש כביסה רק כשהם מלאים.</a:t>
            </a: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משתדלים להתקלח בזה אחר זה. יותר זול לחמם מים פושרים מאשר קרים.</a:t>
            </a: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מתקינים דוד חשמלי בעל שעון (תרמוסטט) מותאם לנפח השימוש.</a:t>
            </a:r>
          </a:p>
          <a:p>
            <a:pPr marL="285750" indent="-285750">
              <a:spcAft>
                <a:spcPts val="600"/>
              </a:spcAft>
              <a:buClr>
                <a:srgbClr val="FF3300"/>
              </a:buClr>
              <a:buFont typeface="Wingdings" panose="05000000000000000000" pitchFamily="2" charset="2"/>
              <a:buChar char="q"/>
            </a:pP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5" name="כותרת 3"/>
          <p:cNvSpPr txBox="1">
            <a:spLocks/>
          </p:cNvSpPr>
          <p:nvPr/>
        </p:nvSpPr>
        <p:spPr>
          <a:xfrm>
            <a:off x="1475656" y="1196752"/>
            <a:ext cx="5472608" cy="584775"/>
          </a:xfrm>
          <a:prstGeom prst="rect">
            <a:avLst/>
          </a:prstGeom>
          <a:noFill/>
        </p:spPr>
        <p:txBody>
          <a:bodyPr wrap="square" rtlCol="1">
            <a:sp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איך ניתן לחסוך בחשמל?</a:t>
            </a:r>
          </a:p>
        </p:txBody>
      </p:sp>
      <p:sp>
        <p:nvSpPr>
          <p:cNvPr id="2" name="TextBox 8">
            <a:extLst>
              <a:ext uri="{FF2B5EF4-FFF2-40B4-BE49-F238E27FC236}">
                <a16:creationId xmlns:a16="http://schemas.microsoft.com/office/drawing/2014/main" id="{D8857E83-2844-43CE-BCE5-CA8D14D0215E}"/>
              </a:ext>
            </a:extLst>
          </p:cNvPr>
          <p:cNvSpPr txBox="1"/>
          <p:nvPr/>
        </p:nvSpPr>
        <p:spPr>
          <a:xfrm>
            <a:off x="16946" y="6367834"/>
            <a:ext cx="522606" cy="369332"/>
          </a:xfrm>
          <a:prstGeom prst="rect">
            <a:avLst/>
          </a:prstGeom>
          <a:noFill/>
        </p:spPr>
        <p:txBody>
          <a:bodyPr wrap="square" rtlCol="1">
            <a:spAutoFit/>
          </a:bodyPr>
          <a:lstStyle/>
          <a:p>
            <a:r>
              <a:rPr lang="he-IL" dirty="0"/>
              <a:t>27</a:t>
            </a:r>
          </a:p>
        </p:txBody>
      </p:sp>
    </p:spTree>
    <p:extLst>
      <p:ext uri="{BB962C8B-B14F-4D97-AF65-F5344CB8AC3E}">
        <p14:creationId xmlns:p14="http://schemas.microsoft.com/office/powerpoint/2010/main" val="81548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2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2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2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2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2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5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5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25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25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25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25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עם פינות אלכסוניות מעוגלות 2"/>
          <p:cNvSpPr/>
          <p:nvPr/>
        </p:nvSpPr>
        <p:spPr>
          <a:xfrm>
            <a:off x="467544" y="1988840"/>
            <a:ext cx="8136904" cy="4392488"/>
          </a:xfrm>
          <a:prstGeom prst="round2Diag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ממלאים את המקפיא רק 3/4 מנפחו. </a:t>
            </a: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לא מכניסים מזון חם למקרר או למקפיא.</a:t>
            </a: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מצמצמים את הכמות ואת המשך של פתיחת דלתות המקרר ו/או המקפיא.</a:t>
            </a: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נמנעים מפתיחת התנור בזמן אפייה ובישול.</a:t>
            </a:r>
          </a:p>
          <a:p>
            <a:pPr>
              <a:spcAft>
                <a:spcPts val="600"/>
              </a:spcAft>
              <a:buClr>
                <a:srgbClr val="FF3300"/>
              </a:buClr>
            </a:pP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5" name="כותרת 3"/>
          <p:cNvSpPr txBox="1">
            <a:spLocks/>
          </p:cNvSpPr>
          <p:nvPr/>
        </p:nvSpPr>
        <p:spPr>
          <a:xfrm>
            <a:off x="1475656" y="1196752"/>
            <a:ext cx="5472608" cy="584775"/>
          </a:xfrm>
          <a:prstGeom prst="rect">
            <a:avLst/>
          </a:prstGeom>
          <a:noFill/>
        </p:spPr>
        <p:txBody>
          <a:bodyPr wrap="square" rtlCol="1">
            <a:sp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איך ניתן לחסוך בחשמל?</a:t>
            </a:r>
          </a:p>
        </p:txBody>
      </p:sp>
      <p:sp>
        <p:nvSpPr>
          <p:cNvPr id="2" name="TextBox 8">
            <a:extLst>
              <a:ext uri="{FF2B5EF4-FFF2-40B4-BE49-F238E27FC236}">
                <a16:creationId xmlns:a16="http://schemas.microsoft.com/office/drawing/2014/main" id="{9646D9CB-CDBF-4C25-9359-2BF6DA34B240}"/>
              </a:ext>
            </a:extLst>
          </p:cNvPr>
          <p:cNvSpPr txBox="1"/>
          <p:nvPr/>
        </p:nvSpPr>
        <p:spPr>
          <a:xfrm>
            <a:off x="16946" y="6367834"/>
            <a:ext cx="522606" cy="369332"/>
          </a:xfrm>
          <a:prstGeom prst="rect">
            <a:avLst/>
          </a:prstGeom>
          <a:noFill/>
        </p:spPr>
        <p:txBody>
          <a:bodyPr wrap="square" rtlCol="1">
            <a:spAutoFit/>
          </a:bodyPr>
          <a:lstStyle/>
          <a:p>
            <a:r>
              <a:rPr lang="he-IL" dirty="0"/>
              <a:t>28</a:t>
            </a:r>
          </a:p>
        </p:txBody>
      </p:sp>
    </p:spTree>
    <p:extLst>
      <p:ext uri="{BB962C8B-B14F-4D97-AF65-F5344CB8AC3E}">
        <p14:creationId xmlns:p14="http://schemas.microsoft.com/office/powerpoint/2010/main" val="377416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2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2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2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2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2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5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5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25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25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25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25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11560" y="1972615"/>
            <a:ext cx="6192688" cy="1744417"/>
          </a:xfrm>
          <a:prstGeom prst="flowChartAlternateProcess">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lstStyle/>
          <a:p>
            <a:pPr>
              <a:buClr>
                <a:srgbClr val="FF6600"/>
              </a:buClr>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למה זה חשוב בימים אלו?</a:t>
            </a:r>
          </a:p>
          <a:p>
            <a:pPr>
              <a:buClr>
                <a:srgbClr val="FF6600"/>
              </a:buClr>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מה אנחנו יכולים להעביר להם?</a:t>
            </a:r>
          </a:p>
          <a:p>
            <a:pPr>
              <a:buClr>
                <a:srgbClr val="FF6600"/>
              </a:buClr>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איך נעשה את זה?</a:t>
            </a:r>
          </a:p>
          <a:p>
            <a:pPr>
              <a:buClr>
                <a:srgbClr val="FF6600"/>
              </a:buClr>
              <a:buFont typeface="Wingdings" panose="05000000000000000000" pitchFamily="2" charset="2"/>
              <a:buChar char="§"/>
            </a:pPr>
            <a:endParaRPr lang="he-IL" sz="1200" dirty="0">
              <a:latin typeface="Tahoma" panose="020B0604030504040204" pitchFamily="34" charset="0"/>
              <a:ea typeface="Tahoma" panose="020B0604030504040204" pitchFamily="34" charset="0"/>
              <a:cs typeface="Tahoma" panose="020B0604030504040204" pitchFamily="34" charset="0"/>
            </a:endParaRPr>
          </a:p>
          <a:p>
            <a:pPr marL="0" indent="0">
              <a:buClr>
                <a:srgbClr val="FF6600"/>
              </a:buClr>
              <a:buNone/>
            </a:pPr>
            <a:endParaRPr lang="he-IL"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6" name="TextBox 5"/>
          <p:cNvSpPr txBox="1"/>
          <p:nvPr/>
        </p:nvSpPr>
        <p:spPr>
          <a:xfrm>
            <a:off x="-73024" y="1196752"/>
            <a:ext cx="7237312"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בואו ניצור קשר עם אזרחים ותיקים</a:t>
            </a:r>
          </a:p>
        </p:txBody>
      </p:sp>
      <p:pic>
        <p:nvPicPr>
          <p:cNvPr id="7" name="תמונה 6"/>
          <p:cNvPicPr>
            <a:picLocks noChangeAspect="1"/>
          </p:cNvPicPr>
          <p:nvPr/>
        </p:nvPicPr>
        <p:blipFill>
          <a:blip r:embed="rId2"/>
          <a:stretch>
            <a:fillRect/>
          </a:stretch>
        </p:blipFill>
        <p:spPr>
          <a:xfrm>
            <a:off x="5724128" y="4509120"/>
            <a:ext cx="3348372" cy="2232248"/>
          </a:xfrm>
          <a:prstGeom prst="rect">
            <a:avLst/>
          </a:prstGeom>
          <a:effectLst>
            <a:softEdge rad="127000"/>
          </a:effectLst>
        </p:spPr>
      </p:pic>
      <p:sp>
        <p:nvSpPr>
          <p:cNvPr id="8" name="TextBox 7"/>
          <p:cNvSpPr txBox="1"/>
          <p:nvPr/>
        </p:nvSpPr>
        <p:spPr>
          <a:xfrm>
            <a:off x="107504" y="6367834"/>
            <a:ext cx="288032" cy="369332"/>
          </a:xfrm>
          <a:prstGeom prst="rect">
            <a:avLst/>
          </a:prstGeom>
          <a:noFill/>
        </p:spPr>
        <p:txBody>
          <a:bodyPr wrap="square" rtlCol="1">
            <a:spAutoFit/>
          </a:bodyPr>
          <a:lstStyle/>
          <a:p>
            <a:r>
              <a:rPr lang="he-IL" dirty="0"/>
              <a:t>3</a:t>
            </a:r>
          </a:p>
        </p:txBody>
      </p:sp>
      <p:pic>
        <p:nvPicPr>
          <p:cNvPr id="1028" name="Picture 4" descr="תופס תאוצה גן ילדים בתוך דיור מוגן">
            <a:extLst>
              <a:ext uri="{FF2B5EF4-FFF2-40B4-BE49-F238E27FC236}">
                <a16:creationId xmlns:a16="http://schemas.microsoft.com/office/drawing/2014/main" id="{7FD9D2B8-D95B-401E-9FB1-77FBE9492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17933"/>
            <a:ext cx="4467341" cy="24914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91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2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2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2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2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2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5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7504" y="1889448"/>
            <a:ext cx="6192688" cy="3888432"/>
          </a:xfrm>
          <a:prstGeom prst="flowChartAlternateProcess">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lstStyle/>
          <a:p>
            <a:pPr>
              <a:buClr>
                <a:srgbClr val="FF6600"/>
              </a:buClr>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נהיה בוגרים ואחראים.</a:t>
            </a:r>
          </a:p>
          <a:p>
            <a:pPr>
              <a:buClr>
                <a:srgbClr val="FF6600"/>
              </a:buClr>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נלמד כללי התנהגות נכונה בסביבת חשמל.</a:t>
            </a:r>
          </a:p>
          <a:p>
            <a:pPr>
              <a:buClr>
                <a:srgbClr val="FF6600"/>
              </a:buClr>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נחשוב איך להעביר את המסרים האלו לאחרים.</a:t>
            </a:r>
          </a:p>
          <a:p>
            <a:pPr>
              <a:buClr>
                <a:srgbClr val="FF6600"/>
              </a:buClr>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נתכנן איך להעביר את המידע על הצלת חיים לבני הגיל השלישי בסביבתנו.</a:t>
            </a:r>
          </a:p>
          <a:p>
            <a:pPr>
              <a:buClr>
                <a:srgbClr val="FF6600"/>
              </a:buClr>
              <a:buFont typeface="Wingdings" panose="05000000000000000000" pitchFamily="2" charset="2"/>
              <a:buChar char="§"/>
            </a:pPr>
            <a:endParaRPr lang="he-IL" sz="1200" dirty="0">
              <a:latin typeface="Tahoma" panose="020B0604030504040204" pitchFamily="34" charset="0"/>
              <a:ea typeface="Tahoma" panose="020B0604030504040204" pitchFamily="34" charset="0"/>
              <a:cs typeface="Tahoma" panose="020B0604030504040204" pitchFamily="34" charset="0"/>
            </a:endParaRPr>
          </a:p>
          <a:p>
            <a:pPr marL="0" indent="0">
              <a:buClr>
                <a:srgbClr val="FF6600"/>
              </a:buClr>
              <a:buNone/>
            </a:pPr>
            <a:endParaRPr lang="he-IL"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6" name="TextBox 5"/>
          <p:cNvSpPr txBox="1"/>
          <p:nvPr/>
        </p:nvSpPr>
        <p:spPr>
          <a:xfrm>
            <a:off x="-73024" y="1196752"/>
            <a:ext cx="7237312"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כיצד אנחנו – הילדים יכולים לעזור?</a:t>
            </a:r>
          </a:p>
        </p:txBody>
      </p:sp>
      <p:pic>
        <p:nvPicPr>
          <p:cNvPr id="7" name="תמונה 6"/>
          <p:cNvPicPr>
            <a:picLocks noChangeAspect="1"/>
          </p:cNvPicPr>
          <p:nvPr/>
        </p:nvPicPr>
        <p:blipFill>
          <a:blip r:embed="rId2"/>
          <a:stretch>
            <a:fillRect/>
          </a:stretch>
        </p:blipFill>
        <p:spPr>
          <a:xfrm>
            <a:off x="5724128" y="4509120"/>
            <a:ext cx="3348372" cy="2232248"/>
          </a:xfrm>
          <a:prstGeom prst="rect">
            <a:avLst/>
          </a:prstGeom>
          <a:effectLst>
            <a:softEdge rad="127000"/>
          </a:effectLst>
        </p:spPr>
      </p:pic>
      <p:sp>
        <p:nvSpPr>
          <p:cNvPr id="8" name="TextBox 7"/>
          <p:cNvSpPr txBox="1"/>
          <p:nvPr/>
        </p:nvSpPr>
        <p:spPr>
          <a:xfrm>
            <a:off x="107504" y="6367834"/>
            <a:ext cx="288032" cy="369332"/>
          </a:xfrm>
          <a:prstGeom prst="rect">
            <a:avLst/>
          </a:prstGeom>
          <a:noFill/>
        </p:spPr>
        <p:txBody>
          <a:bodyPr wrap="square" rtlCol="1">
            <a:spAutoFit/>
          </a:bodyPr>
          <a:lstStyle/>
          <a:p>
            <a:r>
              <a:rPr lang="he-IL" dirty="0"/>
              <a:t>3</a:t>
            </a:r>
          </a:p>
        </p:txBody>
      </p:sp>
    </p:spTree>
    <p:extLst>
      <p:ext uri="{BB962C8B-B14F-4D97-AF65-F5344CB8AC3E}">
        <p14:creationId xmlns:p14="http://schemas.microsoft.com/office/powerpoint/2010/main" val="190645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bg/>
                                          </p:spTgt>
                                        </p:tgtEl>
                                        <p:attrNameLst>
                                          <p:attrName>style.visibility</p:attrName>
                                        </p:attrNameLst>
                                      </p:cBhvr>
                                      <p:to>
                                        <p:strVal val="visible"/>
                                      </p:to>
                                    </p:set>
                                    <p:anim by="(-#ppt_w*2)" calcmode="lin" valueType="num">
                                      <p:cBhvr rctx="PPT">
                                        <p:cTn id="12" dur="375" autoRev="1" fill="hold">
                                          <p:stCondLst>
                                            <p:cond delay="0"/>
                                          </p:stCondLst>
                                        </p:cTn>
                                        <p:tgtEl>
                                          <p:spTgt spid="3">
                                            <p:bg/>
                                          </p:spTgt>
                                        </p:tgtEl>
                                        <p:attrNameLst>
                                          <p:attrName>ppt_w</p:attrName>
                                        </p:attrNameLst>
                                      </p:cBhvr>
                                    </p:anim>
                                    <p:anim by="(#ppt_w*0.50)" calcmode="lin" valueType="num">
                                      <p:cBhvr>
                                        <p:cTn id="13" dur="375" decel="50000" autoRev="1" fill="hold">
                                          <p:stCondLst>
                                            <p:cond delay="0"/>
                                          </p:stCondLst>
                                        </p:cTn>
                                        <p:tgtEl>
                                          <p:spTgt spid="3">
                                            <p:bg/>
                                          </p:spTgt>
                                        </p:tgtEl>
                                        <p:attrNameLst>
                                          <p:attrName>ppt_x</p:attrName>
                                        </p:attrNameLst>
                                      </p:cBhvr>
                                    </p:anim>
                                    <p:anim from="(-#ppt_h/2)" to="(#ppt_y)" calcmode="lin" valueType="num">
                                      <p:cBhvr>
                                        <p:cTn id="14" dur="750" fill="hold">
                                          <p:stCondLst>
                                            <p:cond delay="0"/>
                                          </p:stCondLst>
                                        </p:cTn>
                                        <p:tgtEl>
                                          <p:spTgt spid="3">
                                            <p:bg/>
                                          </p:spTgt>
                                        </p:tgtEl>
                                        <p:attrNameLst>
                                          <p:attrName>ppt_y</p:attrName>
                                        </p:attrNameLst>
                                      </p:cBhvr>
                                    </p:anim>
                                    <p:animRot by="21600000">
                                      <p:cBhvr>
                                        <p:cTn id="15" dur="750" fill="hold">
                                          <p:stCondLst>
                                            <p:cond delay="0"/>
                                          </p:stCondLst>
                                        </p:cTn>
                                        <p:tgtEl>
                                          <p:spTgt spid="3">
                                            <p:bg/>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 by="(-#ppt_w*2)" calcmode="lin" valueType="num">
                                      <p:cBhvr rctx="PPT">
                                        <p:cTn id="20" dur="375" autoRev="1" fill="hold">
                                          <p:stCondLst>
                                            <p:cond delay="0"/>
                                          </p:stCondLst>
                                        </p:cTn>
                                        <p:tgtEl>
                                          <p:spTgt spid="3">
                                            <p:txEl>
                                              <p:pRg st="0" end="0"/>
                                            </p:txEl>
                                          </p:spTgt>
                                        </p:tgtEl>
                                        <p:attrNameLst>
                                          <p:attrName>ppt_w</p:attrName>
                                        </p:attrNameLst>
                                      </p:cBhvr>
                                    </p:anim>
                                    <p:anim by="(#ppt_w*0.50)" calcmode="lin" valueType="num">
                                      <p:cBhvr>
                                        <p:cTn id="21" dur="375" decel="50000" autoRev="1" fill="hold">
                                          <p:stCondLst>
                                            <p:cond delay="0"/>
                                          </p:stCondLst>
                                        </p:cTn>
                                        <p:tgtEl>
                                          <p:spTgt spid="3">
                                            <p:txEl>
                                              <p:pRg st="0" end="0"/>
                                            </p:txEl>
                                          </p:spTgt>
                                        </p:tgtEl>
                                        <p:attrNameLst>
                                          <p:attrName>ppt_x</p:attrName>
                                        </p:attrNameLst>
                                      </p:cBhvr>
                                    </p:anim>
                                    <p:anim from="(-#ppt_h/2)" to="(#ppt_y)" calcmode="lin" valueType="num">
                                      <p:cBhvr>
                                        <p:cTn id="22" dur="750" fill="hold">
                                          <p:stCondLst>
                                            <p:cond delay="0"/>
                                          </p:stCondLst>
                                        </p:cTn>
                                        <p:tgtEl>
                                          <p:spTgt spid="3">
                                            <p:txEl>
                                              <p:pRg st="0" end="0"/>
                                            </p:txEl>
                                          </p:spTgt>
                                        </p:tgtEl>
                                        <p:attrNameLst>
                                          <p:attrName>ppt_y</p:attrName>
                                        </p:attrNameLst>
                                      </p:cBhvr>
                                    </p:anim>
                                    <p:animRot by="21600000">
                                      <p:cBhvr>
                                        <p:cTn id="23" dur="750" fill="hold">
                                          <p:stCondLst>
                                            <p:cond delay="0"/>
                                          </p:stCondLst>
                                        </p:cTn>
                                        <p:tgtEl>
                                          <p:spTgt spid="3">
                                            <p:txEl>
                                              <p:pRg st="0" end="0"/>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3">
                                            <p:txEl>
                                              <p:pRg st="1" end="1"/>
                                            </p:txEl>
                                          </p:spTgt>
                                        </p:tgtEl>
                                        <p:attrNameLst>
                                          <p:attrName>style.visibility</p:attrName>
                                        </p:attrNameLst>
                                      </p:cBhvr>
                                      <p:to>
                                        <p:strVal val="visible"/>
                                      </p:to>
                                    </p:set>
                                    <p:anim by="(-#ppt_w*2)" calcmode="lin" valueType="num">
                                      <p:cBhvr rctx="PPT">
                                        <p:cTn id="28" dur="375" autoRev="1" fill="hold">
                                          <p:stCondLst>
                                            <p:cond delay="0"/>
                                          </p:stCondLst>
                                        </p:cTn>
                                        <p:tgtEl>
                                          <p:spTgt spid="3">
                                            <p:txEl>
                                              <p:pRg st="1" end="1"/>
                                            </p:txEl>
                                          </p:spTgt>
                                        </p:tgtEl>
                                        <p:attrNameLst>
                                          <p:attrName>ppt_w</p:attrName>
                                        </p:attrNameLst>
                                      </p:cBhvr>
                                    </p:anim>
                                    <p:anim by="(#ppt_w*0.50)" calcmode="lin" valueType="num">
                                      <p:cBhvr>
                                        <p:cTn id="29" dur="375" decel="50000" autoRev="1" fill="hold">
                                          <p:stCondLst>
                                            <p:cond delay="0"/>
                                          </p:stCondLst>
                                        </p:cTn>
                                        <p:tgtEl>
                                          <p:spTgt spid="3">
                                            <p:txEl>
                                              <p:pRg st="1" end="1"/>
                                            </p:txEl>
                                          </p:spTgt>
                                        </p:tgtEl>
                                        <p:attrNameLst>
                                          <p:attrName>ppt_x</p:attrName>
                                        </p:attrNameLst>
                                      </p:cBhvr>
                                    </p:anim>
                                    <p:anim from="(-#ppt_h/2)" to="(#ppt_y)" calcmode="lin" valueType="num">
                                      <p:cBhvr>
                                        <p:cTn id="30" dur="750" fill="hold">
                                          <p:stCondLst>
                                            <p:cond delay="0"/>
                                          </p:stCondLst>
                                        </p:cTn>
                                        <p:tgtEl>
                                          <p:spTgt spid="3">
                                            <p:txEl>
                                              <p:pRg st="1" end="1"/>
                                            </p:txEl>
                                          </p:spTgt>
                                        </p:tgtEl>
                                        <p:attrNameLst>
                                          <p:attrName>ppt_y</p:attrName>
                                        </p:attrNameLst>
                                      </p:cBhvr>
                                    </p:anim>
                                    <p:animRot by="21600000">
                                      <p:cBhvr>
                                        <p:cTn id="31" dur="750" fill="hold">
                                          <p:stCondLst>
                                            <p:cond delay="0"/>
                                          </p:stCondLst>
                                        </p:cTn>
                                        <p:tgtEl>
                                          <p:spTgt spid="3">
                                            <p:txEl>
                                              <p:pRg st="1" end="1"/>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3">
                                            <p:txEl>
                                              <p:pRg st="2" end="2"/>
                                            </p:txEl>
                                          </p:spTgt>
                                        </p:tgtEl>
                                        <p:attrNameLst>
                                          <p:attrName>style.visibility</p:attrName>
                                        </p:attrNameLst>
                                      </p:cBhvr>
                                      <p:to>
                                        <p:strVal val="visible"/>
                                      </p:to>
                                    </p:set>
                                    <p:anim by="(-#ppt_w*2)" calcmode="lin" valueType="num">
                                      <p:cBhvr rctx="PPT">
                                        <p:cTn id="36" dur="375" autoRev="1" fill="hold">
                                          <p:stCondLst>
                                            <p:cond delay="0"/>
                                          </p:stCondLst>
                                        </p:cTn>
                                        <p:tgtEl>
                                          <p:spTgt spid="3">
                                            <p:txEl>
                                              <p:pRg st="2" end="2"/>
                                            </p:txEl>
                                          </p:spTgt>
                                        </p:tgtEl>
                                        <p:attrNameLst>
                                          <p:attrName>ppt_w</p:attrName>
                                        </p:attrNameLst>
                                      </p:cBhvr>
                                    </p:anim>
                                    <p:anim by="(#ppt_w*0.50)" calcmode="lin" valueType="num">
                                      <p:cBhvr>
                                        <p:cTn id="37" dur="375" decel="50000" autoRev="1" fill="hold">
                                          <p:stCondLst>
                                            <p:cond delay="0"/>
                                          </p:stCondLst>
                                        </p:cTn>
                                        <p:tgtEl>
                                          <p:spTgt spid="3">
                                            <p:txEl>
                                              <p:pRg st="2" end="2"/>
                                            </p:txEl>
                                          </p:spTgt>
                                        </p:tgtEl>
                                        <p:attrNameLst>
                                          <p:attrName>ppt_x</p:attrName>
                                        </p:attrNameLst>
                                      </p:cBhvr>
                                    </p:anim>
                                    <p:anim from="(-#ppt_h/2)" to="(#ppt_y)" calcmode="lin" valueType="num">
                                      <p:cBhvr>
                                        <p:cTn id="38" dur="750" fill="hold">
                                          <p:stCondLst>
                                            <p:cond delay="0"/>
                                          </p:stCondLst>
                                        </p:cTn>
                                        <p:tgtEl>
                                          <p:spTgt spid="3">
                                            <p:txEl>
                                              <p:pRg st="2" end="2"/>
                                            </p:txEl>
                                          </p:spTgt>
                                        </p:tgtEl>
                                        <p:attrNameLst>
                                          <p:attrName>ppt_y</p:attrName>
                                        </p:attrNameLst>
                                      </p:cBhvr>
                                    </p:anim>
                                    <p:animRot by="21600000">
                                      <p:cBhvr>
                                        <p:cTn id="39" dur="750" fill="hold">
                                          <p:stCondLst>
                                            <p:cond delay="0"/>
                                          </p:stCondLst>
                                        </p:cTn>
                                        <p:tgtEl>
                                          <p:spTgt spid="3">
                                            <p:txEl>
                                              <p:pRg st="2" end="2"/>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3">
                                            <p:txEl>
                                              <p:pRg st="3" end="3"/>
                                            </p:txEl>
                                          </p:spTgt>
                                        </p:tgtEl>
                                        <p:attrNameLst>
                                          <p:attrName>style.visibility</p:attrName>
                                        </p:attrNameLst>
                                      </p:cBhvr>
                                      <p:to>
                                        <p:strVal val="visible"/>
                                      </p:to>
                                    </p:set>
                                    <p:anim by="(-#ppt_w*2)" calcmode="lin" valueType="num">
                                      <p:cBhvr rctx="PPT">
                                        <p:cTn id="44" dur="375" autoRev="1" fill="hold">
                                          <p:stCondLst>
                                            <p:cond delay="0"/>
                                          </p:stCondLst>
                                        </p:cTn>
                                        <p:tgtEl>
                                          <p:spTgt spid="3">
                                            <p:txEl>
                                              <p:pRg st="3" end="3"/>
                                            </p:txEl>
                                          </p:spTgt>
                                        </p:tgtEl>
                                        <p:attrNameLst>
                                          <p:attrName>ppt_w</p:attrName>
                                        </p:attrNameLst>
                                      </p:cBhvr>
                                    </p:anim>
                                    <p:anim by="(#ppt_w*0.50)" calcmode="lin" valueType="num">
                                      <p:cBhvr>
                                        <p:cTn id="45" dur="375" decel="50000" autoRev="1" fill="hold">
                                          <p:stCondLst>
                                            <p:cond delay="0"/>
                                          </p:stCondLst>
                                        </p:cTn>
                                        <p:tgtEl>
                                          <p:spTgt spid="3">
                                            <p:txEl>
                                              <p:pRg st="3" end="3"/>
                                            </p:txEl>
                                          </p:spTgt>
                                        </p:tgtEl>
                                        <p:attrNameLst>
                                          <p:attrName>ppt_x</p:attrName>
                                        </p:attrNameLst>
                                      </p:cBhvr>
                                    </p:anim>
                                    <p:anim from="(-#ppt_h/2)" to="(#ppt_y)" calcmode="lin" valueType="num">
                                      <p:cBhvr>
                                        <p:cTn id="46" dur="750" fill="hold">
                                          <p:stCondLst>
                                            <p:cond delay="0"/>
                                          </p:stCondLst>
                                        </p:cTn>
                                        <p:tgtEl>
                                          <p:spTgt spid="3">
                                            <p:txEl>
                                              <p:pRg st="3" end="3"/>
                                            </p:txEl>
                                          </p:spTgt>
                                        </p:tgtEl>
                                        <p:attrNameLst>
                                          <p:attrName>ppt_y</p:attrName>
                                        </p:attrNameLst>
                                      </p:cBhvr>
                                    </p:anim>
                                    <p:animRot by="21600000">
                                      <p:cBhvr>
                                        <p:cTn id="47" dur="75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D5A860CC-C64C-4A4E-8F05-CE7620870885}"/>
              </a:ext>
            </a:extLst>
          </p:cNvPr>
          <p:cNvSpPr txBox="1"/>
          <p:nvPr/>
        </p:nvSpPr>
        <p:spPr>
          <a:xfrm>
            <a:off x="0" y="6418864"/>
            <a:ext cx="9127053" cy="548680"/>
          </a:xfrm>
          <a:prstGeom prst="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endParaRPr lang="he-IL" dirty="0"/>
          </a:p>
        </p:txBody>
      </p:sp>
      <p:sp>
        <p:nvSpPr>
          <p:cNvPr id="3" name="TextBox 2"/>
          <p:cNvSpPr txBox="1"/>
          <p:nvPr/>
        </p:nvSpPr>
        <p:spPr>
          <a:xfrm>
            <a:off x="2051720" y="1052736"/>
            <a:ext cx="4896544" cy="615553"/>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47625">
            <a:solidFill>
              <a:schemeClr val="accent6">
                <a:lumMod val="75000"/>
              </a:schemeClr>
            </a:solidFill>
            <a:prstDash val="sysDot"/>
          </a:ln>
        </p:spPr>
        <p:txBody>
          <a:bodyPr wrap="square" rtlCol="1">
            <a:spAutoFit/>
          </a:bodyPr>
          <a:lstStyle/>
          <a:p>
            <a:pPr algn="ctr"/>
            <a:r>
              <a:rPr lang="he-IL" sz="2000" b="1" dirty="0">
                <a:latin typeface="Tahoma" panose="020B0604030504040204" pitchFamily="34" charset="0"/>
                <a:ea typeface="Tahoma" panose="020B0604030504040204" pitchFamily="34" charset="0"/>
                <a:cs typeface="Tahoma" panose="020B0604030504040204" pitchFamily="34" charset="0"/>
              </a:rPr>
              <a:t>קול קורא להתנהגות בטוחה בחשמל </a:t>
            </a:r>
            <a:br>
              <a:rPr lang="en-US" sz="2000" b="1" dirty="0">
                <a:latin typeface="Tahoma" panose="020B0604030504040204" pitchFamily="34" charset="0"/>
                <a:ea typeface="Tahoma" panose="020B0604030504040204" pitchFamily="34" charset="0"/>
                <a:cs typeface="Tahoma" panose="020B0604030504040204" pitchFamily="34" charset="0"/>
              </a:rPr>
            </a:br>
            <a:r>
              <a:rPr lang="he-IL" sz="1400" dirty="0">
                <a:latin typeface="Tahoma" panose="020B0604030504040204" pitchFamily="34" charset="0"/>
                <a:ea typeface="Tahoma" panose="020B0604030504040204" pitchFamily="34" charset="0"/>
                <a:cs typeface="Tahoma" panose="020B0604030504040204" pitchFamily="34" charset="0"/>
              </a:rPr>
              <a:t>לאזרחים ותיקים</a:t>
            </a:r>
            <a:endParaRPr lang="he-IL" sz="20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51520" y="1568724"/>
            <a:ext cx="8496944" cy="5124480"/>
          </a:xfrm>
          <a:prstGeom prst="rect">
            <a:avLst/>
          </a:prstGeom>
          <a:noFill/>
        </p:spPr>
        <p:txBody>
          <a:bodyPr wrap="square" rtlCol="1">
            <a:spAutoFit/>
          </a:bodyPr>
          <a:lstStyle/>
          <a:p>
            <a:pPr algn="r" rtl="1"/>
            <a:r>
              <a:rPr lang="he-IL" sz="2000" b="1" dirty="0">
                <a:latin typeface="Tahoma" panose="020B0604030504040204" pitchFamily="34" charset="0"/>
                <a:ea typeface="Tahoma" panose="020B0604030504040204" pitchFamily="34" charset="0"/>
                <a:cs typeface="Tahoma" panose="020B0604030504040204" pitchFamily="34" charset="0"/>
              </a:rPr>
              <a:t>שלום ________,</a:t>
            </a:r>
          </a:p>
          <a:p>
            <a:pPr algn="r" rtl="1"/>
            <a:endParaRPr lang="he-IL" sz="2000" b="1" dirty="0">
              <a:latin typeface="Tahoma" panose="020B0604030504040204" pitchFamily="34" charset="0"/>
              <a:ea typeface="Tahoma" panose="020B0604030504040204" pitchFamily="34" charset="0"/>
              <a:cs typeface="Tahoma" panose="020B0604030504040204" pitchFamily="34" charset="0"/>
            </a:endParaRPr>
          </a:p>
          <a:p>
            <a:pPr algn="r" rtl="1"/>
            <a:r>
              <a:rPr lang="he-IL" sz="1400" dirty="0">
                <a:latin typeface="Tahoma" panose="020B0604030504040204" pitchFamily="34" charset="0"/>
                <a:ea typeface="Tahoma" panose="020B0604030504040204" pitchFamily="34" charset="0"/>
                <a:cs typeface="Tahoma" panose="020B0604030504040204" pitchFamily="34" charset="0"/>
              </a:rPr>
              <a:t>שמי ________ ואני תלמיד/ה בכיתה __  בבית-הספר ____________.</a:t>
            </a:r>
          </a:p>
          <a:p>
            <a:pPr algn="r" rtl="1"/>
            <a:endParaRPr lang="he-IL" sz="1400" dirty="0">
              <a:latin typeface="Tahoma" panose="020B0604030504040204" pitchFamily="34" charset="0"/>
              <a:ea typeface="Tahoma" panose="020B0604030504040204" pitchFamily="34" charset="0"/>
              <a:cs typeface="Tahoma" panose="020B0604030504040204" pitchFamily="34" charset="0"/>
            </a:endParaRPr>
          </a:p>
          <a:p>
            <a:pPr algn="r" rtl="1">
              <a:lnSpc>
                <a:spcPct val="150000"/>
              </a:lnSpc>
            </a:pPr>
            <a:r>
              <a:rPr lang="he-IL" sz="1400" dirty="0">
                <a:latin typeface="Tahoma" panose="020B0604030504040204" pitchFamily="34" charset="0"/>
                <a:ea typeface="Tahoma" panose="020B0604030504040204" pitchFamily="34" charset="0"/>
                <a:cs typeface="Tahoma" panose="020B0604030504040204" pitchFamily="34" charset="0"/>
              </a:rPr>
              <a:t>הכיתה שלי משתתפת בתוכנית </a:t>
            </a:r>
            <a:r>
              <a:rPr lang="he-IL" sz="1400" b="1" dirty="0">
                <a:latin typeface="Tahoma" panose="020B0604030504040204" pitchFamily="34" charset="0"/>
                <a:ea typeface="Tahoma" panose="020B0604030504040204" pitchFamily="34" charset="0"/>
                <a:cs typeface="Tahoma" panose="020B0604030504040204" pitchFamily="34" charset="0"/>
              </a:rPr>
              <a:t>"נתיב האור" </a:t>
            </a:r>
            <a:r>
              <a:rPr lang="he-IL" sz="1400" dirty="0">
                <a:latin typeface="Tahoma" panose="020B0604030504040204" pitchFamily="34" charset="0"/>
                <a:ea typeface="Tahoma" panose="020B0604030504040204" pitchFamily="34" charset="0"/>
                <a:cs typeface="Tahoma" panose="020B0604030504040204" pitchFamily="34" charset="0"/>
              </a:rPr>
              <a:t>של חברת החשמל, משרד החינוך והרשות המקומית, ואנחנו עורכים הסברה על נושאי התנהגות בטוחה בסביבת חשמל.</a:t>
            </a:r>
          </a:p>
          <a:p>
            <a:pPr algn="r" rtl="1">
              <a:lnSpc>
                <a:spcPct val="150000"/>
              </a:lnSpc>
            </a:pPr>
            <a:r>
              <a:rPr lang="he-IL" sz="1400" b="1" dirty="0">
                <a:latin typeface="Tahoma" panose="020B0604030504040204" pitchFamily="34" charset="0"/>
                <a:ea typeface="Tahoma" panose="020B0604030504040204" pitchFamily="34" charset="0"/>
                <a:cs typeface="Tahoma" panose="020B0604030504040204" pitchFamily="34" charset="0"/>
              </a:rPr>
              <a:t>חשוב לנו מאד להעביר את המסר הזה כדי למנוע תאונות.</a:t>
            </a:r>
          </a:p>
          <a:p>
            <a:pPr algn="r" rtl="1">
              <a:lnSpc>
                <a:spcPct val="150000"/>
              </a:lnSpc>
            </a:pPr>
            <a:r>
              <a:rPr lang="he-IL" sz="1400" dirty="0">
                <a:latin typeface="Tahoma" panose="020B0604030504040204" pitchFamily="34" charset="0"/>
                <a:ea typeface="Tahoma" panose="020B0604030504040204" pitchFamily="34" charset="0"/>
                <a:cs typeface="Tahoma" panose="020B0604030504040204" pitchFamily="34" charset="0"/>
              </a:rPr>
              <a:t>למדנו איך להיזהר ולהישמר מחשמל, והייתי רוצה להעביר אליך את המידע החשוב הזה.</a:t>
            </a:r>
          </a:p>
          <a:p>
            <a:pPr algn="r" rtl="1">
              <a:lnSpc>
                <a:spcPct val="150000"/>
              </a:lnSpc>
            </a:pPr>
            <a:r>
              <a:rPr lang="he-IL" sz="1400" dirty="0">
                <a:latin typeface="Tahoma" panose="020B0604030504040204" pitchFamily="34" charset="0"/>
                <a:ea typeface="Tahoma" panose="020B0604030504040204" pitchFamily="34" charset="0"/>
                <a:cs typeface="Tahoma" panose="020B0604030504040204" pitchFamily="34" charset="0"/>
              </a:rPr>
              <a:t>אשמח לשוחח אתך בטלפון, לשלוח לך את המידע במייל, או לשים לך בתיבת הדואר – מה שהכי מתאים לך. בהמשך, אוכל גם לתת לך טיפים לחיסכון בחשמל, מה שיוכל אולי לעזור לצמצם את חשבון החשמל.</a:t>
            </a:r>
          </a:p>
          <a:p>
            <a:pPr algn="ctr" rtl="1">
              <a:lnSpc>
                <a:spcPct val="150000"/>
              </a:lnSpc>
            </a:pPr>
            <a:r>
              <a:rPr lang="he-IL" sz="1400" b="1" u="sng" dirty="0">
                <a:latin typeface="Tahoma" panose="020B0604030504040204" pitchFamily="34" charset="0"/>
                <a:ea typeface="Tahoma" panose="020B0604030504040204" pitchFamily="34" charset="0"/>
                <a:cs typeface="Tahoma" panose="020B0604030504040204" pitchFamily="34" charset="0"/>
              </a:rPr>
              <a:t>טיפ ראשון לבטיחות</a:t>
            </a:r>
            <a:r>
              <a:rPr lang="he-IL" sz="1400" dirty="0">
                <a:latin typeface="Tahoma" panose="020B0604030504040204" pitchFamily="34" charset="0"/>
                <a:ea typeface="Tahoma" panose="020B0604030504040204" pitchFamily="34" charset="0"/>
                <a:cs typeface="Tahoma" panose="020B0604030504040204" pitchFamily="34" charset="0"/>
              </a:rPr>
              <a:t>: </a:t>
            </a:r>
          </a:p>
          <a:p>
            <a:pPr algn="ctr" rtl="1">
              <a:lnSpc>
                <a:spcPct val="150000"/>
              </a:lnSpc>
            </a:pPr>
            <a:r>
              <a:rPr lang="he-IL" sz="1400" b="1" dirty="0">
                <a:latin typeface="Tahoma" panose="020B0604030504040204" pitchFamily="34" charset="0"/>
                <a:ea typeface="Tahoma" panose="020B0604030504040204" pitchFamily="34" charset="0"/>
                <a:cs typeface="Tahoma" panose="020B0604030504040204" pitchFamily="34" charset="0"/>
              </a:rPr>
              <a:t>אסור לגעת במכשירי חשמל בידיים רטובות! גם לא במקרר, או במפסק להדלקת האור.</a:t>
            </a:r>
          </a:p>
          <a:p>
            <a:pPr algn="ctr" rtl="1"/>
            <a:r>
              <a:rPr lang="he-IL" sz="1400" dirty="0">
                <a:latin typeface="Tahoma" panose="020B0604030504040204" pitchFamily="34" charset="0"/>
                <a:ea typeface="Tahoma" panose="020B0604030504040204" pitchFamily="34" charset="0"/>
                <a:cs typeface="Tahoma" panose="020B0604030504040204" pitchFamily="34" charset="0"/>
              </a:rPr>
              <a:t>זה מסוכן מאד כי</a:t>
            </a:r>
            <a:r>
              <a:rPr lang="he-IL" sz="1400" b="1" dirty="0">
                <a:latin typeface="Tahoma" panose="020B0604030504040204" pitchFamily="34" charset="0"/>
                <a:ea typeface="Tahoma" panose="020B0604030504040204" pitchFamily="34" charset="0"/>
                <a:cs typeface="Tahoma" panose="020B0604030504040204" pitchFamily="34" charset="0"/>
              </a:rPr>
              <a:t> </a:t>
            </a:r>
            <a:r>
              <a:rPr lang="he-IL" sz="1400" dirty="0">
                <a:latin typeface="Tahoma" panose="020B0604030504040204" pitchFamily="34" charset="0"/>
                <a:ea typeface="Tahoma" panose="020B0604030504040204" pitchFamily="34" charset="0"/>
                <a:cs typeface="Tahoma" panose="020B0604030504040204" pitchFamily="34" charset="0"/>
              </a:rPr>
              <a:t>המים מוליכים חשמל. ואם במכשיר החשמלי יש איזו תקלה והוא מחשמל, הידיים הרטובות יעבירו את הזרם. </a:t>
            </a:r>
          </a:p>
          <a:p>
            <a:pPr algn="r" rtl="1">
              <a:lnSpc>
                <a:spcPct val="150000"/>
              </a:lnSpc>
            </a:pPr>
            <a:r>
              <a:rPr lang="he-IL" sz="1400" dirty="0">
                <a:latin typeface="Tahoma" panose="020B0604030504040204" pitchFamily="34" charset="0"/>
                <a:ea typeface="Tahoma" panose="020B0604030504040204" pitchFamily="34" charset="0"/>
                <a:cs typeface="Tahoma" panose="020B0604030504040204" pitchFamily="34" charset="0"/>
              </a:rPr>
              <a:t>ובכלל, אשמח לעזור לך בכל דבר שאפשר. בבקשה צור איתי קשר. </a:t>
            </a:r>
          </a:p>
          <a:p>
            <a:pPr algn="r" rtl="1"/>
            <a:endParaRPr lang="he-IL" sz="1400" dirty="0">
              <a:latin typeface="Tahoma" panose="020B0604030504040204" pitchFamily="34" charset="0"/>
              <a:ea typeface="Tahoma" panose="020B0604030504040204" pitchFamily="34" charset="0"/>
              <a:cs typeface="Tahoma" panose="020B0604030504040204" pitchFamily="34" charset="0"/>
            </a:endParaRPr>
          </a:p>
          <a:p>
            <a:pPr algn="r" rtl="1"/>
            <a:r>
              <a:rPr lang="he-IL" sz="1400" dirty="0">
                <a:latin typeface="Tahoma" panose="020B0604030504040204" pitchFamily="34" charset="0"/>
                <a:ea typeface="Tahoma" panose="020B0604030504040204" pitchFamily="34" charset="0"/>
                <a:cs typeface="Tahoma" panose="020B0604030504040204" pitchFamily="34" charset="0"/>
              </a:rPr>
              <a:t>הטלפון שלי: ___________  המייל שלי: ________________                     </a:t>
            </a:r>
          </a:p>
          <a:p>
            <a:pPr algn="ctr" rtl="1"/>
            <a:r>
              <a:rPr lang="he-IL" sz="1400" b="1" dirty="0">
                <a:latin typeface="Tahoma" panose="020B0604030504040204" pitchFamily="34" charset="0"/>
                <a:ea typeface="Tahoma" panose="020B0604030504040204" pitchFamily="34" charset="0"/>
                <a:cs typeface="Tahoma" panose="020B0604030504040204" pitchFamily="34" charset="0"/>
              </a:rPr>
              <a:t>					להתראות בקרוב.</a:t>
            </a:r>
          </a:p>
        </p:txBody>
      </p:sp>
      <p:sp>
        <p:nvSpPr>
          <p:cNvPr id="8" name="TextBox 3">
            <a:extLst>
              <a:ext uri="{FF2B5EF4-FFF2-40B4-BE49-F238E27FC236}">
                <a16:creationId xmlns:a16="http://schemas.microsoft.com/office/drawing/2014/main" id="{EA75436D-681A-470B-BAB8-63B4BF6B098C}"/>
              </a:ext>
            </a:extLst>
          </p:cNvPr>
          <p:cNvSpPr txBox="1"/>
          <p:nvPr/>
        </p:nvSpPr>
        <p:spPr>
          <a:xfrm>
            <a:off x="16947" y="270202"/>
            <a:ext cx="3474934" cy="615553"/>
          </a:xfrm>
          <a:prstGeom prst="rect">
            <a:avLst/>
          </a:prstGeom>
          <a:noFill/>
        </p:spPr>
        <p:txBody>
          <a:bodyPr wrap="square" rtlCol="1">
            <a:spAutoFit/>
          </a:bodyPr>
          <a:lstStyle/>
          <a:p>
            <a:pPr algn="ctr"/>
            <a:r>
              <a:rPr lang="he-IL"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a:t>
            </a:r>
          </a:p>
          <a:p>
            <a:pPr algn="ctr"/>
            <a:r>
              <a:rPr lang="he-IL"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דרך חיים נבונה בסביבת חשמל</a:t>
            </a:r>
            <a:endPar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a:extLst>
              <a:ext uri="{FF2B5EF4-FFF2-40B4-BE49-F238E27FC236}">
                <a16:creationId xmlns:a16="http://schemas.microsoft.com/office/drawing/2014/main" id="{9501A081-2A04-4DAF-9859-6D1F03C87B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445" y="157036"/>
            <a:ext cx="1241019" cy="1416777"/>
          </a:xfrm>
          <a:prstGeom prst="rect">
            <a:avLst/>
          </a:prstGeom>
        </p:spPr>
      </p:pic>
      <p:pic>
        <p:nvPicPr>
          <p:cNvPr id="9" name="תמונה 8">
            <a:extLst>
              <a:ext uri="{FF2B5EF4-FFF2-40B4-BE49-F238E27FC236}">
                <a16:creationId xmlns:a16="http://schemas.microsoft.com/office/drawing/2014/main" id="{704109AC-6CFC-42D0-8D0F-26085B3787E5}"/>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1520" y="5805264"/>
            <a:ext cx="442278" cy="504056"/>
          </a:xfrm>
          <a:prstGeom prst="rect">
            <a:avLst/>
          </a:prstGeom>
          <a:noFill/>
          <a:ln>
            <a:noFill/>
          </a:ln>
        </p:spPr>
      </p:pic>
      <p:cxnSp>
        <p:nvCxnSpPr>
          <p:cNvPr id="10" name="מחבר ישר 9">
            <a:extLst>
              <a:ext uri="{FF2B5EF4-FFF2-40B4-BE49-F238E27FC236}">
                <a16:creationId xmlns:a16="http://schemas.microsoft.com/office/drawing/2014/main" id="{B9738293-9AEC-4E46-A824-6CADD5760232}"/>
              </a:ext>
            </a:extLst>
          </p:cNvPr>
          <p:cNvCxnSpPr>
            <a:cxnSpLocks/>
          </p:cNvCxnSpPr>
          <p:nvPr/>
        </p:nvCxnSpPr>
        <p:spPr>
          <a:xfrm>
            <a:off x="395536" y="620688"/>
            <a:ext cx="2736304"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תמונה 17">
            <a:extLst>
              <a:ext uri="{FF2B5EF4-FFF2-40B4-BE49-F238E27FC236}">
                <a16:creationId xmlns:a16="http://schemas.microsoft.com/office/drawing/2014/main" id="{BC8798E2-1A8F-4C1C-A64F-CB5413DADC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755576" y="5882588"/>
            <a:ext cx="288032" cy="432048"/>
          </a:xfrm>
          <a:prstGeom prst="rect">
            <a:avLst/>
          </a:prstGeom>
        </p:spPr>
      </p:pic>
      <p:pic>
        <p:nvPicPr>
          <p:cNvPr id="20" name="תמונה 19">
            <a:extLst>
              <a:ext uri="{FF2B5EF4-FFF2-40B4-BE49-F238E27FC236}">
                <a16:creationId xmlns:a16="http://schemas.microsoft.com/office/drawing/2014/main" id="{E7EE2566-7544-4D2C-8E44-AF352B580E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5386" y="5816937"/>
            <a:ext cx="442278" cy="504915"/>
          </a:xfrm>
          <a:prstGeom prst="rect">
            <a:avLst/>
          </a:prstGeom>
        </p:spPr>
      </p:pic>
    </p:spTree>
    <p:extLst>
      <p:ext uri="{BB962C8B-B14F-4D97-AF65-F5344CB8AC3E}">
        <p14:creationId xmlns:p14="http://schemas.microsoft.com/office/powerpoint/2010/main" val="608718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D5A860CC-C64C-4A4E-8F05-CE7620870885}"/>
              </a:ext>
            </a:extLst>
          </p:cNvPr>
          <p:cNvSpPr txBox="1"/>
          <p:nvPr/>
        </p:nvSpPr>
        <p:spPr>
          <a:xfrm>
            <a:off x="0" y="6418864"/>
            <a:ext cx="9127053" cy="548680"/>
          </a:xfrm>
          <a:prstGeom prst="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endParaRPr lang="he-IL" dirty="0"/>
          </a:p>
        </p:txBody>
      </p:sp>
      <p:sp>
        <p:nvSpPr>
          <p:cNvPr id="3" name="TextBox 2"/>
          <p:cNvSpPr txBox="1"/>
          <p:nvPr/>
        </p:nvSpPr>
        <p:spPr>
          <a:xfrm>
            <a:off x="2051720" y="1052736"/>
            <a:ext cx="4896544" cy="92333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47625">
            <a:solidFill>
              <a:schemeClr val="accent6">
                <a:lumMod val="75000"/>
              </a:schemeClr>
            </a:solidFill>
            <a:prstDash val="sysDot"/>
          </a:ln>
        </p:spPr>
        <p:txBody>
          <a:bodyPr wrap="square" rtlCol="1">
            <a:spAutoFit/>
          </a:bodyPr>
          <a:lstStyle/>
          <a:p>
            <a:pPr algn="ctr"/>
            <a:r>
              <a:rPr lang="he-IL" sz="2000" b="1" dirty="0">
                <a:latin typeface="Tahoma" panose="020B0604030504040204" pitchFamily="34" charset="0"/>
                <a:ea typeface="Tahoma" panose="020B0604030504040204" pitchFamily="34" charset="0"/>
                <a:cs typeface="Tahoma" panose="020B0604030504040204" pitchFamily="34" charset="0"/>
              </a:rPr>
              <a:t>קול קורא להתנהגות בטוחה</a:t>
            </a:r>
          </a:p>
          <a:p>
            <a:pPr algn="ctr"/>
            <a:r>
              <a:rPr lang="he-IL" sz="2000" b="1" dirty="0">
                <a:latin typeface="Tahoma" panose="020B0604030504040204" pitchFamily="34" charset="0"/>
                <a:ea typeface="Tahoma" panose="020B0604030504040204" pitchFamily="34" charset="0"/>
                <a:cs typeface="Tahoma" panose="020B0604030504040204" pitchFamily="34" charset="0"/>
              </a:rPr>
              <a:t>וחיסכון בחשמל </a:t>
            </a:r>
            <a:br>
              <a:rPr lang="en-US" sz="2000" b="1" dirty="0">
                <a:latin typeface="Tahoma" panose="020B0604030504040204" pitchFamily="34" charset="0"/>
                <a:ea typeface="Tahoma" panose="020B0604030504040204" pitchFamily="34" charset="0"/>
                <a:cs typeface="Tahoma" panose="020B0604030504040204" pitchFamily="34" charset="0"/>
              </a:rPr>
            </a:br>
            <a:r>
              <a:rPr lang="he-IL" sz="1400" dirty="0">
                <a:latin typeface="Tahoma" panose="020B0604030504040204" pitchFamily="34" charset="0"/>
                <a:ea typeface="Tahoma" panose="020B0604030504040204" pitchFamily="34" charset="0"/>
                <a:cs typeface="Tahoma" panose="020B0604030504040204" pitchFamily="34" charset="0"/>
              </a:rPr>
              <a:t>לאזרחים ותיקים</a:t>
            </a:r>
            <a:endParaRPr lang="he-IL" sz="20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51520" y="1568724"/>
            <a:ext cx="8496944" cy="5170646"/>
          </a:xfrm>
          <a:prstGeom prst="rect">
            <a:avLst/>
          </a:prstGeom>
          <a:noFill/>
        </p:spPr>
        <p:txBody>
          <a:bodyPr wrap="square" rtlCol="1">
            <a:spAutoFit/>
          </a:bodyPr>
          <a:lstStyle/>
          <a:p>
            <a:pPr algn="r" rtl="1"/>
            <a:endParaRPr lang="he-IL" sz="2000" b="1" dirty="0">
              <a:latin typeface="Tahoma" panose="020B0604030504040204" pitchFamily="34" charset="0"/>
              <a:ea typeface="Tahoma" panose="020B0604030504040204" pitchFamily="34" charset="0"/>
              <a:cs typeface="Tahoma" panose="020B0604030504040204" pitchFamily="34" charset="0"/>
            </a:endParaRPr>
          </a:p>
          <a:p>
            <a:pPr algn="r" rtl="1"/>
            <a:r>
              <a:rPr lang="he-IL" sz="2000" b="1" dirty="0">
                <a:latin typeface="Tahoma" panose="020B0604030504040204" pitchFamily="34" charset="0"/>
                <a:ea typeface="Tahoma" panose="020B0604030504040204" pitchFamily="34" charset="0"/>
                <a:cs typeface="Tahoma" panose="020B0604030504040204" pitchFamily="34" charset="0"/>
              </a:rPr>
              <a:t>שלום ________,</a:t>
            </a:r>
          </a:p>
          <a:p>
            <a:pPr algn="r" rtl="1"/>
            <a:endParaRPr lang="he-IL" sz="2000" b="1" dirty="0">
              <a:latin typeface="Tahoma" panose="020B0604030504040204" pitchFamily="34" charset="0"/>
              <a:ea typeface="Tahoma" panose="020B0604030504040204" pitchFamily="34" charset="0"/>
              <a:cs typeface="Tahoma" panose="020B0604030504040204" pitchFamily="34" charset="0"/>
            </a:endParaRPr>
          </a:p>
          <a:p>
            <a:r>
              <a:rPr lang="he-IL" sz="1400" dirty="0">
                <a:latin typeface="Tahoma" panose="020B0604030504040204" pitchFamily="34" charset="0"/>
                <a:ea typeface="Tahoma" panose="020B0604030504040204" pitchFamily="34" charset="0"/>
                <a:cs typeface="Tahoma" panose="020B0604030504040204" pitchFamily="34" charset="0"/>
              </a:rPr>
              <a:t>זה שוב אני ________ מכיתה __  בבית-הספר ____________.</a:t>
            </a:r>
          </a:p>
          <a:p>
            <a:pPr algn="r" rtl="1"/>
            <a:endParaRPr lang="he-IL" sz="1400" dirty="0">
              <a:latin typeface="Tahoma" panose="020B0604030504040204" pitchFamily="34" charset="0"/>
              <a:ea typeface="Tahoma" panose="020B0604030504040204" pitchFamily="34" charset="0"/>
              <a:cs typeface="Tahoma" panose="020B0604030504040204" pitchFamily="34" charset="0"/>
            </a:endParaRPr>
          </a:p>
          <a:p>
            <a:r>
              <a:rPr lang="he-IL" sz="1400" dirty="0">
                <a:latin typeface="Tahoma" panose="020B0604030504040204" pitchFamily="34" charset="0"/>
                <a:ea typeface="Tahoma" panose="020B0604030504040204" pitchFamily="34" charset="0"/>
                <a:cs typeface="Tahoma" panose="020B0604030504040204" pitchFamily="34" charset="0"/>
              </a:rPr>
              <a:t>אני מקווה שהטיפ הראשון שנתתי עוזר, יש לי עוד כאלו.</a:t>
            </a:r>
          </a:p>
          <a:p>
            <a:pPr algn="ctr"/>
            <a:r>
              <a:rPr lang="he-IL" b="1" dirty="0">
                <a:solidFill>
                  <a:schemeClr val="accent6">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ממש חשוב לשמור על בטיחות כי חשמל מאד מסוכן.</a:t>
            </a:r>
          </a:p>
          <a:p>
            <a:pPr algn="r" rtl="1">
              <a:lnSpc>
                <a:spcPct val="150000"/>
              </a:lnSpc>
            </a:pPr>
            <a:r>
              <a:rPr lang="he-IL" sz="1400" b="1" dirty="0">
                <a:latin typeface="Tahoma" panose="020B0604030504040204" pitchFamily="34" charset="0"/>
                <a:ea typeface="Tahoma" panose="020B0604030504040204" pitchFamily="34" charset="0"/>
                <a:cs typeface="Tahoma" panose="020B0604030504040204" pitchFamily="34" charset="0"/>
              </a:rPr>
              <a:t>חשוב לנו מאד להעביר את המסרים האלה כדי למנוע תאונות.</a:t>
            </a:r>
          </a:p>
          <a:p>
            <a:pPr algn="ctr"/>
            <a:r>
              <a:rPr lang="he-IL" sz="1400" b="1" u="sng" dirty="0">
                <a:latin typeface="Tahoma" panose="020B0604030504040204" pitchFamily="34" charset="0"/>
                <a:ea typeface="Tahoma" panose="020B0604030504040204" pitchFamily="34" charset="0"/>
                <a:cs typeface="Tahoma" panose="020B0604030504040204" pitchFamily="34" charset="0"/>
              </a:rPr>
              <a:t>טיפ שני</a:t>
            </a:r>
            <a:r>
              <a:rPr lang="he-IL" sz="1400" dirty="0">
                <a:latin typeface="Tahoma" panose="020B0604030504040204" pitchFamily="34" charset="0"/>
                <a:ea typeface="Tahoma" panose="020B0604030504040204" pitchFamily="34" charset="0"/>
                <a:cs typeface="Tahoma" panose="020B0604030504040204" pitchFamily="34" charset="0"/>
              </a:rPr>
              <a:t>: </a:t>
            </a:r>
          </a:p>
          <a:p>
            <a:pPr algn="ctr"/>
            <a:r>
              <a:rPr lang="he-IL" sz="1400" b="1" dirty="0">
                <a:latin typeface="Tahoma" panose="020B0604030504040204" pitchFamily="34" charset="0"/>
                <a:ea typeface="Tahoma" panose="020B0604030504040204" pitchFamily="34" charset="0"/>
                <a:cs typeface="Tahoma" panose="020B0604030504040204" pitchFamily="34" charset="0"/>
              </a:rPr>
              <a:t>אסור לחבר לשקע מכשיר שבור! </a:t>
            </a:r>
            <a:br>
              <a:rPr lang="en-US" sz="1400" b="1" dirty="0">
                <a:latin typeface="Tahoma" panose="020B0604030504040204" pitchFamily="34" charset="0"/>
                <a:ea typeface="Tahoma" panose="020B0604030504040204" pitchFamily="34" charset="0"/>
                <a:cs typeface="Tahoma" panose="020B0604030504040204" pitchFamily="34" charset="0"/>
              </a:rPr>
            </a:br>
            <a:r>
              <a:rPr lang="he-IL" sz="1400" dirty="0">
                <a:latin typeface="Tahoma" panose="020B0604030504040204" pitchFamily="34" charset="0"/>
                <a:ea typeface="Tahoma" panose="020B0604030504040204" pitchFamily="34" charset="0"/>
                <a:cs typeface="Tahoma" panose="020B0604030504040204" pitchFamily="34" charset="0"/>
              </a:rPr>
              <a:t>המקום השבור יכול לגרום להתחשמלות.</a:t>
            </a:r>
          </a:p>
          <a:p>
            <a:pPr algn="ctr"/>
            <a:endParaRPr lang="he-IL" sz="1400" dirty="0">
              <a:latin typeface="Tahoma" panose="020B0604030504040204" pitchFamily="34" charset="0"/>
              <a:ea typeface="Tahoma" panose="020B0604030504040204" pitchFamily="34" charset="0"/>
              <a:cs typeface="Tahoma" panose="020B0604030504040204" pitchFamily="34" charset="0"/>
            </a:endParaRPr>
          </a:p>
          <a:p>
            <a:pPr algn="ctr"/>
            <a:r>
              <a:rPr lang="he-IL" sz="1400" b="1" u="sng" dirty="0">
                <a:latin typeface="Tahoma" panose="020B0604030504040204" pitchFamily="34" charset="0"/>
                <a:ea typeface="Tahoma" panose="020B0604030504040204" pitchFamily="34" charset="0"/>
                <a:cs typeface="Tahoma" panose="020B0604030504040204" pitchFamily="34" charset="0"/>
              </a:rPr>
              <a:t>טיפ שלישי</a:t>
            </a:r>
            <a:r>
              <a:rPr lang="he-IL" sz="1400" dirty="0">
                <a:latin typeface="Tahoma" panose="020B0604030504040204" pitchFamily="34" charset="0"/>
                <a:ea typeface="Tahoma" panose="020B0604030504040204" pitchFamily="34" charset="0"/>
                <a:cs typeface="Tahoma" panose="020B0604030504040204" pitchFamily="34" charset="0"/>
              </a:rPr>
              <a:t>: </a:t>
            </a:r>
          </a:p>
          <a:p>
            <a:pPr algn="ctr"/>
            <a:r>
              <a:rPr lang="he-IL" sz="1400" b="1" dirty="0">
                <a:latin typeface="Tahoma" panose="020B0604030504040204" pitchFamily="34" charset="0"/>
                <a:ea typeface="Tahoma" panose="020B0604030504040204" pitchFamily="34" charset="0"/>
                <a:cs typeface="Tahoma" panose="020B0604030504040204" pitchFamily="34" charset="0"/>
              </a:rPr>
              <a:t>אסור להשתמש בתקעים או שקעים ששינו את צבעם.</a:t>
            </a:r>
          </a:p>
          <a:p>
            <a:pPr algn="ctr"/>
            <a:r>
              <a:rPr lang="he-IL" sz="1400" dirty="0">
                <a:latin typeface="Tahoma" panose="020B0604030504040204" pitchFamily="34" charset="0"/>
                <a:ea typeface="Tahoma" panose="020B0604030504040204" pitchFamily="34" charset="0"/>
                <a:cs typeface="Tahoma" panose="020B0604030504040204" pitchFamily="34" charset="0"/>
              </a:rPr>
              <a:t>כנראה ששינוי הצבע הוא תוצאה מבעיה בבידוד שלהם, ואז הם מחשמלים.</a:t>
            </a:r>
          </a:p>
          <a:p>
            <a:pPr algn="ctr"/>
            <a:endParaRPr lang="he-IL" sz="1400" dirty="0">
              <a:latin typeface="Tahoma" panose="020B0604030504040204" pitchFamily="34" charset="0"/>
              <a:ea typeface="Tahoma" panose="020B0604030504040204" pitchFamily="34" charset="0"/>
              <a:cs typeface="Tahoma" panose="020B0604030504040204" pitchFamily="34" charset="0"/>
            </a:endParaRPr>
          </a:p>
          <a:p>
            <a:pPr algn="ctr" rtl="1"/>
            <a:endParaRPr lang="he-IL" sz="1400" dirty="0">
              <a:latin typeface="Tahoma" panose="020B0604030504040204" pitchFamily="34" charset="0"/>
              <a:ea typeface="Tahoma" panose="020B0604030504040204" pitchFamily="34" charset="0"/>
              <a:cs typeface="Tahoma" panose="020B0604030504040204" pitchFamily="34" charset="0"/>
            </a:endParaRPr>
          </a:p>
          <a:p>
            <a:pPr algn="r" rtl="1">
              <a:lnSpc>
                <a:spcPct val="150000"/>
              </a:lnSpc>
            </a:pPr>
            <a:r>
              <a:rPr lang="he-IL" sz="1400" dirty="0">
                <a:latin typeface="Tahoma" panose="020B0604030504040204" pitchFamily="34" charset="0"/>
                <a:ea typeface="Tahoma" panose="020B0604030504040204" pitchFamily="34" charset="0"/>
                <a:cs typeface="Tahoma" panose="020B0604030504040204" pitchFamily="34" charset="0"/>
              </a:rPr>
              <a:t>כמו שכבר כתבתי, אשמח לעזור לך בכל דבר שאפשר. בבקשה צור איתי קשר. </a:t>
            </a:r>
          </a:p>
          <a:p>
            <a:pPr algn="r" rtl="1"/>
            <a:endParaRPr lang="he-IL" sz="1400" dirty="0">
              <a:latin typeface="Tahoma" panose="020B0604030504040204" pitchFamily="34" charset="0"/>
              <a:ea typeface="Tahoma" panose="020B0604030504040204" pitchFamily="34" charset="0"/>
              <a:cs typeface="Tahoma" panose="020B0604030504040204" pitchFamily="34" charset="0"/>
            </a:endParaRPr>
          </a:p>
          <a:p>
            <a:pPr algn="r" rtl="1"/>
            <a:r>
              <a:rPr lang="he-IL" sz="1400" dirty="0">
                <a:latin typeface="Tahoma" panose="020B0604030504040204" pitchFamily="34" charset="0"/>
                <a:ea typeface="Tahoma" panose="020B0604030504040204" pitchFamily="34" charset="0"/>
                <a:cs typeface="Tahoma" panose="020B0604030504040204" pitchFamily="34" charset="0"/>
              </a:rPr>
              <a:t>הטלפון שלי: ___________  המייל שלי: ________________                     </a:t>
            </a:r>
          </a:p>
          <a:p>
            <a:pPr algn="ctr" rtl="1"/>
            <a:r>
              <a:rPr lang="he-IL" sz="1400" b="1" dirty="0">
                <a:latin typeface="Tahoma" panose="020B0604030504040204" pitchFamily="34" charset="0"/>
                <a:ea typeface="Tahoma" panose="020B0604030504040204" pitchFamily="34" charset="0"/>
                <a:cs typeface="Tahoma" panose="020B0604030504040204" pitchFamily="34" charset="0"/>
              </a:rPr>
              <a:t>					להתראות בקרוב.</a:t>
            </a:r>
          </a:p>
        </p:txBody>
      </p:sp>
      <p:sp>
        <p:nvSpPr>
          <p:cNvPr id="8" name="TextBox 3">
            <a:extLst>
              <a:ext uri="{FF2B5EF4-FFF2-40B4-BE49-F238E27FC236}">
                <a16:creationId xmlns:a16="http://schemas.microsoft.com/office/drawing/2014/main" id="{EA75436D-681A-470B-BAB8-63B4BF6B098C}"/>
              </a:ext>
            </a:extLst>
          </p:cNvPr>
          <p:cNvSpPr txBox="1"/>
          <p:nvPr/>
        </p:nvSpPr>
        <p:spPr>
          <a:xfrm>
            <a:off x="16947" y="270202"/>
            <a:ext cx="3474934" cy="615553"/>
          </a:xfrm>
          <a:prstGeom prst="rect">
            <a:avLst/>
          </a:prstGeom>
          <a:noFill/>
        </p:spPr>
        <p:txBody>
          <a:bodyPr wrap="square" rtlCol="1">
            <a:spAutoFit/>
          </a:bodyPr>
          <a:lstStyle/>
          <a:p>
            <a:pPr algn="ctr"/>
            <a:r>
              <a:rPr lang="he-IL"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a:t>
            </a:r>
          </a:p>
          <a:p>
            <a:pPr algn="ctr"/>
            <a:r>
              <a:rPr lang="he-IL"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דרך חיים נבונה בסביבת חשמל</a:t>
            </a:r>
            <a:endPar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a:extLst>
              <a:ext uri="{FF2B5EF4-FFF2-40B4-BE49-F238E27FC236}">
                <a16:creationId xmlns:a16="http://schemas.microsoft.com/office/drawing/2014/main" id="{9501A081-2A04-4DAF-9859-6D1F03C87B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445" y="157036"/>
            <a:ext cx="1241019" cy="1416777"/>
          </a:xfrm>
          <a:prstGeom prst="rect">
            <a:avLst/>
          </a:prstGeom>
        </p:spPr>
      </p:pic>
      <p:pic>
        <p:nvPicPr>
          <p:cNvPr id="9" name="תמונה 8">
            <a:extLst>
              <a:ext uri="{FF2B5EF4-FFF2-40B4-BE49-F238E27FC236}">
                <a16:creationId xmlns:a16="http://schemas.microsoft.com/office/drawing/2014/main" id="{704109AC-6CFC-42D0-8D0F-26085B3787E5}"/>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1520" y="5805264"/>
            <a:ext cx="442278" cy="504056"/>
          </a:xfrm>
          <a:prstGeom prst="rect">
            <a:avLst/>
          </a:prstGeom>
          <a:noFill/>
          <a:ln>
            <a:noFill/>
          </a:ln>
        </p:spPr>
      </p:pic>
      <p:cxnSp>
        <p:nvCxnSpPr>
          <p:cNvPr id="10" name="מחבר ישר 9">
            <a:extLst>
              <a:ext uri="{FF2B5EF4-FFF2-40B4-BE49-F238E27FC236}">
                <a16:creationId xmlns:a16="http://schemas.microsoft.com/office/drawing/2014/main" id="{B9738293-9AEC-4E46-A824-6CADD5760232}"/>
              </a:ext>
            </a:extLst>
          </p:cNvPr>
          <p:cNvCxnSpPr>
            <a:cxnSpLocks/>
          </p:cNvCxnSpPr>
          <p:nvPr/>
        </p:nvCxnSpPr>
        <p:spPr>
          <a:xfrm>
            <a:off x="395536" y="620688"/>
            <a:ext cx="2736304"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תמונה 17">
            <a:extLst>
              <a:ext uri="{FF2B5EF4-FFF2-40B4-BE49-F238E27FC236}">
                <a16:creationId xmlns:a16="http://schemas.microsoft.com/office/drawing/2014/main" id="{BC8798E2-1A8F-4C1C-A64F-CB5413DADC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755576" y="5882588"/>
            <a:ext cx="288032" cy="432048"/>
          </a:xfrm>
          <a:prstGeom prst="rect">
            <a:avLst/>
          </a:prstGeom>
        </p:spPr>
      </p:pic>
      <p:pic>
        <p:nvPicPr>
          <p:cNvPr id="20" name="תמונה 19">
            <a:extLst>
              <a:ext uri="{FF2B5EF4-FFF2-40B4-BE49-F238E27FC236}">
                <a16:creationId xmlns:a16="http://schemas.microsoft.com/office/drawing/2014/main" id="{E7EE2566-7544-4D2C-8E44-AF352B580E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5386" y="5816937"/>
            <a:ext cx="442278" cy="504915"/>
          </a:xfrm>
          <a:prstGeom prst="rect">
            <a:avLst/>
          </a:prstGeom>
        </p:spPr>
      </p:pic>
    </p:spTree>
    <p:extLst>
      <p:ext uri="{BB962C8B-B14F-4D97-AF65-F5344CB8AC3E}">
        <p14:creationId xmlns:p14="http://schemas.microsoft.com/office/powerpoint/2010/main" val="1840205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0425B974-2DA9-424C-8784-6E8D728AB418}"/>
              </a:ext>
            </a:extLst>
          </p:cNvPr>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4" name="תיבת טקסט 3">
            <a:extLst>
              <a:ext uri="{FF2B5EF4-FFF2-40B4-BE49-F238E27FC236}">
                <a16:creationId xmlns:a16="http://schemas.microsoft.com/office/drawing/2014/main" id="{8AD18FCD-B3E1-4962-813D-7E94149C6839}"/>
              </a:ext>
            </a:extLst>
          </p:cNvPr>
          <p:cNvSpPr txBox="1"/>
          <p:nvPr/>
        </p:nvSpPr>
        <p:spPr>
          <a:xfrm>
            <a:off x="1259632" y="2380818"/>
            <a:ext cx="6768752" cy="3785652"/>
          </a:xfrm>
          <a:prstGeom prst="rect">
            <a:avLst/>
          </a:prstGeom>
          <a:noFill/>
        </p:spPr>
        <p:txBody>
          <a:bodyPr wrap="square" rtlCol="1">
            <a:spAutoFit/>
          </a:bodyPr>
          <a:lstStyle/>
          <a:p>
            <a:pPr algn="ctr"/>
            <a:r>
              <a:rPr lang="he-IL" sz="3200" dirty="0">
                <a:latin typeface="Tahoma" panose="020B0604030504040204" pitchFamily="34" charset="0"/>
                <a:ea typeface="Tahoma" panose="020B0604030504040204" pitchFamily="34" charset="0"/>
                <a:cs typeface="Tahoma" panose="020B0604030504040204" pitchFamily="34" charset="0"/>
              </a:rPr>
              <a:t>מחכים לשמוע חוויות מהקשרים שיצרתם עם בני הגיל השלישי בסביבתכם הקרובה</a:t>
            </a:r>
            <a:r>
              <a:rPr lang="he-IL" sz="2800" dirty="0">
                <a:latin typeface="Tahoma" panose="020B0604030504040204" pitchFamily="34" charset="0"/>
                <a:ea typeface="Tahoma" panose="020B0604030504040204" pitchFamily="34" charset="0"/>
                <a:cs typeface="Tahoma" panose="020B0604030504040204" pitchFamily="34" charset="0"/>
              </a:rPr>
              <a:t>.</a:t>
            </a:r>
          </a:p>
          <a:p>
            <a:pPr algn="ctr"/>
            <a:endParaRPr lang="he-IL" sz="2800" dirty="0">
              <a:latin typeface="Tahoma" panose="020B0604030504040204" pitchFamily="34" charset="0"/>
              <a:ea typeface="Tahoma" panose="020B0604030504040204" pitchFamily="34" charset="0"/>
              <a:cs typeface="Tahoma" panose="020B0604030504040204" pitchFamily="34" charset="0"/>
            </a:endParaRPr>
          </a:p>
          <a:p>
            <a:pPr algn="ctr"/>
            <a:endParaRPr lang="he-IL" sz="2800" dirty="0">
              <a:latin typeface="Tahoma" panose="020B0604030504040204" pitchFamily="34" charset="0"/>
              <a:ea typeface="Tahoma" panose="020B0604030504040204" pitchFamily="34" charset="0"/>
              <a:cs typeface="Tahoma" panose="020B0604030504040204" pitchFamily="34" charset="0"/>
            </a:endParaRPr>
          </a:p>
          <a:p>
            <a:pPr algn="ctr"/>
            <a:endParaRPr lang="he-IL" sz="2800" dirty="0">
              <a:latin typeface="Tahoma" panose="020B0604030504040204" pitchFamily="34" charset="0"/>
              <a:ea typeface="Tahoma" panose="020B0604030504040204" pitchFamily="34" charset="0"/>
              <a:cs typeface="Tahoma" panose="020B0604030504040204" pitchFamily="34" charset="0"/>
            </a:endParaRPr>
          </a:p>
          <a:p>
            <a:pPr algn="ctr"/>
            <a:r>
              <a:rPr lang="he-IL" sz="2800" dirty="0">
                <a:latin typeface="Tahoma" panose="020B0604030504040204" pitchFamily="34" charset="0"/>
                <a:ea typeface="Tahoma" panose="020B0604030504040204" pitchFamily="34" charset="0"/>
                <a:cs typeface="Tahoma" panose="020B0604030504040204" pitchFamily="34" charset="0"/>
              </a:rPr>
              <a:t>עבודה נעימה,</a:t>
            </a:r>
          </a:p>
          <a:p>
            <a:pPr algn="ctr"/>
            <a:r>
              <a:rPr lang="he-IL" sz="2800" dirty="0">
                <a:latin typeface="Tahoma" panose="020B0604030504040204" pitchFamily="34" charset="0"/>
                <a:ea typeface="Tahoma" panose="020B0604030504040204" pitchFamily="34" charset="0"/>
                <a:cs typeface="Tahoma" panose="020B0604030504040204" pitchFamily="34" charset="0"/>
              </a:rPr>
              <a:t>וזכרו – </a:t>
            </a:r>
            <a:r>
              <a:rPr lang="he-IL" sz="3200" b="1" dirty="0">
                <a:solidFill>
                  <a:srgbClr val="CC33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חשמל זה לא משחק ילדים!</a:t>
            </a:r>
            <a:endParaRPr lang="he-IL" sz="2800" b="1" dirty="0">
              <a:solidFill>
                <a:srgbClr val="CC33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592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1000"/>
                                        <p:tgtEl>
                                          <p:spTgt spid="4">
                                            <p:txEl>
                                              <p:pRg st="5" end="5"/>
                                            </p:txEl>
                                          </p:spTgt>
                                        </p:tgtEl>
                                      </p:cBhvr>
                                    </p:animEffect>
                                    <p:anim calcmode="lin" valueType="num">
                                      <p:cBhvr>
                                        <p:cTn id="1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203848" y="2060848"/>
            <a:ext cx="5256584" cy="3312368"/>
          </a:xfrm>
          <a:prstGeom prst="flowChartAlternateProcess">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lstStyle/>
          <a:p>
            <a:pPr marL="0" indent="0">
              <a:buClr>
                <a:srgbClr val="FF6600"/>
              </a:buClr>
              <a:buNone/>
            </a:pPr>
            <a:endParaRPr lang="he-IL" sz="1200" dirty="0">
              <a:latin typeface="Tahoma" panose="020B0604030504040204" pitchFamily="34" charset="0"/>
              <a:ea typeface="Tahoma" panose="020B0604030504040204" pitchFamily="34" charset="0"/>
              <a:cs typeface="Tahoma" panose="020B0604030504040204" pitchFamily="34" charset="0"/>
            </a:endParaRPr>
          </a:p>
          <a:p>
            <a:pPr>
              <a:buClr>
                <a:srgbClr val="FF6600"/>
              </a:buClr>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סבים וסבתות שלנו  </a:t>
            </a:r>
          </a:p>
          <a:p>
            <a:pPr>
              <a:buClr>
                <a:srgbClr val="FF6600"/>
              </a:buClr>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שכנים מבוגרים יותר </a:t>
            </a:r>
          </a:p>
          <a:p>
            <a:pPr>
              <a:buClr>
                <a:srgbClr val="FF6600"/>
              </a:buClr>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אנשים ב'דיור מוגן' </a:t>
            </a:r>
          </a:p>
          <a:p>
            <a:pPr>
              <a:buClr>
                <a:srgbClr val="FF6600"/>
              </a:buClr>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חברים במועדוני גמלאים </a:t>
            </a:r>
          </a:p>
          <a:p>
            <a:pPr>
              <a:buClr>
                <a:srgbClr val="FF6600"/>
              </a:buClr>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משתתפים במועדוני יום לקשיש </a:t>
            </a:r>
            <a:br>
              <a:rPr lang="en-US" sz="2400" dirty="0">
                <a:latin typeface="Tahoma" panose="020B0604030504040204" pitchFamily="34" charset="0"/>
                <a:ea typeface="Tahoma" panose="020B0604030504040204" pitchFamily="34" charset="0"/>
                <a:cs typeface="Tahoma" panose="020B0604030504040204" pitchFamily="34" charset="0"/>
              </a:rPr>
            </a:br>
            <a:r>
              <a:rPr lang="he-IL" sz="2400" dirty="0">
                <a:latin typeface="Tahoma" panose="020B0604030504040204" pitchFamily="34" charset="0"/>
                <a:ea typeface="Tahoma" panose="020B0604030504040204" pitchFamily="34" charset="0"/>
                <a:cs typeface="Tahoma" panose="020B0604030504040204" pitchFamily="34" charset="0"/>
              </a:rPr>
              <a:t>ועוד.</a:t>
            </a:r>
          </a:p>
          <a:p>
            <a:pPr marL="0" indent="0">
              <a:buClr>
                <a:srgbClr val="FF6600"/>
              </a:buClr>
              <a:buNone/>
            </a:pPr>
            <a:endParaRPr lang="he-IL"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6" name="TextBox 5"/>
          <p:cNvSpPr txBox="1"/>
          <p:nvPr/>
        </p:nvSpPr>
        <p:spPr>
          <a:xfrm>
            <a:off x="-396552" y="1196752"/>
            <a:ext cx="7237312" cy="584775"/>
          </a:xfrm>
          <a:prstGeom prst="rect">
            <a:avLst/>
          </a:prstGeom>
          <a:noFill/>
        </p:spPr>
        <p:txBody>
          <a:bodyPr wrap="square" rtlCol="1">
            <a:spAutoFit/>
          </a:bodyPr>
          <a:lstStyle/>
          <a:p>
            <a:pPr>
              <a:buClr>
                <a:srgbClr val="FF6600"/>
              </a:buClr>
            </a:pPr>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מי הם בני הגיל השלישי?</a:t>
            </a:r>
          </a:p>
        </p:txBody>
      </p:sp>
      <p:pic>
        <p:nvPicPr>
          <p:cNvPr id="2" name="תמונה 1"/>
          <p:cNvPicPr>
            <a:picLocks noChangeAspect="1"/>
          </p:cNvPicPr>
          <p:nvPr/>
        </p:nvPicPr>
        <p:blipFill rotWithShape="1">
          <a:blip r:embed="rId2"/>
          <a:srcRect b="8333"/>
          <a:stretch/>
        </p:blipFill>
        <p:spPr>
          <a:xfrm>
            <a:off x="35496" y="3789040"/>
            <a:ext cx="3673059" cy="2818859"/>
          </a:xfrm>
          <a:prstGeom prst="rect">
            <a:avLst/>
          </a:prstGeom>
          <a:effectLst>
            <a:softEdge rad="127000"/>
          </a:effectLst>
        </p:spPr>
      </p:pic>
      <p:sp>
        <p:nvSpPr>
          <p:cNvPr id="7" name="TextBox 6"/>
          <p:cNvSpPr txBox="1"/>
          <p:nvPr/>
        </p:nvSpPr>
        <p:spPr>
          <a:xfrm>
            <a:off x="107504" y="6367834"/>
            <a:ext cx="288032" cy="369332"/>
          </a:xfrm>
          <a:prstGeom prst="rect">
            <a:avLst/>
          </a:prstGeom>
          <a:noFill/>
        </p:spPr>
        <p:txBody>
          <a:bodyPr wrap="square" rtlCol="1">
            <a:spAutoFit/>
          </a:bodyPr>
          <a:lstStyle/>
          <a:p>
            <a:r>
              <a:rPr lang="he-IL" dirty="0"/>
              <a:t>4</a:t>
            </a:r>
          </a:p>
        </p:txBody>
      </p:sp>
    </p:spTree>
    <p:extLst>
      <p:ext uri="{BB962C8B-B14F-4D97-AF65-F5344CB8AC3E}">
        <p14:creationId xmlns:p14="http://schemas.microsoft.com/office/powerpoint/2010/main" val="9400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bg/>
                                          </p:spTgt>
                                        </p:tgtEl>
                                        <p:attrNameLst>
                                          <p:attrName>style.visibility</p:attrName>
                                        </p:attrNameLst>
                                      </p:cBhvr>
                                      <p:to>
                                        <p:strVal val="visible"/>
                                      </p:to>
                                    </p:set>
                                    <p:anim by="(-#ppt_w*2)" calcmode="lin" valueType="num">
                                      <p:cBhvr rctx="PPT">
                                        <p:cTn id="12" dur="375" autoRev="1" fill="hold">
                                          <p:stCondLst>
                                            <p:cond delay="0"/>
                                          </p:stCondLst>
                                        </p:cTn>
                                        <p:tgtEl>
                                          <p:spTgt spid="3">
                                            <p:bg/>
                                          </p:spTgt>
                                        </p:tgtEl>
                                        <p:attrNameLst>
                                          <p:attrName>ppt_w</p:attrName>
                                        </p:attrNameLst>
                                      </p:cBhvr>
                                    </p:anim>
                                    <p:anim by="(#ppt_w*0.50)" calcmode="lin" valueType="num">
                                      <p:cBhvr>
                                        <p:cTn id="13" dur="375" decel="50000" autoRev="1" fill="hold">
                                          <p:stCondLst>
                                            <p:cond delay="0"/>
                                          </p:stCondLst>
                                        </p:cTn>
                                        <p:tgtEl>
                                          <p:spTgt spid="3">
                                            <p:bg/>
                                          </p:spTgt>
                                        </p:tgtEl>
                                        <p:attrNameLst>
                                          <p:attrName>ppt_x</p:attrName>
                                        </p:attrNameLst>
                                      </p:cBhvr>
                                    </p:anim>
                                    <p:anim from="(-#ppt_h/2)" to="(#ppt_y)" calcmode="lin" valueType="num">
                                      <p:cBhvr>
                                        <p:cTn id="14" dur="750" fill="hold">
                                          <p:stCondLst>
                                            <p:cond delay="0"/>
                                          </p:stCondLst>
                                        </p:cTn>
                                        <p:tgtEl>
                                          <p:spTgt spid="3">
                                            <p:bg/>
                                          </p:spTgt>
                                        </p:tgtEl>
                                        <p:attrNameLst>
                                          <p:attrName>ppt_y</p:attrName>
                                        </p:attrNameLst>
                                      </p:cBhvr>
                                    </p:anim>
                                    <p:animRot by="21600000">
                                      <p:cBhvr>
                                        <p:cTn id="15" dur="750" fill="hold">
                                          <p:stCondLst>
                                            <p:cond delay="0"/>
                                          </p:stCondLst>
                                        </p:cTn>
                                        <p:tgtEl>
                                          <p:spTgt spid="3">
                                            <p:bg/>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by="(-#ppt_w*2)" calcmode="lin" valueType="num">
                                      <p:cBhvr rctx="PPT">
                                        <p:cTn id="20" dur="375" autoRev="1" fill="hold">
                                          <p:stCondLst>
                                            <p:cond delay="0"/>
                                          </p:stCondLst>
                                        </p:cTn>
                                        <p:tgtEl>
                                          <p:spTgt spid="3">
                                            <p:txEl>
                                              <p:pRg st="1" end="1"/>
                                            </p:txEl>
                                          </p:spTgt>
                                        </p:tgtEl>
                                        <p:attrNameLst>
                                          <p:attrName>ppt_w</p:attrName>
                                        </p:attrNameLst>
                                      </p:cBhvr>
                                    </p:anim>
                                    <p:anim by="(#ppt_w*0.50)" calcmode="lin" valueType="num">
                                      <p:cBhvr>
                                        <p:cTn id="21" dur="375" decel="50000" autoRev="1" fill="hold">
                                          <p:stCondLst>
                                            <p:cond delay="0"/>
                                          </p:stCondLst>
                                        </p:cTn>
                                        <p:tgtEl>
                                          <p:spTgt spid="3">
                                            <p:txEl>
                                              <p:pRg st="1" end="1"/>
                                            </p:txEl>
                                          </p:spTgt>
                                        </p:tgtEl>
                                        <p:attrNameLst>
                                          <p:attrName>ppt_x</p:attrName>
                                        </p:attrNameLst>
                                      </p:cBhvr>
                                    </p:anim>
                                    <p:anim from="(-#ppt_h/2)" to="(#ppt_y)" calcmode="lin" valueType="num">
                                      <p:cBhvr>
                                        <p:cTn id="22" dur="750" fill="hold">
                                          <p:stCondLst>
                                            <p:cond delay="0"/>
                                          </p:stCondLst>
                                        </p:cTn>
                                        <p:tgtEl>
                                          <p:spTgt spid="3">
                                            <p:txEl>
                                              <p:pRg st="1" end="1"/>
                                            </p:txEl>
                                          </p:spTgt>
                                        </p:tgtEl>
                                        <p:attrNameLst>
                                          <p:attrName>ppt_y</p:attrName>
                                        </p:attrNameLst>
                                      </p:cBhvr>
                                    </p:anim>
                                    <p:animRot by="21600000">
                                      <p:cBhvr>
                                        <p:cTn id="23" dur="750" fill="hold">
                                          <p:stCondLst>
                                            <p:cond delay="0"/>
                                          </p:stCondLst>
                                        </p:cTn>
                                        <p:tgtEl>
                                          <p:spTgt spid="3">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3">
                                            <p:txEl>
                                              <p:pRg st="2" end="2"/>
                                            </p:txEl>
                                          </p:spTgt>
                                        </p:tgtEl>
                                        <p:attrNameLst>
                                          <p:attrName>style.visibility</p:attrName>
                                        </p:attrNameLst>
                                      </p:cBhvr>
                                      <p:to>
                                        <p:strVal val="visible"/>
                                      </p:to>
                                    </p:set>
                                    <p:anim by="(-#ppt_w*2)" calcmode="lin" valueType="num">
                                      <p:cBhvr rctx="PPT">
                                        <p:cTn id="28" dur="375" autoRev="1" fill="hold">
                                          <p:stCondLst>
                                            <p:cond delay="0"/>
                                          </p:stCondLst>
                                        </p:cTn>
                                        <p:tgtEl>
                                          <p:spTgt spid="3">
                                            <p:txEl>
                                              <p:pRg st="2" end="2"/>
                                            </p:txEl>
                                          </p:spTgt>
                                        </p:tgtEl>
                                        <p:attrNameLst>
                                          <p:attrName>ppt_w</p:attrName>
                                        </p:attrNameLst>
                                      </p:cBhvr>
                                    </p:anim>
                                    <p:anim by="(#ppt_w*0.50)" calcmode="lin" valueType="num">
                                      <p:cBhvr>
                                        <p:cTn id="29" dur="375" decel="50000" autoRev="1" fill="hold">
                                          <p:stCondLst>
                                            <p:cond delay="0"/>
                                          </p:stCondLst>
                                        </p:cTn>
                                        <p:tgtEl>
                                          <p:spTgt spid="3">
                                            <p:txEl>
                                              <p:pRg st="2" end="2"/>
                                            </p:txEl>
                                          </p:spTgt>
                                        </p:tgtEl>
                                        <p:attrNameLst>
                                          <p:attrName>ppt_x</p:attrName>
                                        </p:attrNameLst>
                                      </p:cBhvr>
                                    </p:anim>
                                    <p:anim from="(-#ppt_h/2)" to="(#ppt_y)" calcmode="lin" valueType="num">
                                      <p:cBhvr>
                                        <p:cTn id="30" dur="750" fill="hold">
                                          <p:stCondLst>
                                            <p:cond delay="0"/>
                                          </p:stCondLst>
                                        </p:cTn>
                                        <p:tgtEl>
                                          <p:spTgt spid="3">
                                            <p:txEl>
                                              <p:pRg st="2" end="2"/>
                                            </p:txEl>
                                          </p:spTgt>
                                        </p:tgtEl>
                                        <p:attrNameLst>
                                          <p:attrName>ppt_y</p:attrName>
                                        </p:attrNameLst>
                                      </p:cBhvr>
                                    </p:anim>
                                    <p:animRot by="21600000">
                                      <p:cBhvr>
                                        <p:cTn id="31" dur="750" fill="hold">
                                          <p:stCondLst>
                                            <p:cond delay="0"/>
                                          </p:stCondLst>
                                        </p:cTn>
                                        <p:tgtEl>
                                          <p:spTgt spid="3">
                                            <p:txEl>
                                              <p:pRg st="2" end="2"/>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3">
                                            <p:txEl>
                                              <p:pRg st="3" end="3"/>
                                            </p:txEl>
                                          </p:spTgt>
                                        </p:tgtEl>
                                        <p:attrNameLst>
                                          <p:attrName>style.visibility</p:attrName>
                                        </p:attrNameLst>
                                      </p:cBhvr>
                                      <p:to>
                                        <p:strVal val="visible"/>
                                      </p:to>
                                    </p:set>
                                    <p:anim by="(-#ppt_w*2)" calcmode="lin" valueType="num">
                                      <p:cBhvr rctx="PPT">
                                        <p:cTn id="36" dur="375" autoRev="1" fill="hold">
                                          <p:stCondLst>
                                            <p:cond delay="0"/>
                                          </p:stCondLst>
                                        </p:cTn>
                                        <p:tgtEl>
                                          <p:spTgt spid="3">
                                            <p:txEl>
                                              <p:pRg st="3" end="3"/>
                                            </p:txEl>
                                          </p:spTgt>
                                        </p:tgtEl>
                                        <p:attrNameLst>
                                          <p:attrName>ppt_w</p:attrName>
                                        </p:attrNameLst>
                                      </p:cBhvr>
                                    </p:anim>
                                    <p:anim by="(#ppt_w*0.50)" calcmode="lin" valueType="num">
                                      <p:cBhvr>
                                        <p:cTn id="37" dur="375" decel="50000" autoRev="1" fill="hold">
                                          <p:stCondLst>
                                            <p:cond delay="0"/>
                                          </p:stCondLst>
                                        </p:cTn>
                                        <p:tgtEl>
                                          <p:spTgt spid="3">
                                            <p:txEl>
                                              <p:pRg st="3" end="3"/>
                                            </p:txEl>
                                          </p:spTgt>
                                        </p:tgtEl>
                                        <p:attrNameLst>
                                          <p:attrName>ppt_x</p:attrName>
                                        </p:attrNameLst>
                                      </p:cBhvr>
                                    </p:anim>
                                    <p:anim from="(-#ppt_h/2)" to="(#ppt_y)" calcmode="lin" valueType="num">
                                      <p:cBhvr>
                                        <p:cTn id="38" dur="750" fill="hold">
                                          <p:stCondLst>
                                            <p:cond delay="0"/>
                                          </p:stCondLst>
                                        </p:cTn>
                                        <p:tgtEl>
                                          <p:spTgt spid="3">
                                            <p:txEl>
                                              <p:pRg st="3" end="3"/>
                                            </p:txEl>
                                          </p:spTgt>
                                        </p:tgtEl>
                                        <p:attrNameLst>
                                          <p:attrName>ppt_y</p:attrName>
                                        </p:attrNameLst>
                                      </p:cBhvr>
                                    </p:anim>
                                    <p:animRot by="21600000">
                                      <p:cBhvr>
                                        <p:cTn id="39" dur="750" fill="hold">
                                          <p:stCondLst>
                                            <p:cond delay="0"/>
                                          </p:stCondLst>
                                        </p:cTn>
                                        <p:tgtEl>
                                          <p:spTgt spid="3">
                                            <p:txEl>
                                              <p:pRg st="3" end="3"/>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3">
                                            <p:txEl>
                                              <p:pRg st="4" end="4"/>
                                            </p:txEl>
                                          </p:spTgt>
                                        </p:tgtEl>
                                        <p:attrNameLst>
                                          <p:attrName>style.visibility</p:attrName>
                                        </p:attrNameLst>
                                      </p:cBhvr>
                                      <p:to>
                                        <p:strVal val="visible"/>
                                      </p:to>
                                    </p:set>
                                    <p:anim by="(-#ppt_w*2)" calcmode="lin" valueType="num">
                                      <p:cBhvr rctx="PPT">
                                        <p:cTn id="44" dur="375" autoRev="1" fill="hold">
                                          <p:stCondLst>
                                            <p:cond delay="0"/>
                                          </p:stCondLst>
                                        </p:cTn>
                                        <p:tgtEl>
                                          <p:spTgt spid="3">
                                            <p:txEl>
                                              <p:pRg st="4" end="4"/>
                                            </p:txEl>
                                          </p:spTgt>
                                        </p:tgtEl>
                                        <p:attrNameLst>
                                          <p:attrName>ppt_w</p:attrName>
                                        </p:attrNameLst>
                                      </p:cBhvr>
                                    </p:anim>
                                    <p:anim by="(#ppt_w*0.50)" calcmode="lin" valueType="num">
                                      <p:cBhvr>
                                        <p:cTn id="45" dur="375" decel="50000" autoRev="1" fill="hold">
                                          <p:stCondLst>
                                            <p:cond delay="0"/>
                                          </p:stCondLst>
                                        </p:cTn>
                                        <p:tgtEl>
                                          <p:spTgt spid="3">
                                            <p:txEl>
                                              <p:pRg st="4" end="4"/>
                                            </p:txEl>
                                          </p:spTgt>
                                        </p:tgtEl>
                                        <p:attrNameLst>
                                          <p:attrName>ppt_x</p:attrName>
                                        </p:attrNameLst>
                                      </p:cBhvr>
                                    </p:anim>
                                    <p:anim from="(-#ppt_h/2)" to="(#ppt_y)" calcmode="lin" valueType="num">
                                      <p:cBhvr>
                                        <p:cTn id="46" dur="750" fill="hold">
                                          <p:stCondLst>
                                            <p:cond delay="0"/>
                                          </p:stCondLst>
                                        </p:cTn>
                                        <p:tgtEl>
                                          <p:spTgt spid="3">
                                            <p:txEl>
                                              <p:pRg st="4" end="4"/>
                                            </p:txEl>
                                          </p:spTgt>
                                        </p:tgtEl>
                                        <p:attrNameLst>
                                          <p:attrName>ppt_y</p:attrName>
                                        </p:attrNameLst>
                                      </p:cBhvr>
                                    </p:anim>
                                    <p:animRot by="21600000">
                                      <p:cBhvr>
                                        <p:cTn id="47" dur="750" fill="hold">
                                          <p:stCondLst>
                                            <p:cond delay="0"/>
                                          </p:stCondLst>
                                        </p:cTn>
                                        <p:tgtEl>
                                          <p:spTgt spid="3">
                                            <p:txEl>
                                              <p:pRg st="4" end="4"/>
                                            </p:tx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3">
                                            <p:txEl>
                                              <p:pRg st="5" end="5"/>
                                            </p:txEl>
                                          </p:spTgt>
                                        </p:tgtEl>
                                        <p:attrNameLst>
                                          <p:attrName>style.visibility</p:attrName>
                                        </p:attrNameLst>
                                      </p:cBhvr>
                                      <p:to>
                                        <p:strVal val="visible"/>
                                      </p:to>
                                    </p:set>
                                    <p:anim by="(-#ppt_w*2)" calcmode="lin" valueType="num">
                                      <p:cBhvr rctx="PPT">
                                        <p:cTn id="52" dur="375" autoRev="1" fill="hold">
                                          <p:stCondLst>
                                            <p:cond delay="0"/>
                                          </p:stCondLst>
                                        </p:cTn>
                                        <p:tgtEl>
                                          <p:spTgt spid="3">
                                            <p:txEl>
                                              <p:pRg st="5" end="5"/>
                                            </p:txEl>
                                          </p:spTgt>
                                        </p:tgtEl>
                                        <p:attrNameLst>
                                          <p:attrName>ppt_w</p:attrName>
                                        </p:attrNameLst>
                                      </p:cBhvr>
                                    </p:anim>
                                    <p:anim by="(#ppt_w*0.50)" calcmode="lin" valueType="num">
                                      <p:cBhvr>
                                        <p:cTn id="53" dur="375" decel="50000" autoRev="1" fill="hold">
                                          <p:stCondLst>
                                            <p:cond delay="0"/>
                                          </p:stCondLst>
                                        </p:cTn>
                                        <p:tgtEl>
                                          <p:spTgt spid="3">
                                            <p:txEl>
                                              <p:pRg st="5" end="5"/>
                                            </p:txEl>
                                          </p:spTgt>
                                        </p:tgtEl>
                                        <p:attrNameLst>
                                          <p:attrName>ppt_x</p:attrName>
                                        </p:attrNameLst>
                                      </p:cBhvr>
                                    </p:anim>
                                    <p:anim from="(-#ppt_h/2)" to="(#ppt_y)" calcmode="lin" valueType="num">
                                      <p:cBhvr>
                                        <p:cTn id="54" dur="750" fill="hold">
                                          <p:stCondLst>
                                            <p:cond delay="0"/>
                                          </p:stCondLst>
                                        </p:cTn>
                                        <p:tgtEl>
                                          <p:spTgt spid="3">
                                            <p:txEl>
                                              <p:pRg st="5" end="5"/>
                                            </p:txEl>
                                          </p:spTgt>
                                        </p:tgtEl>
                                        <p:attrNameLst>
                                          <p:attrName>ppt_y</p:attrName>
                                        </p:attrNameLst>
                                      </p:cBhvr>
                                    </p:anim>
                                    <p:animRot by="21600000">
                                      <p:cBhvr>
                                        <p:cTn id="55" dur="750" fill="hold">
                                          <p:stCondLst>
                                            <p:cond delay="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title"/>
          </p:nvPr>
        </p:nvSpPr>
        <p:spPr>
          <a:xfrm>
            <a:off x="179512" y="1188041"/>
            <a:ext cx="8229600"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p>
        </p:txBody>
      </p:sp>
      <p:sp>
        <p:nvSpPr>
          <p:cNvPr id="6" name="TextBox 5"/>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2" name="TextBox 1"/>
          <p:cNvSpPr txBox="1"/>
          <p:nvPr/>
        </p:nvSpPr>
        <p:spPr>
          <a:xfrm>
            <a:off x="7740352" y="1857598"/>
            <a:ext cx="1310738" cy="923330"/>
          </a:xfrm>
          <a:prstGeom prst="rect">
            <a:avLst/>
          </a:prstGeom>
          <a:solidFill>
            <a:srgbClr val="99CC00"/>
          </a:solidFill>
        </p:spPr>
        <p:txBody>
          <a:bodyPr wrap="square" rtlCol="1">
            <a:spAutoFit/>
          </a:bodyPr>
          <a:lstStyle/>
          <a:p>
            <a:pPr algn="ct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טיפול במכשירי</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a:defRPr/>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חשמל</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דיאגרמה 2"/>
          <p:cNvGraphicFramePr/>
          <p:nvPr>
            <p:extLst>
              <p:ext uri="{D42A27DB-BD31-4B8C-83A1-F6EECF244321}">
                <p14:modId xmlns:p14="http://schemas.microsoft.com/office/powerpoint/2010/main" val="2740073679"/>
              </p:ext>
            </p:extLst>
          </p:nvPr>
        </p:nvGraphicFramePr>
        <p:xfrm>
          <a:off x="1907704"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הסבר אליפטי 6"/>
          <p:cNvSpPr/>
          <p:nvPr/>
        </p:nvSpPr>
        <p:spPr>
          <a:xfrm>
            <a:off x="107504" y="4005063"/>
            <a:ext cx="3384376" cy="2520281"/>
          </a:xfrm>
          <a:prstGeom prst="wedgeEllipseCallout">
            <a:avLst>
              <a:gd name="adj1" fmla="val 77931"/>
              <a:gd name="adj2" fmla="val -20402"/>
            </a:avLst>
          </a:prstGeom>
          <a:solidFill>
            <a:srgbClr val="996633"/>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במקרה של התחשמלות, יציל אתכם ממוות בידוד בצורת סוליות נעליים, שיפרידו אתכם מהרצפה.</a:t>
            </a:r>
            <a:endPar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07504" y="6367834"/>
            <a:ext cx="288032" cy="369332"/>
          </a:xfrm>
          <a:prstGeom prst="rect">
            <a:avLst/>
          </a:prstGeom>
          <a:noFill/>
        </p:spPr>
        <p:txBody>
          <a:bodyPr wrap="square" rtlCol="1">
            <a:spAutoFit/>
          </a:bodyPr>
          <a:lstStyle/>
          <a:p>
            <a:r>
              <a:rPr lang="he-IL" dirty="0"/>
              <a:t>5</a:t>
            </a:r>
          </a:p>
        </p:txBody>
      </p:sp>
    </p:spTree>
    <p:extLst>
      <p:ext uri="{BB962C8B-B14F-4D97-AF65-F5344CB8AC3E}">
        <p14:creationId xmlns:p14="http://schemas.microsoft.com/office/powerpoint/2010/main" val="394420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title"/>
          </p:nvPr>
        </p:nvSpPr>
        <p:spPr>
          <a:xfrm>
            <a:off x="179512" y="1188041"/>
            <a:ext cx="8229600"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p>
        </p:txBody>
      </p:sp>
      <p:sp>
        <p:nvSpPr>
          <p:cNvPr id="6" name="TextBox 5"/>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2" name="TextBox 1"/>
          <p:cNvSpPr txBox="1"/>
          <p:nvPr/>
        </p:nvSpPr>
        <p:spPr>
          <a:xfrm>
            <a:off x="7740352" y="1857598"/>
            <a:ext cx="1310738" cy="923330"/>
          </a:xfrm>
          <a:prstGeom prst="rect">
            <a:avLst/>
          </a:prstGeom>
          <a:solidFill>
            <a:srgbClr val="99CC00"/>
          </a:solidFill>
        </p:spPr>
        <p:txBody>
          <a:bodyPr wrap="square" rtlCol="1">
            <a:spAutoFit/>
          </a:bodyPr>
          <a:lstStyle/>
          <a:p>
            <a:pPr algn="ct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טיפול במכשירי</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a:defRPr/>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חשמל</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דיאגרמה 2"/>
          <p:cNvGraphicFramePr/>
          <p:nvPr>
            <p:extLst>
              <p:ext uri="{D42A27DB-BD31-4B8C-83A1-F6EECF244321}">
                <p14:modId xmlns:p14="http://schemas.microsoft.com/office/powerpoint/2010/main" val="1164528662"/>
              </p:ext>
            </p:extLst>
          </p:nvPr>
        </p:nvGraphicFramePr>
        <p:xfrm>
          <a:off x="1907704"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07504" y="6367834"/>
            <a:ext cx="288032" cy="369332"/>
          </a:xfrm>
          <a:prstGeom prst="rect">
            <a:avLst/>
          </a:prstGeom>
          <a:noFill/>
        </p:spPr>
        <p:txBody>
          <a:bodyPr wrap="square" rtlCol="1">
            <a:spAutoFit/>
          </a:bodyPr>
          <a:lstStyle/>
          <a:p>
            <a:r>
              <a:rPr lang="he-IL" dirty="0"/>
              <a:t>6</a:t>
            </a:r>
          </a:p>
        </p:txBody>
      </p:sp>
      <p:sp>
        <p:nvSpPr>
          <p:cNvPr id="5" name="הסבר ענן 4"/>
          <p:cNvSpPr/>
          <p:nvPr/>
        </p:nvSpPr>
        <p:spPr>
          <a:xfrm>
            <a:off x="179512" y="4164856"/>
            <a:ext cx="3672408" cy="2448272"/>
          </a:xfrm>
          <a:prstGeom prst="cloudCallout">
            <a:avLst>
              <a:gd name="adj1" fmla="val 67899"/>
              <a:gd name="adj2" fmla="val -38681"/>
            </a:avLst>
          </a:prstGeom>
          <a:solidFill>
            <a:srgbClr val="FF990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המים מוליכים חשמל, ובמקרה של התחשמלות יעבירו את הזרם.</a:t>
            </a:r>
            <a:endPar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434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title"/>
          </p:nvPr>
        </p:nvSpPr>
        <p:spPr>
          <a:xfrm>
            <a:off x="179512" y="1188041"/>
            <a:ext cx="8229600"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p>
        </p:txBody>
      </p:sp>
      <p:sp>
        <p:nvSpPr>
          <p:cNvPr id="6" name="TextBox 5"/>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2" name="TextBox 1"/>
          <p:cNvSpPr txBox="1"/>
          <p:nvPr/>
        </p:nvSpPr>
        <p:spPr>
          <a:xfrm>
            <a:off x="7740352" y="1857598"/>
            <a:ext cx="1310738" cy="923330"/>
          </a:xfrm>
          <a:prstGeom prst="rect">
            <a:avLst/>
          </a:prstGeom>
          <a:solidFill>
            <a:srgbClr val="99CC00"/>
          </a:solidFill>
        </p:spPr>
        <p:txBody>
          <a:bodyPr wrap="square" rtlCol="1">
            <a:spAutoFit/>
          </a:bodyPr>
          <a:lstStyle/>
          <a:p>
            <a:pPr algn="ct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טיפול במכשירי</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a:defRPr/>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חשמל</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דיאגרמה 2"/>
          <p:cNvGraphicFramePr/>
          <p:nvPr>
            <p:extLst>
              <p:ext uri="{D42A27DB-BD31-4B8C-83A1-F6EECF244321}">
                <p14:modId xmlns:p14="http://schemas.microsoft.com/office/powerpoint/2010/main" val="262367178"/>
              </p:ext>
            </p:extLst>
          </p:nvPr>
        </p:nvGraphicFramePr>
        <p:xfrm>
          <a:off x="1907704"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07504" y="6367834"/>
            <a:ext cx="288032" cy="369332"/>
          </a:xfrm>
          <a:prstGeom prst="rect">
            <a:avLst/>
          </a:prstGeom>
          <a:noFill/>
        </p:spPr>
        <p:txBody>
          <a:bodyPr wrap="square" rtlCol="1">
            <a:spAutoFit/>
          </a:bodyPr>
          <a:lstStyle/>
          <a:p>
            <a:r>
              <a:rPr lang="he-IL" dirty="0"/>
              <a:t>7</a:t>
            </a:r>
          </a:p>
        </p:txBody>
      </p:sp>
      <p:sp>
        <p:nvSpPr>
          <p:cNvPr id="7" name="הסבר מלבני מעוגל 6"/>
          <p:cNvSpPr/>
          <p:nvPr/>
        </p:nvSpPr>
        <p:spPr>
          <a:xfrm rot="20754962">
            <a:off x="528553" y="4682385"/>
            <a:ext cx="2808312" cy="1440160"/>
          </a:xfrm>
          <a:prstGeom prst="wedgeRoundRectCallout">
            <a:avLst>
              <a:gd name="adj1" fmla="val 86617"/>
              <a:gd name="adj2" fmla="val -27545"/>
              <a:gd name="adj3" fmla="val 16667"/>
            </a:avLst>
          </a:prstGeom>
          <a:solidFill>
            <a:srgbClr val="FFCC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המקום השבור יכול לגרום להתחשמלות. </a:t>
            </a:r>
            <a:endParaRPr lang="en-US"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64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title"/>
          </p:nvPr>
        </p:nvSpPr>
        <p:spPr>
          <a:xfrm>
            <a:off x="179512" y="1188041"/>
            <a:ext cx="8229600"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p>
        </p:txBody>
      </p:sp>
      <p:sp>
        <p:nvSpPr>
          <p:cNvPr id="6" name="TextBox 5"/>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2" name="TextBox 1"/>
          <p:cNvSpPr txBox="1"/>
          <p:nvPr/>
        </p:nvSpPr>
        <p:spPr>
          <a:xfrm>
            <a:off x="7740352" y="1857598"/>
            <a:ext cx="1310738" cy="923330"/>
          </a:xfrm>
          <a:prstGeom prst="rect">
            <a:avLst/>
          </a:prstGeom>
          <a:solidFill>
            <a:srgbClr val="99CC00"/>
          </a:solidFill>
        </p:spPr>
        <p:txBody>
          <a:bodyPr wrap="square" rtlCol="1">
            <a:spAutoFit/>
          </a:bodyPr>
          <a:lstStyle/>
          <a:p>
            <a:pPr algn="ct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טיפול במכשירי</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a:defRPr/>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חשמל</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דיאגרמה 2"/>
          <p:cNvGraphicFramePr/>
          <p:nvPr>
            <p:extLst>
              <p:ext uri="{D42A27DB-BD31-4B8C-83A1-F6EECF244321}">
                <p14:modId xmlns:p14="http://schemas.microsoft.com/office/powerpoint/2010/main" val="4034406573"/>
              </p:ext>
            </p:extLst>
          </p:nvPr>
        </p:nvGraphicFramePr>
        <p:xfrm>
          <a:off x="1907704"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07504" y="6367834"/>
            <a:ext cx="288032" cy="369332"/>
          </a:xfrm>
          <a:prstGeom prst="rect">
            <a:avLst/>
          </a:prstGeom>
          <a:noFill/>
        </p:spPr>
        <p:txBody>
          <a:bodyPr wrap="square" rtlCol="1">
            <a:spAutoFit/>
          </a:bodyPr>
          <a:lstStyle/>
          <a:p>
            <a:r>
              <a:rPr lang="he-IL" dirty="0"/>
              <a:t>8</a:t>
            </a:r>
          </a:p>
        </p:txBody>
      </p:sp>
      <p:sp>
        <p:nvSpPr>
          <p:cNvPr id="10" name="הסבר אליפטי 9"/>
          <p:cNvSpPr/>
          <p:nvPr/>
        </p:nvSpPr>
        <p:spPr>
          <a:xfrm rot="19955185">
            <a:off x="640144" y="4350737"/>
            <a:ext cx="3024336" cy="1800200"/>
          </a:xfrm>
          <a:prstGeom prst="wedgeEllipseCallout">
            <a:avLst>
              <a:gd name="adj1" fmla="val 82354"/>
              <a:gd name="adj2" fmla="val 28675"/>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כנראה שינו את צבעם כתוצאה מבעיה בבידוד שלהם.</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5250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title"/>
          </p:nvPr>
        </p:nvSpPr>
        <p:spPr>
          <a:xfrm>
            <a:off x="179512" y="1188041"/>
            <a:ext cx="8229600" cy="584775"/>
          </a:xfrm>
          <a:prstGeom prst="rect">
            <a:avLst/>
          </a:prstGeom>
          <a:noFill/>
        </p:spPr>
        <p:txBody>
          <a:bodyPr wrap="square" rtlCol="1">
            <a:spAutoFit/>
          </a:bodyPr>
          <a:lstStyle/>
          <a:p>
            <a:r>
              <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p>
        </p:txBody>
      </p:sp>
      <p:sp>
        <p:nvSpPr>
          <p:cNvPr id="6" name="TextBox 5"/>
          <p:cNvSpPr txBox="1"/>
          <p:nvPr/>
        </p:nvSpPr>
        <p:spPr>
          <a:xfrm>
            <a:off x="-73024" y="744504"/>
            <a:ext cx="2700808" cy="400110"/>
          </a:xfrm>
          <a:prstGeom prst="rect">
            <a:avLst/>
          </a:prstGeom>
          <a:solidFill>
            <a:schemeClr val="bg2">
              <a:lumMod val="90000"/>
              <a:alpha val="40000"/>
            </a:schemeClr>
          </a:solidFill>
        </p:spPr>
        <p:txBody>
          <a:bodyPr wrap="square" rtlCol="1">
            <a:spAutoFit/>
          </a:bodyPr>
          <a:lstStyle/>
          <a:p>
            <a:r>
              <a:rPr lang="he-IL" sz="20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p>
        </p:txBody>
      </p:sp>
      <p:sp>
        <p:nvSpPr>
          <p:cNvPr id="2" name="TextBox 1"/>
          <p:cNvSpPr txBox="1"/>
          <p:nvPr/>
        </p:nvSpPr>
        <p:spPr>
          <a:xfrm>
            <a:off x="7740352" y="1857598"/>
            <a:ext cx="1310738" cy="923330"/>
          </a:xfrm>
          <a:prstGeom prst="rect">
            <a:avLst/>
          </a:prstGeom>
          <a:solidFill>
            <a:srgbClr val="99CC00"/>
          </a:solidFill>
        </p:spPr>
        <p:txBody>
          <a:bodyPr wrap="square" rtlCol="1">
            <a:spAutoFit/>
          </a:bodyPr>
          <a:lstStyle/>
          <a:p>
            <a:pPr algn="ct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טיפול במכשירי</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a:defRPr/>
            </a:pP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חשמל</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דיאגרמה 2"/>
          <p:cNvGraphicFramePr/>
          <p:nvPr>
            <p:extLst>
              <p:ext uri="{D42A27DB-BD31-4B8C-83A1-F6EECF244321}">
                <p14:modId xmlns:p14="http://schemas.microsoft.com/office/powerpoint/2010/main" val="3384282622"/>
              </p:ext>
            </p:extLst>
          </p:nvPr>
        </p:nvGraphicFramePr>
        <p:xfrm>
          <a:off x="1907704"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07504" y="6367834"/>
            <a:ext cx="288032" cy="369332"/>
          </a:xfrm>
          <a:prstGeom prst="rect">
            <a:avLst/>
          </a:prstGeom>
          <a:noFill/>
        </p:spPr>
        <p:txBody>
          <a:bodyPr wrap="square" rtlCol="1">
            <a:spAutoFit/>
          </a:bodyPr>
          <a:lstStyle/>
          <a:p>
            <a:r>
              <a:rPr lang="he-IL" dirty="0"/>
              <a:t>9</a:t>
            </a:r>
          </a:p>
        </p:txBody>
      </p:sp>
      <p:sp>
        <p:nvSpPr>
          <p:cNvPr id="10" name="הסבר אליפטי 9"/>
          <p:cNvSpPr/>
          <p:nvPr/>
        </p:nvSpPr>
        <p:spPr>
          <a:xfrm rot="454146">
            <a:off x="209231" y="3225784"/>
            <a:ext cx="3594486" cy="3414619"/>
          </a:xfrm>
          <a:prstGeom prst="wedgeEllipseCallout">
            <a:avLst>
              <a:gd name="adj1" fmla="val 63271"/>
              <a:gd name="adj2" fmla="val -15338"/>
            </a:avLst>
          </a:prstGeom>
          <a:solidFill>
            <a:srgbClr val="6699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כאשר תנור חימום נופל על חומר דליק, כגון: שטיח, חלקי ריהוט מעץ וכו'  קיימת סכנת דליקה.   תנורי חימום, הממוקמים בסמוך לחומרים דליקים, עלולים לגרום לשריפה.</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462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15498</TotalTime>
  <Words>1781</Words>
  <Application>Microsoft Office PowerPoint</Application>
  <PresentationFormat>‫הצגה על המסך (4:3)</PresentationFormat>
  <Paragraphs>260</Paragraphs>
  <Slides>32</Slides>
  <Notes>1</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32</vt:i4>
      </vt:variant>
    </vt:vector>
  </HeadingPairs>
  <TitlesOfParts>
    <vt:vector size="38" baseType="lpstr">
      <vt:lpstr>Arial</vt:lpstr>
      <vt:lpstr>Calibri</vt:lpstr>
      <vt:lpstr>David</vt:lpstr>
      <vt:lpstr>Tahoma</vt:lpstr>
      <vt:lpstr>Wingdings</vt:lpstr>
      <vt:lpstr>Office Theme</vt:lpstr>
      <vt:lpstr>מצגת של PowerPoint‏</vt:lpstr>
      <vt:lpstr>מצגת של PowerPoint‏</vt:lpstr>
      <vt:lpstr>מצגת של PowerPoint‏</vt:lpstr>
      <vt:lpstr>מצגת של PowerPoint‏</vt:lpstr>
      <vt:lpstr>כללים לזהירות בחשמל</vt:lpstr>
      <vt:lpstr>כללים לזהירות בחשמל</vt:lpstr>
      <vt:lpstr>כללים לזהירות בחשמל</vt:lpstr>
      <vt:lpstr>כללים לזהירות בחשמל</vt:lpstr>
      <vt:lpstr>כללים לזהירות בחשמל</vt:lpstr>
      <vt:lpstr>כללים לזהירות בחשמל</vt:lpstr>
      <vt:lpstr>כללים לזהירות בחשמל</vt:lpstr>
      <vt:lpstr>כללים לזהירות בחשמל</vt:lpstr>
      <vt:lpstr>כללים לזהירות בחשמל</vt:lpstr>
      <vt:lpstr>כללים לזהירות בחשמל</vt:lpstr>
      <vt:lpstr>כללים לזהירות בחשמל</vt:lpstr>
      <vt:lpstr>כללים לזהירות בחשמל</vt:lpstr>
      <vt:lpstr>כללים לזהירות בחשמל</vt:lpstr>
      <vt:lpstr>כללים לזהירות בחשמל</vt:lpstr>
      <vt:lpstr>כללים לזהירות בחשמל</vt:lpstr>
      <vt:lpstr>כללים לזהירות בחשמל</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Corporate Edition</dc:creator>
  <cp:lastModifiedBy>Hadas Feuershtein</cp:lastModifiedBy>
  <cp:revision>185</cp:revision>
  <cp:lastPrinted>2020-09-23T17:07:49Z</cp:lastPrinted>
  <dcterms:created xsi:type="dcterms:W3CDTF">2013-11-06T08:02:49Z</dcterms:created>
  <dcterms:modified xsi:type="dcterms:W3CDTF">2020-09-26T17:28:38Z</dcterms:modified>
</cp:coreProperties>
</file>