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325" r:id="rId2"/>
    <p:sldId id="326" r:id="rId3"/>
    <p:sldId id="327" r:id="rId4"/>
    <p:sldId id="328" r:id="rId5"/>
  </p:sldIdLst>
  <p:sldSz cx="9144000" cy="6858000" type="screen4x3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003300"/>
    <a:srgbClr val="FFFF99"/>
    <a:srgbClr val="CCCC00"/>
    <a:srgbClr val="FFCC66"/>
    <a:srgbClr val="FF6600"/>
    <a:srgbClr val="006600"/>
    <a:srgbClr val="EBF1DE"/>
    <a:srgbClr val="33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>
      <p:cViewPr varScale="1">
        <p:scale>
          <a:sx n="115" d="100"/>
          <a:sy n="115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8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B720919-CA64-4716-8C49-0101433BA513}" type="datetimeFigureOut">
              <a:rPr lang="he-IL" smtClean="0"/>
              <a:t>ו'/תשרי/תשפ"א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7EEB74-0542-4670-9C4A-2B4BEE22F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5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ו'/תשרי/תשפ"א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רקע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728" y="-13231"/>
            <a:ext cx="9153728" cy="6877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" t="57370" r="-1946" b="14906"/>
          <a:stretch/>
        </p:blipFill>
        <p:spPr bwMode="auto">
          <a:xfrm>
            <a:off x="185540" y="3390384"/>
            <a:ext cx="8958460" cy="309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24544" y="908720"/>
            <a:ext cx="91440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שעשועון כתב סתרים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כרזת </a:t>
            </a:r>
            <a:r>
              <a:rPr lang="he-I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בטיחות</a:t>
            </a:r>
            <a:endParaRPr lang="he-IL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29" y="10716"/>
            <a:ext cx="49241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3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44" b="13906"/>
          <a:stretch/>
        </p:blipFill>
        <p:spPr bwMode="auto">
          <a:xfrm>
            <a:off x="0" y="-9734"/>
            <a:ext cx="6585546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116015"/>
              </p:ext>
            </p:extLst>
          </p:nvPr>
        </p:nvGraphicFramePr>
        <p:xfrm>
          <a:off x="6585546" y="1"/>
          <a:ext cx="2558454" cy="3670370"/>
        </p:xfrm>
        <a:graphic>
          <a:graphicData uri="http://schemas.openxmlformats.org/drawingml/2006/table">
            <a:tbl>
              <a:tblPr rtl="1" firstRow="1" firstCol="1" bandRow="1"/>
              <a:tblGrid>
                <a:gridCol w="65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67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  <a:sym typeface="Webdings"/>
                        </a:rPr>
                        <a:t>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  <a:sym typeface="Wingdings"/>
                        </a:rPr>
                        <a:t>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67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Arial"/>
                          <a:sym typeface="Webdings"/>
                        </a:rPr>
                        <a:t>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  <a:sym typeface="Wingdings"/>
                        </a:rPr>
                        <a:t>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70">
                <a:tc>
                  <a:txBody>
                    <a:bodyPr/>
                    <a:lstStyle/>
                    <a:p>
                      <a:endParaRPr lang="he-IL"/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  <a:sym typeface="Wingdings"/>
                        </a:rPr>
                        <a:t>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  <a:sym typeface="Webdings"/>
                        </a:rPr>
                        <a:t>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67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Arial"/>
                          <a:sym typeface="Wingdings"/>
                        </a:rPr>
                        <a:t>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  <a:sym typeface="Webdings"/>
                        </a:rPr>
                        <a:t>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7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Arial"/>
                          <a:sym typeface="Webdings"/>
                        </a:rPr>
                        <a:t>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  <a:sym typeface="Webdings"/>
                        </a:rPr>
                        <a:t>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67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Arial"/>
                          <a:sym typeface="Webdings"/>
                        </a:rPr>
                        <a:t>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  <a:sym typeface="Wingdings"/>
                        </a:rPr>
                        <a:t>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7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Arial"/>
                          <a:sym typeface="Wingdings"/>
                        </a:rPr>
                        <a:t>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  <a:sym typeface="Webdings"/>
                        </a:rPr>
                        <a:t>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670">
                <a:tc>
                  <a:txBody>
                    <a:bodyPr/>
                    <a:lstStyle/>
                    <a:p>
                      <a:endParaRPr lang="he-IL"/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Arial"/>
                          <a:sym typeface="Wingdings"/>
                        </a:rPr>
                        <a:t>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  <a:sym typeface="Wingdings 2"/>
                        </a:rPr>
                        <a:t>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670">
                <a:tc>
                  <a:txBody>
                    <a:bodyPr/>
                    <a:lstStyle/>
                    <a:p>
                      <a:endParaRPr lang="he-IL"/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  <a:sym typeface="Wingdings"/>
                        </a:rPr>
                        <a:t>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  <a:sym typeface="Webdings"/>
                        </a:rPr>
                        <a:t>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670">
                <a:tc>
                  <a:txBody>
                    <a:bodyPr/>
                    <a:lstStyle/>
                    <a:p>
                      <a:endParaRPr lang="he-IL"/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Arial"/>
                          <a:sym typeface="Wingdings"/>
                        </a:rPr>
                        <a:t>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  <a:sym typeface="Webdings"/>
                        </a:rPr>
                        <a:t>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670">
                <a:tc>
                  <a:txBody>
                    <a:bodyPr/>
                    <a:lstStyle/>
                    <a:p>
                      <a:endParaRPr lang="he-IL" dirty="0"/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  <a:sym typeface="Webdings"/>
                        </a:rPr>
                        <a:t>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  <a:sym typeface="Wingdings"/>
                        </a:rPr>
                        <a:t>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 l="35229"/>
          <a:stretch>
            <a:fillRect/>
          </a:stretch>
        </p:blipFill>
        <p:spPr bwMode="auto">
          <a:xfrm>
            <a:off x="13483" y="4716832"/>
            <a:ext cx="9117031" cy="12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-1" y="2844225"/>
            <a:ext cx="65855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1600" b="1"/>
            </a:lvl1pPr>
          </a:lstStyle>
          <a:p>
            <a:pPr algn="ctr"/>
            <a:r>
              <a:rPr lang="he-IL" sz="2400" dirty="0" smtClean="0"/>
              <a:t>פצחו </a:t>
            </a:r>
            <a:r>
              <a:rPr lang="he-IL" sz="2400" dirty="0"/>
              <a:t>את הצופן הסודי לפי כללי הבטיחות </a:t>
            </a:r>
            <a:r>
              <a:rPr lang="he-IL" sz="2400" dirty="0" smtClean="0"/>
              <a:t>בכרזה:</a:t>
            </a:r>
            <a:endParaRPr lang="en-US" sz="24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 l="43060"/>
          <a:stretch>
            <a:fillRect/>
          </a:stretch>
        </p:blipFill>
        <p:spPr bwMode="auto">
          <a:xfrm>
            <a:off x="123850" y="4061462"/>
            <a:ext cx="8554960" cy="13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 l="48358"/>
          <a:stretch>
            <a:fillRect/>
          </a:stretch>
        </p:blipFill>
        <p:spPr bwMode="auto">
          <a:xfrm>
            <a:off x="-1" y="5517967"/>
            <a:ext cx="9144000" cy="13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2361" y="4364317"/>
            <a:ext cx="10729192" cy="230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484" y="3439535"/>
            <a:ext cx="65720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על פי הצופן שפיצחתם גלו את המשפט הבא: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32284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6" y="1628800"/>
            <a:ext cx="824136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54610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 r="2640"/>
          <a:stretch/>
        </p:blipFill>
        <p:spPr bwMode="auto">
          <a:xfrm>
            <a:off x="323528" y="3439707"/>
            <a:ext cx="8690117" cy="99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2"/>
          <a:stretch/>
        </p:blipFill>
        <p:spPr bwMode="auto">
          <a:xfrm>
            <a:off x="467544" y="4869160"/>
            <a:ext cx="818869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19"/>
          <p:cNvSpPr txBox="1">
            <a:spLocks noChangeArrowheads="1"/>
          </p:cNvSpPr>
          <p:nvPr/>
        </p:nvSpPr>
        <p:spPr bwMode="auto">
          <a:xfrm>
            <a:off x="3624998" y="332656"/>
            <a:ext cx="1873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alt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פתרון</a:t>
            </a:r>
            <a:endParaRPr lang="he-IL" altLang="he-I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20808</TotalTime>
  <Words>44</Words>
  <Application>Microsoft Office PowerPoint</Application>
  <PresentationFormat>‫הצגה על המסך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1" baseType="lpstr">
      <vt:lpstr>Arial</vt:lpstr>
      <vt:lpstr>Calibri</vt:lpstr>
      <vt:lpstr>Times New Roman</vt:lpstr>
      <vt:lpstr>Webdings</vt:lpstr>
      <vt:lpstr>Wingdings</vt:lpstr>
      <vt:lpstr>Wingdings 2</vt:lpstr>
      <vt:lpstr>Office Theme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Corporate Edition</dc:creator>
  <cp:lastModifiedBy>Hadas</cp:lastModifiedBy>
  <cp:revision>141</cp:revision>
  <cp:lastPrinted>2020-08-31T11:32:31Z</cp:lastPrinted>
  <dcterms:created xsi:type="dcterms:W3CDTF">2013-11-06T08:02:49Z</dcterms:created>
  <dcterms:modified xsi:type="dcterms:W3CDTF">2020-09-29T14:39:02Z</dcterms:modified>
</cp:coreProperties>
</file>