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4" r:id="rId2"/>
    <p:sldMasterId id="2147483696" r:id="rId3"/>
    <p:sldMasterId id="2147483708" r:id="rId4"/>
    <p:sldMasterId id="2147483720" r:id="rId5"/>
    <p:sldMasterId id="2147483732" r:id="rId6"/>
    <p:sldMasterId id="2147483768" r:id="rId7"/>
    <p:sldMasterId id="2147483780" r:id="rId8"/>
    <p:sldMasterId id="2147483792" r:id="rId9"/>
    <p:sldMasterId id="2147483804" r:id="rId10"/>
    <p:sldMasterId id="2147483828" r:id="rId11"/>
    <p:sldMasterId id="2147483852" r:id="rId12"/>
    <p:sldMasterId id="2147483864" r:id="rId13"/>
  </p:sldMasterIdLst>
  <p:sldIdLst>
    <p:sldId id="279" r:id="rId14"/>
    <p:sldId id="275" r:id="rId15"/>
    <p:sldId id="259" r:id="rId16"/>
    <p:sldId id="260" r:id="rId17"/>
    <p:sldId id="261" r:id="rId18"/>
    <p:sldId id="262" r:id="rId19"/>
    <p:sldId id="263" r:id="rId20"/>
    <p:sldId id="276" r:id="rId21"/>
    <p:sldId id="277" r:id="rId22"/>
    <p:sldId id="266" r:id="rId23"/>
    <p:sldId id="267" r:id="rId24"/>
    <p:sldId id="268" r:id="rId25"/>
    <p:sldId id="269" r:id="rId26"/>
    <p:sldId id="280" r:id="rId27"/>
    <p:sldId id="281" r:id="rId28"/>
    <p:sldId id="278" r:id="rId29"/>
    <p:sldId id="273" r:id="rId30"/>
    <p:sldId id="274" r:id="rId3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עזריאלי עוז" initials="עע"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EEA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ECA00-DE14-489A-BB44-41A2B625DE95}" type="doc">
      <dgm:prSet loTypeId="urn:microsoft.com/office/officeart/2005/8/layout/radial3" loCatId="cycle" qsTypeId="urn:microsoft.com/office/officeart/2005/8/quickstyle/3d3" qsCatId="3D" csTypeId="urn:microsoft.com/office/officeart/2005/8/colors/accent1_2" csCatId="accent1" phldr="1"/>
      <dgm:spPr/>
      <dgm:t>
        <a:bodyPr/>
        <a:lstStyle/>
        <a:p>
          <a:pPr rtl="1"/>
          <a:endParaRPr lang="he-IL"/>
        </a:p>
      </dgm:t>
    </dgm:pt>
    <dgm:pt modelId="{9B9E7709-FB78-4E4E-9BA6-FA368DD9A0C2}">
      <dgm:prSet phldrT="[טקסט]"/>
      <dgm:spPr/>
      <dgm:t>
        <a:bodyPr/>
        <a:lstStyle/>
        <a:p>
          <a:pPr rtl="1"/>
          <a:r>
            <a:rPr lang="ar-AE" dirty="0" err="1">
              <a:cs typeface="+mj-cs"/>
            </a:rPr>
            <a:t>بحوخما</a:t>
          </a:r>
          <a:r>
            <a:rPr lang="ar-AE" dirty="0">
              <a:cs typeface="+mj-cs"/>
            </a:rPr>
            <a:t> (بذكاء)</a:t>
          </a:r>
          <a:endParaRPr lang="he-IL" dirty="0">
            <a:cs typeface="+mj-cs"/>
          </a:endParaRPr>
        </a:p>
      </dgm:t>
    </dgm:pt>
    <dgm:pt modelId="{DA8BB1F2-340D-40E0-92AF-365DBAA7E3DA}" type="parTrans" cxnId="{B38F7F5E-2DDD-4092-9379-6A81CFDBCFF0}">
      <dgm:prSet/>
      <dgm:spPr/>
      <dgm:t>
        <a:bodyPr/>
        <a:lstStyle/>
        <a:p>
          <a:pPr rtl="1"/>
          <a:endParaRPr lang="he-IL"/>
        </a:p>
      </dgm:t>
    </dgm:pt>
    <dgm:pt modelId="{A0D64587-2194-47BB-9977-1AFF32E61CD6}" type="sibTrans" cxnId="{B38F7F5E-2DDD-4092-9379-6A81CFDBCFF0}">
      <dgm:prSet/>
      <dgm:spPr/>
      <dgm:t>
        <a:bodyPr/>
        <a:lstStyle/>
        <a:p>
          <a:pPr rtl="1"/>
          <a:endParaRPr lang="he-IL"/>
        </a:p>
      </dgm:t>
    </dgm:pt>
    <dgm:pt modelId="{F2338C55-511C-4B9D-AC9A-D17A28BE63F2}">
      <dgm:prSet phldrT="[טקסט]" custT="1"/>
      <dgm:spPr/>
      <dgm:t>
        <a:bodyPr/>
        <a:lstStyle/>
        <a:p>
          <a:pPr rtl="1"/>
          <a:r>
            <a:rPr lang="ar-AE" sz="1600" dirty="0">
              <a:cs typeface="+mj-cs"/>
            </a:rPr>
            <a:t>الابتكار التكنولوجي</a:t>
          </a:r>
          <a:endParaRPr lang="he-IL" sz="1600" dirty="0">
            <a:cs typeface="+mj-cs"/>
          </a:endParaRPr>
        </a:p>
      </dgm:t>
    </dgm:pt>
    <dgm:pt modelId="{C5F8792B-54D4-4B4A-9C2B-14595E3ADE67}" type="parTrans" cxnId="{C5457CD8-F1BF-433D-8772-D9FC6EA0B7BF}">
      <dgm:prSet/>
      <dgm:spPr/>
      <dgm:t>
        <a:bodyPr/>
        <a:lstStyle/>
        <a:p>
          <a:pPr rtl="1"/>
          <a:endParaRPr lang="he-IL"/>
        </a:p>
      </dgm:t>
    </dgm:pt>
    <dgm:pt modelId="{20805F36-3A55-49F5-94F3-97BCB94786A3}" type="sibTrans" cxnId="{C5457CD8-F1BF-433D-8772-D9FC6EA0B7BF}">
      <dgm:prSet/>
      <dgm:spPr/>
      <dgm:t>
        <a:bodyPr/>
        <a:lstStyle/>
        <a:p>
          <a:pPr rtl="1"/>
          <a:endParaRPr lang="he-IL"/>
        </a:p>
      </dgm:t>
    </dgm:pt>
    <dgm:pt modelId="{67775691-2236-4745-8388-F3D3B5A52CEC}">
      <dgm:prSet phldrT="[טקסט]" custT="1"/>
      <dgm:spPr/>
      <dgm:t>
        <a:bodyPr/>
        <a:lstStyle/>
        <a:p>
          <a:pPr rtl="1"/>
          <a:r>
            <a:rPr lang="ar-AE" sz="1600" dirty="0">
              <a:cs typeface="+mj-cs"/>
            </a:rPr>
            <a:t>قواعد الحذر</a:t>
          </a:r>
          <a:endParaRPr lang="he-IL" sz="1600" dirty="0">
            <a:cs typeface="+mj-cs"/>
          </a:endParaRPr>
        </a:p>
      </dgm:t>
    </dgm:pt>
    <dgm:pt modelId="{5864FA87-034E-48EA-854F-DC3B776D31E2}" type="parTrans" cxnId="{FA0DECBA-D8F1-4BA3-ABAF-08966C33AE9C}">
      <dgm:prSet/>
      <dgm:spPr/>
      <dgm:t>
        <a:bodyPr/>
        <a:lstStyle/>
        <a:p>
          <a:pPr rtl="1"/>
          <a:endParaRPr lang="he-IL"/>
        </a:p>
      </dgm:t>
    </dgm:pt>
    <dgm:pt modelId="{AA2993DB-DEF5-4581-9C33-C1EB33EB4A13}" type="sibTrans" cxnId="{FA0DECBA-D8F1-4BA3-ABAF-08966C33AE9C}">
      <dgm:prSet/>
      <dgm:spPr/>
      <dgm:t>
        <a:bodyPr/>
        <a:lstStyle/>
        <a:p>
          <a:pPr rtl="1"/>
          <a:endParaRPr lang="he-IL"/>
        </a:p>
      </dgm:t>
    </dgm:pt>
    <dgm:pt modelId="{2CD4EAEC-E742-4FB3-A94B-5993328A1B46}">
      <dgm:prSet phldrT="[טקסט]" custT="1"/>
      <dgm:spPr/>
      <dgm:t>
        <a:bodyPr/>
        <a:lstStyle/>
        <a:p>
          <a:pPr rtl="1"/>
          <a:r>
            <a:rPr lang="ar-AE" sz="1600" dirty="0">
              <a:cs typeface="+mj-cs"/>
            </a:rPr>
            <a:t>مهارات القرن ال-21</a:t>
          </a:r>
          <a:endParaRPr lang="he-IL" sz="1600" dirty="0">
            <a:cs typeface="+mj-cs"/>
          </a:endParaRPr>
        </a:p>
      </dgm:t>
    </dgm:pt>
    <dgm:pt modelId="{DE390ECE-A98D-41FC-BCFA-0453B61D39DC}" type="parTrans" cxnId="{E490E9A4-F8CC-4155-9404-076D0FD252FD}">
      <dgm:prSet/>
      <dgm:spPr/>
      <dgm:t>
        <a:bodyPr/>
        <a:lstStyle/>
        <a:p>
          <a:pPr rtl="1"/>
          <a:endParaRPr lang="he-IL"/>
        </a:p>
      </dgm:t>
    </dgm:pt>
    <dgm:pt modelId="{4BEFE600-F646-4DE7-B69B-60B4E2983D3C}" type="sibTrans" cxnId="{E490E9A4-F8CC-4155-9404-076D0FD252FD}">
      <dgm:prSet/>
      <dgm:spPr/>
      <dgm:t>
        <a:bodyPr/>
        <a:lstStyle/>
        <a:p>
          <a:pPr rtl="1"/>
          <a:endParaRPr lang="he-IL"/>
        </a:p>
      </dgm:t>
    </dgm:pt>
    <dgm:pt modelId="{4D15DB9B-572E-4802-8318-1519F04D2906}">
      <dgm:prSet phldrT="[טקסט]" custT="1"/>
      <dgm:spPr/>
      <dgm:t>
        <a:bodyPr/>
        <a:lstStyle/>
        <a:p>
          <a:pPr rtl="1"/>
          <a:r>
            <a:rPr lang="ar-AE" sz="1600" b="0" dirty="0">
              <a:solidFill>
                <a:schemeClr val="tx1"/>
              </a:solidFill>
              <a:cs typeface="+mj-cs"/>
            </a:rPr>
            <a:t>كفاءة </a:t>
          </a:r>
          <a:r>
            <a:rPr lang="ar-JO" sz="1600" b="0" dirty="0">
              <a:solidFill>
                <a:schemeClr val="tx1"/>
              </a:solidFill>
              <a:cs typeface="+mj-cs"/>
            </a:rPr>
            <a:t>استهلاك </a:t>
          </a:r>
          <a:r>
            <a:rPr lang="ar-AE" sz="1600" b="0" dirty="0">
              <a:solidFill>
                <a:schemeClr val="tx1"/>
              </a:solidFill>
              <a:cs typeface="+mj-cs"/>
            </a:rPr>
            <a:t>الطاقة</a:t>
          </a:r>
          <a:endParaRPr lang="he-IL" sz="1600" b="0" dirty="0">
            <a:solidFill>
              <a:schemeClr val="tx1"/>
            </a:solidFill>
            <a:cs typeface="+mj-cs"/>
          </a:endParaRPr>
        </a:p>
      </dgm:t>
    </dgm:pt>
    <dgm:pt modelId="{8677034B-1EB1-4657-94FC-5DEF9C44D0BA}" type="parTrans" cxnId="{2E2EF420-8171-47E0-B4A0-8B42EEE17783}">
      <dgm:prSet/>
      <dgm:spPr/>
      <dgm:t>
        <a:bodyPr/>
        <a:lstStyle/>
        <a:p>
          <a:pPr rtl="1"/>
          <a:endParaRPr lang="he-IL"/>
        </a:p>
      </dgm:t>
    </dgm:pt>
    <dgm:pt modelId="{C8E02448-2973-4E8B-ABD8-8E9EBFB42049}" type="sibTrans" cxnId="{2E2EF420-8171-47E0-B4A0-8B42EEE17783}">
      <dgm:prSet/>
      <dgm:spPr/>
      <dgm:t>
        <a:bodyPr/>
        <a:lstStyle/>
        <a:p>
          <a:pPr rtl="1"/>
          <a:endParaRPr lang="he-IL"/>
        </a:p>
      </dgm:t>
    </dgm:pt>
    <dgm:pt modelId="{9F7C3384-FE9D-4515-AFF8-9D8221146677}" type="pres">
      <dgm:prSet presAssocID="{06AECA00-DE14-489A-BB44-41A2B625DE95}" presName="composite" presStyleCnt="0">
        <dgm:presLayoutVars>
          <dgm:chMax val="1"/>
          <dgm:dir/>
          <dgm:resizeHandles val="exact"/>
        </dgm:presLayoutVars>
      </dgm:prSet>
      <dgm:spPr/>
      <dgm:t>
        <a:bodyPr/>
        <a:lstStyle/>
        <a:p>
          <a:pPr rtl="1"/>
          <a:endParaRPr lang="he-IL"/>
        </a:p>
      </dgm:t>
    </dgm:pt>
    <dgm:pt modelId="{9F08C03B-45CC-40AE-A2E4-EDAAF87E4A2D}" type="pres">
      <dgm:prSet presAssocID="{06AECA00-DE14-489A-BB44-41A2B625DE95}" presName="radial" presStyleCnt="0">
        <dgm:presLayoutVars>
          <dgm:animLvl val="ctr"/>
        </dgm:presLayoutVars>
      </dgm:prSet>
      <dgm:spPr/>
    </dgm:pt>
    <dgm:pt modelId="{867786AC-2D0D-45B4-9916-9583F330F9B4}" type="pres">
      <dgm:prSet presAssocID="{9B9E7709-FB78-4E4E-9BA6-FA368DD9A0C2}" presName="centerShape" presStyleLbl="vennNode1" presStyleIdx="0" presStyleCnt="5"/>
      <dgm:spPr/>
      <dgm:t>
        <a:bodyPr/>
        <a:lstStyle/>
        <a:p>
          <a:pPr rtl="1"/>
          <a:endParaRPr lang="he-IL"/>
        </a:p>
      </dgm:t>
    </dgm:pt>
    <dgm:pt modelId="{39EBB235-BDDE-42F3-9358-884405C8F3B5}" type="pres">
      <dgm:prSet presAssocID="{F2338C55-511C-4B9D-AC9A-D17A28BE63F2}" presName="node" presStyleLbl="vennNode1" presStyleIdx="1" presStyleCnt="5">
        <dgm:presLayoutVars>
          <dgm:bulletEnabled val="1"/>
        </dgm:presLayoutVars>
      </dgm:prSet>
      <dgm:spPr/>
      <dgm:t>
        <a:bodyPr/>
        <a:lstStyle/>
        <a:p>
          <a:pPr rtl="1"/>
          <a:endParaRPr lang="he-IL"/>
        </a:p>
      </dgm:t>
    </dgm:pt>
    <dgm:pt modelId="{B0CB8BBF-0319-44CE-AC38-890B8B9DF10A}" type="pres">
      <dgm:prSet presAssocID="{67775691-2236-4745-8388-F3D3B5A52CEC}" presName="node" presStyleLbl="vennNode1" presStyleIdx="2" presStyleCnt="5">
        <dgm:presLayoutVars>
          <dgm:bulletEnabled val="1"/>
        </dgm:presLayoutVars>
      </dgm:prSet>
      <dgm:spPr/>
      <dgm:t>
        <a:bodyPr/>
        <a:lstStyle/>
        <a:p>
          <a:pPr rtl="1"/>
          <a:endParaRPr lang="he-IL"/>
        </a:p>
      </dgm:t>
    </dgm:pt>
    <dgm:pt modelId="{59B32694-713A-4A08-A203-01D91C7826F0}" type="pres">
      <dgm:prSet presAssocID="{2CD4EAEC-E742-4FB3-A94B-5993328A1B46}" presName="node" presStyleLbl="vennNode1" presStyleIdx="3" presStyleCnt="5">
        <dgm:presLayoutVars>
          <dgm:bulletEnabled val="1"/>
        </dgm:presLayoutVars>
      </dgm:prSet>
      <dgm:spPr/>
      <dgm:t>
        <a:bodyPr/>
        <a:lstStyle/>
        <a:p>
          <a:pPr rtl="1"/>
          <a:endParaRPr lang="he-IL"/>
        </a:p>
      </dgm:t>
    </dgm:pt>
    <dgm:pt modelId="{D4D6D86D-02BD-4050-B7AB-F06E9A5673D1}" type="pres">
      <dgm:prSet presAssocID="{4D15DB9B-572E-4802-8318-1519F04D2906}" presName="node" presStyleLbl="vennNode1" presStyleIdx="4" presStyleCnt="5">
        <dgm:presLayoutVars>
          <dgm:bulletEnabled val="1"/>
        </dgm:presLayoutVars>
      </dgm:prSet>
      <dgm:spPr/>
      <dgm:t>
        <a:bodyPr/>
        <a:lstStyle/>
        <a:p>
          <a:pPr rtl="1"/>
          <a:endParaRPr lang="he-IL"/>
        </a:p>
      </dgm:t>
    </dgm:pt>
  </dgm:ptLst>
  <dgm:cxnLst>
    <dgm:cxn modelId="{C5457CD8-F1BF-433D-8772-D9FC6EA0B7BF}" srcId="{9B9E7709-FB78-4E4E-9BA6-FA368DD9A0C2}" destId="{F2338C55-511C-4B9D-AC9A-D17A28BE63F2}" srcOrd="0" destOrd="0" parTransId="{C5F8792B-54D4-4B4A-9C2B-14595E3ADE67}" sibTransId="{20805F36-3A55-49F5-94F3-97BCB94786A3}"/>
    <dgm:cxn modelId="{FA0DECBA-D8F1-4BA3-ABAF-08966C33AE9C}" srcId="{9B9E7709-FB78-4E4E-9BA6-FA368DD9A0C2}" destId="{67775691-2236-4745-8388-F3D3B5A52CEC}" srcOrd="1" destOrd="0" parTransId="{5864FA87-034E-48EA-854F-DC3B776D31E2}" sibTransId="{AA2993DB-DEF5-4581-9C33-C1EB33EB4A13}"/>
    <dgm:cxn modelId="{2E2EF420-8171-47E0-B4A0-8B42EEE17783}" srcId="{9B9E7709-FB78-4E4E-9BA6-FA368DD9A0C2}" destId="{4D15DB9B-572E-4802-8318-1519F04D2906}" srcOrd="3" destOrd="0" parTransId="{8677034B-1EB1-4657-94FC-5DEF9C44D0BA}" sibTransId="{C8E02448-2973-4E8B-ABD8-8E9EBFB42049}"/>
    <dgm:cxn modelId="{FBC6CF58-1B7C-41E2-AB19-94E29F495213}" type="presOf" srcId="{9B9E7709-FB78-4E4E-9BA6-FA368DD9A0C2}" destId="{867786AC-2D0D-45B4-9916-9583F330F9B4}" srcOrd="0" destOrd="0" presId="urn:microsoft.com/office/officeart/2005/8/layout/radial3"/>
    <dgm:cxn modelId="{B38F7F5E-2DDD-4092-9379-6A81CFDBCFF0}" srcId="{06AECA00-DE14-489A-BB44-41A2B625DE95}" destId="{9B9E7709-FB78-4E4E-9BA6-FA368DD9A0C2}" srcOrd="0" destOrd="0" parTransId="{DA8BB1F2-340D-40E0-92AF-365DBAA7E3DA}" sibTransId="{A0D64587-2194-47BB-9977-1AFF32E61CD6}"/>
    <dgm:cxn modelId="{C249E912-C073-461C-A56B-1D44F71CD0AC}" type="presOf" srcId="{F2338C55-511C-4B9D-AC9A-D17A28BE63F2}" destId="{39EBB235-BDDE-42F3-9358-884405C8F3B5}" srcOrd="0" destOrd="0" presId="urn:microsoft.com/office/officeart/2005/8/layout/radial3"/>
    <dgm:cxn modelId="{35E5FC79-BA16-4554-96D2-D91FCF3113FE}" type="presOf" srcId="{2CD4EAEC-E742-4FB3-A94B-5993328A1B46}" destId="{59B32694-713A-4A08-A203-01D91C7826F0}" srcOrd="0" destOrd="0" presId="urn:microsoft.com/office/officeart/2005/8/layout/radial3"/>
    <dgm:cxn modelId="{D03A24C4-CC9B-4026-87DD-3CAB7FE152E4}" type="presOf" srcId="{4D15DB9B-572E-4802-8318-1519F04D2906}" destId="{D4D6D86D-02BD-4050-B7AB-F06E9A5673D1}" srcOrd="0" destOrd="0" presId="urn:microsoft.com/office/officeart/2005/8/layout/radial3"/>
    <dgm:cxn modelId="{B54F48E3-B3F8-47C4-BD98-98020DFC9379}" type="presOf" srcId="{06AECA00-DE14-489A-BB44-41A2B625DE95}" destId="{9F7C3384-FE9D-4515-AFF8-9D8221146677}" srcOrd="0" destOrd="0" presId="urn:microsoft.com/office/officeart/2005/8/layout/radial3"/>
    <dgm:cxn modelId="{679F50CB-0889-45C8-861E-2A43FA817CEC}" type="presOf" srcId="{67775691-2236-4745-8388-F3D3B5A52CEC}" destId="{B0CB8BBF-0319-44CE-AC38-890B8B9DF10A}" srcOrd="0" destOrd="0" presId="urn:microsoft.com/office/officeart/2005/8/layout/radial3"/>
    <dgm:cxn modelId="{E490E9A4-F8CC-4155-9404-076D0FD252FD}" srcId="{9B9E7709-FB78-4E4E-9BA6-FA368DD9A0C2}" destId="{2CD4EAEC-E742-4FB3-A94B-5993328A1B46}" srcOrd="2" destOrd="0" parTransId="{DE390ECE-A98D-41FC-BCFA-0453B61D39DC}" sibTransId="{4BEFE600-F646-4DE7-B69B-60B4E2983D3C}"/>
    <dgm:cxn modelId="{74C45C11-14E9-46CE-8BED-F9685758F4D4}" type="presParOf" srcId="{9F7C3384-FE9D-4515-AFF8-9D8221146677}" destId="{9F08C03B-45CC-40AE-A2E4-EDAAF87E4A2D}" srcOrd="0" destOrd="0" presId="urn:microsoft.com/office/officeart/2005/8/layout/radial3"/>
    <dgm:cxn modelId="{00D66AD5-11E3-4FF0-9C80-E46F00AD773A}" type="presParOf" srcId="{9F08C03B-45CC-40AE-A2E4-EDAAF87E4A2D}" destId="{867786AC-2D0D-45B4-9916-9583F330F9B4}" srcOrd="0" destOrd="0" presId="urn:microsoft.com/office/officeart/2005/8/layout/radial3"/>
    <dgm:cxn modelId="{F28D332A-69A0-4532-BDA7-FC0F851E6A37}" type="presParOf" srcId="{9F08C03B-45CC-40AE-A2E4-EDAAF87E4A2D}" destId="{39EBB235-BDDE-42F3-9358-884405C8F3B5}" srcOrd="1" destOrd="0" presId="urn:microsoft.com/office/officeart/2005/8/layout/radial3"/>
    <dgm:cxn modelId="{1A421464-11A8-42B1-BD9E-24A5C8B43FB3}" type="presParOf" srcId="{9F08C03B-45CC-40AE-A2E4-EDAAF87E4A2D}" destId="{B0CB8BBF-0319-44CE-AC38-890B8B9DF10A}" srcOrd="2" destOrd="0" presId="urn:microsoft.com/office/officeart/2005/8/layout/radial3"/>
    <dgm:cxn modelId="{FC9882CA-C1E4-4576-95AA-FE524434FC35}" type="presParOf" srcId="{9F08C03B-45CC-40AE-A2E4-EDAAF87E4A2D}" destId="{59B32694-713A-4A08-A203-01D91C7826F0}" srcOrd="3" destOrd="0" presId="urn:microsoft.com/office/officeart/2005/8/layout/radial3"/>
    <dgm:cxn modelId="{F0D2945A-D774-40B3-B0A9-0A059F20F140}" type="presParOf" srcId="{9F08C03B-45CC-40AE-A2E4-EDAAF87E4A2D}" destId="{D4D6D86D-02BD-4050-B7AB-F06E9A5673D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C9C511-81A1-4F84-969F-F6018C8D403C}" type="doc">
      <dgm:prSet loTypeId="urn:microsoft.com/office/officeart/2005/8/layout/arrow6" loCatId="process" qsTypeId="urn:microsoft.com/office/officeart/2005/8/quickstyle/3d7" qsCatId="3D" csTypeId="urn:microsoft.com/office/officeart/2005/8/colors/accent1_2" csCatId="accent1" phldr="1"/>
      <dgm:spPr/>
      <dgm:t>
        <a:bodyPr/>
        <a:lstStyle/>
        <a:p>
          <a:pPr rtl="1"/>
          <a:endParaRPr lang="he-IL"/>
        </a:p>
      </dgm:t>
    </dgm:pt>
    <dgm:pt modelId="{50B34106-2CDA-4F7E-A1E5-FC2C8903B144}">
      <dgm:prSet phldrT="[טקסט]"/>
      <dgm:spPr/>
      <dgm:t>
        <a:bodyPr/>
        <a:lstStyle/>
        <a:p>
          <a:pPr rtl="1"/>
          <a:r>
            <a:rPr lang="ar-AE" dirty="0"/>
            <a:t>توفير التكاليف</a:t>
          </a:r>
          <a:endParaRPr lang="he-IL" dirty="0"/>
        </a:p>
      </dgm:t>
    </dgm:pt>
    <dgm:pt modelId="{717A84CA-CD82-46F6-B0DC-CA902A87D690}" type="parTrans" cxnId="{B5AC6D58-D431-48F5-8B34-165F332CD650}">
      <dgm:prSet/>
      <dgm:spPr/>
      <dgm:t>
        <a:bodyPr/>
        <a:lstStyle/>
        <a:p>
          <a:pPr rtl="1"/>
          <a:endParaRPr lang="he-IL"/>
        </a:p>
      </dgm:t>
    </dgm:pt>
    <dgm:pt modelId="{F39130F1-5515-4941-9644-02C521F038A3}" type="sibTrans" cxnId="{B5AC6D58-D431-48F5-8B34-165F332CD650}">
      <dgm:prSet/>
      <dgm:spPr/>
      <dgm:t>
        <a:bodyPr/>
        <a:lstStyle/>
        <a:p>
          <a:pPr rtl="1"/>
          <a:endParaRPr lang="he-IL"/>
        </a:p>
      </dgm:t>
    </dgm:pt>
    <dgm:pt modelId="{FECCB076-1206-4EE6-B718-D22FDDC8A201}">
      <dgm:prSet phldrT="[טקסט]"/>
      <dgm:spPr/>
      <dgm:t>
        <a:bodyPr/>
        <a:lstStyle/>
        <a:p>
          <a:pPr rtl="1"/>
          <a:r>
            <a:rPr lang="ar-AE" dirty="0"/>
            <a:t>توفير الموارد</a:t>
          </a:r>
          <a:endParaRPr lang="he-IL" dirty="0"/>
        </a:p>
      </dgm:t>
    </dgm:pt>
    <dgm:pt modelId="{1EBFB654-B57F-4301-900A-7DE2B965C8AF}" type="parTrans" cxnId="{F6FC5D51-188D-4EF3-BC09-B73974238427}">
      <dgm:prSet/>
      <dgm:spPr/>
      <dgm:t>
        <a:bodyPr/>
        <a:lstStyle/>
        <a:p>
          <a:pPr rtl="1"/>
          <a:endParaRPr lang="he-IL"/>
        </a:p>
      </dgm:t>
    </dgm:pt>
    <dgm:pt modelId="{0397BF2D-FFD7-4D01-BB47-7430D3BE1D6A}" type="sibTrans" cxnId="{F6FC5D51-188D-4EF3-BC09-B73974238427}">
      <dgm:prSet/>
      <dgm:spPr/>
      <dgm:t>
        <a:bodyPr/>
        <a:lstStyle/>
        <a:p>
          <a:pPr rtl="1"/>
          <a:endParaRPr lang="he-IL"/>
        </a:p>
      </dgm:t>
    </dgm:pt>
    <dgm:pt modelId="{34702A3A-BD86-4304-8661-88FA5D192098}" type="pres">
      <dgm:prSet presAssocID="{10C9C511-81A1-4F84-969F-F6018C8D403C}" presName="compositeShape" presStyleCnt="0">
        <dgm:presLayoutVars>
          <dgm:chMax val="2"/>
          <dgm:dir/>
          <dgm:resizeHandles val="exact"/>
        </dgm:presLayoutVars>
      </dgm:prSet>
      <dgm:spPr/>
      <dgm:t>
        <a:bodyPr/>
        <a:lstStyle/>
        <a:p>
          <a:pPr rtl="1"/>
          <a:endParaRPr lang="he-IL"/>
        </a:p>
      </dgm:t>
    </dgm:pt>
    <dgm:pt modelId="{12539370-9311-4293-87A5-2D853EFE72D8}" type="pres">
      <dgm:prSet presAssocID="{10C9C511-81A1-4F84-969F-F6018C8D403C}" presName="ribbon" presStyleLbl="node1" presStyleIdx="0" presStyleCnt="1"/>
      <dgm:spPr/>
    </dgm:pt>
    <dgm:pt modelId="{2BC2B499-6582-410C-9939-B48A929A9F10}" type="pres">
      <dgm:prSet presAssocID="{10C9C511-81A1-4F84-969F-F6018C8D403C}" presName="leftArrowText" presStyleLbl="node1" presStyleIdx="0" presStyleCnt="1">
        <dgm:presLayoutVars>
          <dgm:chMax val="0"/>
          <dgm:bulletEnabled val="1"/>
        </dgm:presLayoutVars>
      </dgm:prSet>
      <dgm:spPr/>
      <dgm:t>
        <a:bodyPr/>
        <a:lstStyle/>
        <a:p>
          <a:pPr rtl="1"/>
          <a:endParaRPr lang="he-IL"/>
        </a:p>
      </dgm:t>
    </dgm:pt>
    <dgm:pt modelId="{062CBC2C-D36B-4205-A2D0-F596E5E3366A}" type="pres">
      <dgm:prSet presAssocID="{10C9C511-81A1-4F84-969F-F6018C8D403C}" presName="rightArrowText" presStyleLbl="node1" presStyleIdx="0" presStyleCnt="1">
        <dgm:presLayoutVars>
          <dgm:chMax val="0"/>
          <dgm:bulletEnabled val="1"/>
        </dgm:presLayoutVars>
      </dgm:prSet>
      <dgm:spPr/>
      <dgm:t>
        <a:bodyPr/>
        <a:lstStyle/>
        <a:p>
          <a:pPr rtl="1"/>
          <a:endParaRPr lang="he-IL"/>
        </a:p>
      </dgm:t>
    </dgm:pt>
  </dgm:ptLst>
  <dgm:cxnLst>
    <dgm:cxn modelId="{5F54192B-33B5-46CF-ADEE-C851F2ED6A18}" type="presOf" srcId="{50B34106-2CDA-4F7E-A1E5-FC2C8903B144}" destId="{2BC2B499-6582-410C-9939-B48A929A9F10}" srcOrd="0" destOrd="0" presId="urn:microsoft.com/office/officeart/2005/8/layout/arrow6"/>
    <dgm:cxn modelId="{BA2AF59E-7D4E-4F97-8503-A52ECBC393F2}" type="presOf" srcId="{10C9C511-81A1-4F84-969F-F6018C8D403C}" destId="{34702A3A-BD86-4304-8661-88FA5D192098}" srcOrd="0" destOrd="0" presId="urn:microsoft.com/office/officeart/2005/8/layout/arrow6"/>
    <dgm:cxn modelId="{D5F05982-E227-4796-8DA9-AC423332E7B2}" type="presOf" srcId="{FECCB076-1206-4EE6-B718-D22FDDC8A201}" destId="{062CBC2C-D36B-4205-A2D0-F596E5E3366A}" srcOrd="0" destOrd="0" presId="urn:microsoft.com/office/officeart/2005/8/layout/arrow6"/>
    <dgm:cxn modelId="{F6FC5D51-188D-4EF3-BC09-B73974238427}" srcId="{10C9C511-81A1-4F84-969F-F6018C8D403C}" destId="{FECCB076-1206-4EE6-B718-D22FDDC8A201}" srcOrd="1" destOrd="0" parTransId="{1EBFB654-B57F-4301-900A-7DE2B965C8AF}" sibTransId="{0397BF2D-FFD7-4D01-BB47-7430D3BE1D6A}"/>
    <dgm:cxn modelId="{B5AC6D58-D431-48F5-8B34-165F332CD650}" srcId="{10C9C511-81A1-4F84-969F-F6018C8D403C}" destId="{50B34106-2CDA-4F7E-A1E5-FC2C8903B144}" srcOrd="0" destOrd="0" parTransId="{717A84CA-CD82-46F6-B0DC-CA902A87D690}" sibTransId="{F39130F1-5515-4941-9644-02C521F038A3}"/>
    <dgm:cxn modelId="{2C8EC0D2-AB69-4E1D-85D9-87BECD4A636E}" type="presParOf" srcId="{34702A3A-BD86-4304-8661-88FA5D192098}" destId="{12539370-9311-4293-87A5-2D853EFE72D8}" srcOrd="0" destOrd="0" presId="urn:microsoft.com/office/officeart/2005/8/layout/arrow6"/>
    <dgm:cxn modelId="{1F5DCA09-3ADC-41D8-B607-07460311263F}" type="presParOf" srcId="{34702A3A-BD86-4304-8661-88FA5D192098}" destId="{2BC2B499-6582-410C-9939-B48A929A9F10}" srcOrd="1" destOrd="0" presId="urn:microsoft.com/office/officeart/2005/8/layout/arrow6"/>
    <dgm:cxn modelId="{267866AA-1EF0-4CC6-8BE4-6F962A3EF3E7}" type="presParOf" srcId="{34702A3A-BD86-4304-8661-88FA5D192098}" destId="{062CBC2C-D36B-4205-A2D0-F596E5E3366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09E8E-4619-4BF1-A37B-B1B0B498F9D0}" type="doc">
      <dgm:prSet loTypeId="urn:microsoft.com/office/officeart/2009/3/layout/CircleRelationship" loCatId="relationship" qsTypeId="urn:microsoft.com/office/officeart/2005/8/quickstyle/3d3" qsCatId="3D" csTypeId="urn:microsoft.com/office/officeart/2005/8/colors/accent3_2" csCatId="accent3" phldr="1"/>
      <dgm:spPr/>
      <dgm:t>
        <a:bodyPr/>
        <a:lstStyle/>
        <a:p>
          <a:pPr rtl="1"/>
          <a:endParaRPr lang="he-IL"/>
        </a:p>
      </dgm:t>
    </dgm:pt>
    <dgm:pt modelId="{1412A5A0-F0BC-4F8E-9494-39A6FCBF775D}">
      <dgm:prSet custT="1"/>
      <dgm:spPr>
        <a:blipFill rotWithShape="0">
          <a:blip xmlns:r="http://schemas.openxmlformats.org/officeDocument/2006/relationships" r:embed="rId1"/>
          <a:tile tx="0" ty="0" sx="100000" sy="100000" flip="none" algn="tl"/>
        </a:blipFill>
      </dgm:spPr>
      <dgm:t>
        <a:bodyPr/>
        <a:lstStyle/>
        <a:p>
          <a:pPr rtl="1"/>
          <a:r>
            <a:rPr lang="ar-AE" sz="2000" b="1" dirty="0">
              <a:solidFill>
                <a:schemeClr val="tx1"/>
              </a:solidFill>
              <a:cs typeface="+mj-cs"/>
            </a:rPr>
            <a:t>تشغيل الأجهزة في أي مكان حول العالم بواسطة تطبيق</a:t>
          </a:r>
          <a:endParaRPr lang="he-IL" sz="2000" dirty="0">
            <a:solidFill>
              <a:schemeClr val="tx1"/>
            </a:solidFill>
            <a:cs typeface="+mj-cs"/>
          </a:endParaRPr>
        </a:p>
      </dgm:t>
    </dgm:pt>
    <dgm:pt modelId="{FF4A9A33-3610-496E-AFA8-EAF00B9F7699}" type="parTrans" cxnId="{F4555B57-CB7C-40F5-B61D-B46843153DC9}">
      <dgm:prSet/>
      <dgm:spPr/>
      <dgm:t>
        <a:bodyPr/>
        <a:lstStyle/>
        <a:p>
          <a:pPr rtl="1"/>
          <a:endParaRPr lang="he-IL"/>
        </a:p>
      </dgm:t>
    </dgm:pt>
    <dgm:pt modelId="{DA241B9D-DFE7-4352-98A1-1C0550D00A9D}" type="sibTrans" cxnId="{F4555B57-CB7C-40F5-B61D-B46843153DC9}">
      <dgm:prSet/>
      <dgm:spPr/>
      <dgm:t>
        <a:bodyPr/>
        <a:lstStyle/>
        <a:p>
          <a:pPr rtl="1"/>
          <a:endParaRPr lang="he-IL"/>
        </a:p>
      </dgm:t>
    </dgm:pt>
    <dgm:pt modelId="{B347D819-8317-4252-93E4-3BA6FA8DCBFF}">
      <dgm:prSet phldrT="[טקסט]" custT="1"/>
      <dgm:spPr>
        <a:blipFill rotWithShape="0">
          <a:blip xmlns:r="http://schemas.openxmlformats.org/officeDocument/2006/relationships" r:embed="rId1"/>
          <a:tile tx="0" ty="0" sx="100000" sy="100000" flip="none" algn="tl"/>
        </a:blipFill>
      </dgm:spPr>
      <dgm:t>
        <a:bodyPr/>
        <a:lstStyle/>
        <a:p>
          <a:pPr rtl="1"/>
          <a:r>
            <a:rPr lang="ar-AE" sz="1800" b="1" dirty="0">
              <a:solidFill>
                <a:schemeClr val="tx1"/>
              </a:solidFill>
              <a:cs typeface="+mj-cs"/>
            </a:rPr>
            <a:t>متابعة استهلاك الكهرباء في أي مكان وزمان</a:t>
          </a:r>
          <a:endParaRPr lang="he-IL" sz="1800" dirty="0">
            <a:solidFill>
              <a:schemeClr val="tx1"/>
            </a:solidFill>
            <a:cs typeface="+mj-cs"/>
          </a:endParaRPr>
        </a:p>
      </dgm:t>
    </dgm:pt>
    <dgm:pt modelId="{6FE2547F-A532-426D-B040-EBAFF85DFB30}" type="parTrans" cxnId="{D6EC5CAD-C38A-41B2-845E-B60D0C45ADC4}">
      <dgm:prSet/>
      <dgm:spPr/>
      <dgm:t>
        <a:bodyPr/>
        <a:lstStyle/>
        <a:p>
          <a:pPr rtl="1"/>
          <a:endParaRPr lang="he-IL"/>
        </a:p>
      </dgm:t>
    </dgm:pt>
    <dgm:pt modelId="{3EED0AE7-FFC9-4C7B-90AA-434600025C61}" type="sibTrans" cxnId="{D6EC5CAD-C38A-41B2-845E-B60D0C45ADC4}">
      <dgm:prSet/>
      <dgm:spPr/>
      <dgm:t>
        <a:bodyPr/>
        <a:lstStyle/>
        <a:p>
          <a:pPr rtl="1"/>
          <a:endParaRPr lang="he-IL"/>
        </a:p>
      </dgm:t>
    </dgm:pt>
    <dgm:pt modelId="{2C8CDB98-E53D-4AB2-93AB-A1837920DEBE}">
      <dgm:prSet phldrT="[טקסט]" custT="1"/>
      <dgm:spPr>
        <a:blipFill rotWithShape="0">
          <a:blip xmlns:r="http://schemas.openxmlformats.org/officeDocument/2006/relationships" r:embed="rId1"/>
          <a:tile tx="0" ty="0" sx="100000" sy="100000" flip="none" algn="tl"/>
        </a:blipFill>
      </dgm:spPr>
      <dgm:t>
        <a:bodyPr/>
        <a:lstStyle/>
        <a:p>
          <a:pPr rtl="1"/>
          <a:r>
            <a:rPr lang="ar-AE" sz="2800" b="1" dirty="0">
              <a:solidFill>
                <a:schemeClr val="tx1"/>
              </a:solidFill>
              <a:cs typeface="+mj-cs"/>
            </a:rPr>
            <a:t>قابس ومقبس ذكي</a:t>
          </a:r>
          <a:endParaRPr lang="he-IL" sz="2800" b="1" dirty="0">
            <a:solidFill>
              <a:schemeClr val="tx1"/>
            </a:solidFill>
            <a:cs typeface="+mj-cs"/>
          </a:endParaRPr>
        </a:p>
      </dgm:t>
    </dgm:pt>
    <dgm:pt modelId="{BDC32562-8291-4DF3-8DA4-911E202ED419}" type="parTrans" cxnId="{36820B54-B30C-4A11-A954-3045977A8471}">
      <dgm:prSet custScaleX="66909" custLinFactNeighborX="-3479" custLinFactNeighborY="19560"/>
      <dgm:spPr/>
      <dgm:t>
        <a:bodyPr/>
        <a:lstStyle/>
        <a:p>
          <a:pPr rtl="1"/>
          <a:endParaRPr lang="he-IL"/>
        </a:p>
      </dgm:t>
    </dgm:pt>
    <dgm:pt modelId="{632CF468-2165-40A9-AA37-A9902CDB5A32}" type="sibTrans" cxnId="{36820B54-B30C-4A11-A954-3045977A8471}">
      <dgm:prSet/>
      <dgm:spPr/>
      <dgm:t>
        <a:bodyPr/>
        <a:lstStyle/>
        <a:p>
          <a:pPr rtl="1"/>
          <a:endParaRPr lang="he-IL"/>
        </a:p>
      </dgm:t>
    </dgm:pt>
    <dgm:pt modelId="{3775EED7-FB42-4D95-8B65-C425B9DD4EAE}">
      <dgm:prSet phldrT="[טקסט]" custT="1"/>
      <dgm:spPr>
        <a:blipFill rotWithShape="0">
          <a:blip xmlns:r="http://schemas.openxmlformats.org/officeDocument/2006/relationships" r:embed="rId1"/>
          <a:tile tx="0" ty="0" sx="100000" sy="100000" flip="none" algn="tl"/>
        </a:blipFill>
      </dgm:spPr>
      <dgm:t>
        <a:bodyPr/>
        <a:lstStyle/>
        <a:p>
          <a:pPr rtl="1"/>
          <a:r>
            <a:rPr lang="ar-AE" sz="2400" b="1" dirty="0">
              <a:solidFill>
                <a:schemeClr val="tx1"/>
              </a:solidFill>
              <a:cs typeface="+mj-cs"/>
            </a:rPr>
            <a:t>جهاز توقيت لتشغيل الأجهزة الكهربائية</a:t>
          </a:r>
          <a:endParaRPr lang="he-IL" sz="2400" b="1" dirty="0">
            <a:solidFill>
              <a:schemeClr val="tx1"/>
            </a:solidFill>
            <a:cs typeface="+mj-cs"/>
          </a:endParaRPr>
        </a:p>
      </dgm:t>
    </dgm:pt>
    <dgm:pt modelId="{60FE9794-0007-4B1C-99E2-190990FA5C44}" type="parTrans" cxnId="{2FF73A99-B721-4691-A138-5B5D80725B56}">
      <dgm:prSet/>
      <dgm:spPr/>
      <dgm:t>
        <a:bodyPr/>
        <a:lstStyle/>
        <a:p>
          <a:pPr rtl="1"/>
          <a:endParaRPr lang="he-IL"/>
        </a:p>
      </dgm:t>
    </dgm:pt>
    <dgm:pt modelId="{518A4727-CA73-45EA-A695-2E175A87D06E}" type="sibTrans" cxnId="{2FF73A99-B721-4691-A138-5B5D80725B56}">
      <dgm:prSet/>
      <dgm:spPr/>
      <dgm:t>
        <a:bodyPr/>
        <a:lstStyle/>
        <a:p>
          <a:pPr rtl="1"/>
          <a:endParaRPr lang="he-IL"/>
        </a:p>
      </dgm:t>
    </dgm:pt>
    <dgm:pt modelId="{A8EAD300-982B-4EA4-B4F2-2CC9F5F14080}">
      <dgm:prSet phldrT="[טקסט]"/>
      <dgm:spPr/>
      <dgm:t>
        <a:bodyPr/>
        <a:lstStyle/>
        <a:p>
          <a:pPr rtl="1"/>
          <a:endParaRPr lang="he-IL" dirty="0"/>
        </a:p>
      </dgm:t>
    </dgm:pt>
    <dgm:pt modelId="{19336D0D-12A4-4845-AB27-A3F2180DFF33}" type="parTrans" cxnId="{DEA6EA82-F79F-45BA-A372-2F75895613BC}">
      <dgm:prSet/>
      <dgm:spPr/>
      <dgm:t>
        <a:bodyPr/>
        <a:lstStyle/>
        <a:p>
          <a:pPr rtl="1"/>
          <a:endParaRPr lang="he-IL"/>
        </a:p>
      </dgm:t>
    </dgm:pt>
    <dgm:pt modelId="{C9E34375-D5CF-49B8-AB31-569CA757FEA2}" type="sibTrans" cxnId="{DEA6EA82-F79F-45BA-A372-2F75895613BC}">
      <dgm:prSet/>
      <dgm:spPr/>
      <dgm:t>
        <a:bodyPr/>
        <a:lstStyle/>
        <a:p>
          <a:pPr rtl="1"/>
          <a:endParaRPr lang="he-IL"/>
        </a:p>
      </dgm:t>
    </dgm:pt>
    <dgm:pt modelId="{2204C78A-5822-46D1-9F5F-D56E834E701C}" type="pres">
      <dgm:prSet presAssocID="{0D809E8E-4619-4BF1-A37B-B1B0B498F9D0}" presName="Name0" presStyleCnt="0">
        <dgm:presLayoutVars>
          <dgm:chMax val="1"/>
          <dgm:chPref val="1"/>
        </dgm:presLayoutVars>
      </dgm:prSet>
      <dgm:spPr/>
      <dgm:t>
        <a:bodyPr/>
        <a:lstStyle/>
        <a:p>
          <a:pPr rtl="1"/>
          <a:endParaRPr lang="he-IL"/>
        </a:p>
      </dgm:t>
    </dgm:pt>
    <dgm:pt modelId="{A3B13B1C-5A38-405D-826D-434B54010D16}" type="pres">
      <dgm:prSet presAssocID="{1412A5A0-F0BC-4F8E-9494-39A6FCBF775D}" presName="Parent" presStyleLbl="node0" presStyleIdx="0" presStyleCnt="1" custScaleX="52293" custScaleY="47895" custLinFactNeighborX="89368" custLinFactNeighborY="48191" custRadScaleRad="113543" custRadScaleInc="-35322">
        <dgm:presLayoutVars>
          <dgm:chMax val="5"/>
          <dgm:chPref val="5"/>
        </dgm:presLayoutVars>
      </dgm:prSet>
      <dgm:spPr/>
      <dgm:t>
        <a:bodyPr/>
        <a:lstStyle/>
        <a:p>
          <a:pPr rtl="1"/>
          <a:endParaRPr lang="he-IL"/>
        </a:p>
      </dgm:t>
    </dgm:pt>
    <dgm:pt modelId="{EE90EA49-2C30-45FE-B142-AC8D6686A994}" type="pres">
      <dgm:prSet presAssocID="{1412A5A0-F0BC-4F8E-9494-39A6FCBF775D}" presName="Accent1" presStyleLbl="node1" presStyleIdx="0" presStyleCnt="15"/>
      <dgm:spPr/>
    </dgm:pt>
    <dgm:pt modelId="{9D5E3CE5-5186-419A-AD4C-DE4FC0BA8485}" type="pres">
      <dgm:prSet presAssocID="{1412A5A0-F0BC-4F8E-9494-39A6FCBF775D}" presName="Accent2" presStyleLbl="node1" presStyleIdx="1" presStyleCnt="15"/>
      <dgm:spPr/>
    </dgm:pt>
    <dgm:pt modelId="{C0A1B854-5E11-4D39-BFB4-82BB923E1891}" type="pres">
      <dgm:prSet presAssocID="{1412A5A0-F0BC-4F8E-9494-39A6FCBF775D}" presName="Accent3" presStyleLbl="node1" presStyleIdx="2" presStyleCnt="15"/>
      <dgm:spPr/>
    </dgm:pt>
    <dgm:pt modelId="{3936E742-922D-4C04-BB6F-6D88DC669A1B}" type="pres">
      <dgm:prSet presAssocID="{1412A5A0-F0BC-4F8E-9494-39A6FCBF775D}" presName="Accent4" presStyleLbl="node1" presStyleIdx="3" presStyleCnt="15" custLinFactX="100000" custLinFactNeighborX="109928" custLinFactNeighborY="-75884"/>
      <dgm:spPr/>
    </dgm:pt>
    <dgm:pt modelId="{A46A59C1-BA79-488B-BF0D-C6EF37DAB6E8}" type="pres">
      <dgm:prSet presAssocID="{1412A5A0-F0BC-4F8E-9494-39A6FCBF775D}" presName="Accent5" presStyleLbl="node1" presStyleIdx="4" presStyleCnt="15"/>
      <dgm:spPr/>
    </dgm:pt>
    <dgm:pt modelId="{A5B55DAF-AD15-4F70-9CF2-27B5294C4C87}" type="pres">
      <dgm:prSet presAssocID="{1412A5A0-F0BC-4F8E-9494-39A6FCBF775D}" presName="Accent6" presStyleLbl="node1" presStyleIdx="5" presStyleCnt="15"/>
      <dgm:spPr/>
    </dgm:pt>
    <dgm:pt modelId="{7B9DCF0C-2ED0-4D04-B911-66CC328F7ED7}" type="pres">
      <dgm:prSet presAssocID="{B347D819-8317-4252-93E4-3BA6FA8DCBFF}" presName="Child1" presStyleLbl="node1" presStyleIdx="6" presStyleCnt="15" custScaleX="109650" custScaleY="108564" custLinFactNeighborX="9119" custLinFactNeighborY="-58116" custRadScaleRad="105681" custRadScaleInc="-13577">
        <dgm:presLayoutVars>
          <dgm:chMax val="0"/>
          <dgm:chPref val="0"/>
        </dgm:presLayoutVars>
      </dgm:prSet>
      <dgm:spPr/>
      <dgm:t>
        <a:bodyPr/>
        <a:lstStyle/>
        <a:p>
          <a:pPr rtl="1"/>
          <a:endParaRPr lang="he-IL"/>
        </a:p>
      </dgm:t>
    </dgm:pt>
    <dgm:pt modelId="{8F3CB589-1AC3-427A-B9D2-C420AAD8ABBE}" type="pres">
      <dgm:prSet presAssocID="{B347D819-8317-4252-93E4-3BA6FA8DCBFF}" presName="Accent7" presStyleCnt="0"/>
      <dgm:spPr/>
    </dgm:pt>
    <dgm:pt modelId="{D15A6938-328F-4F5A-BBA8-B28DAD3BC288}" type="pres">
      <dgm:prSet presAssocID="{B347D819-8317-4252-93E4-3BA6FA8DCBFF}" presName="AccentHold1" presStyleLbl="node1" presStyleIdx="7" presStyleCnt="15"/>
      <dgm:spPr/>
    </dgm:pt>
    <dgm:pt modelId="{640050A6-DBDB-4E6D-BE20-FD409C1F436F}" type="pres">
      <dgm:prSet presAssocID="{B347D819-8317-4252-93E4-3BA6FA8DCBFF}" presName="Accent8" presStyleCnt="0"/>
      <dgm:spPr/>
    </dgm:pt>
    <dgm:pt modelId="{BAE605F4-BCC3-4E1B-A9FE-534A511EF456}" type="pres">
      <dgm:prSet presAssocID="{B347D819-8317-4252-93E4-3BA6FA8DCBFF}" presName="AccentHold2" presStyleLbl="node1" presStyleIdx="8" presStyleCnt="15"/>
      <dgm:spPr/>
    </dgm:pt>
    <dgm:pt modelId="{1D762E82-331E-4D69-B085-8B94C9C2155F}" type="pres">
      <dgm:prSet presAssocID="{2C8CDB98-E53D-4AB2-93AB-A1837920DEBE}" presName="Child2" presStyleLbl="node1" presStyleIdx="9" presStyleCnt="15">
        <dgm:presLayoutVars>
          <dgm:chMax val="0"/>
          <dgm:chPref val="0"/>
        </dgm:presLayoutVars>
      </dgm:prSet>
      <dgm:spPr/>
      <dgm:t>
        <a:bodyPr/>
        <a:lstStyle/>
        <a:p>
          <a:pPr rtl="1"/>
          <a:endParaRPr lang="he-IL"/>
        </a:p>
      </dgm:t>
    </dgm:pt>
    <dgm:pt modelId="{52620613-17AD-436E-B11F-CC40850AF918}" type="pres">
      <dgm:prSet presAssocID="{2C8CDB98-E53D-4AB2-93AB-A1837920DEBE}" presName="Accent9" presStyleCnt="0"/>
      <dgm:spPr/>
    </dgm:pt>
    <dgm:pt modelId="{2106365D-88C6-433F-BFD2-A6B6A2C08874}" type="pres">
      <dgm:prSet presAssocID="{2C8CDB98-E53D-4AB2-93AB-A1837920DEBE}" presName="AccentHold1" presStyleLbl="node1" presStyleIdx="10" presStyleCnt="15"/>
      <dgm:spPr/>
    </dgm:pt>
    <dgm:pt modelId="{301399B1-1AC7-4F2A-9F02-CA903B0C82F6}" type="pres">
      <dgm:prSet presAssocID="{2C8CDB98-E53D-4AB2-93AB-A1837920DEBE}" presName="Accent10" presStyleCnt="0"/>
      <dgm:spPr/>
    </dgm:pt>
    <dgm:pt modelId="{830D6C40-B6BF-4B74-8F0B-553DA47E9031}" type="pres">
      <dgm:prSet presAssocID="{2C8CDB98-E53D-4AB2-93AB-A1837920DEBE}" presName="AccentHold2" presStyleLbl="node1" presStyleIdx="11" presStyleCnt="15"/>
      <dgm:spPr/>
    </dgm:pt>
    <dgm:pt modelId="{8EE832B4-08BF-498B-93DF-91B52A668D8D}" type="pres">
      <dgm:prSet presAssocID="{2C8CDB98-E53D-4AB2-93AB-A1837920DEBE}" presName="Accent11" presStyleCnt="0"/>
      <dgm:spPr/>
    </dgm:pt>
    <dgm:pt modelId="{BDA9A699-7789-4EC2-ADBD-9F2CC72B2A0F}" type="pres">
      <dgm:prSet presAssocID="{2C8CDB98-E53D-4AB2-93AB-A1837920DEBE}" presName="AccentHold3" presStyleLbl="node1" presStyleIdx="12" presStyleCnt="15"/>
      <dgm:spPr/>
    </dgm:pt>
    <dgm:pt modelId="{4BBFF277-D44B-42FF-A575-E17EE9ED5CB2}" type="pres">
      <dgm:prSet presAssocID="{3775EED7-FB42-4D95-8B65-C425B9DD4EAE}" presName="Child3" presStyleLbl="node1" presStyleIdx="13" presStyleCnt="15" custScaleX="127358" custScaleY="128026" custLinFactX="-145267" custLinFactNeighborX="-200000" custLinFactNeighborY="17015">
        <dgm:presLayoutVars>
          <dgm:chMax val="0"/>
          <dgm:chPref val="0"/>
        </dgm:presLayoutVars>
      </dgm:prSet>
      <dgm:spPr/>
      <dgm:t>
        <a:bodyPr/>
        <a:lstStyle/>
        <a:p>
          <a:pPr rtl="1"/>
          <a:endParaRPr lang="he-IL"/>
        </a:p>
      </dgm:t>
    </dgm:pt>
    <dgm:pt modelId="{204DE9D1-F9D9-42D4-8D5B-9E1BB7BBD759}" type="pres">
      <dgm:prSet presAssocID="{3775EED7-FB42-4D95-8B65-C425B9DD4EAE}" presName="Accent12" presStyleCnt="0"/>
      <dgm:spPr/>
    </dgm:pt>
    <dgm:pt modelId="{78554C39-156A-4B40-92A3-048B2B70B9CD}" type="pres">
      <dgm:prSet presAssocID="{3775EED7-FB42-4D95-8B65-C425B9DD4EAE}" presName="AccentHold1" presStyleLbl="node1" presStyleIdx="14" presStyleCnt="15"/>
      <dgm:spPr/>
    </dgm:pt>
  </dgm:ptLst>
  <dgm:cxnLst>
    <dgm:cxn modelId="{A2586A51-A30A-4C93-BC8B-FEBFB0A37682}" type="presOf" srcId="{2C8CDB98-E53D-4AB2-93AB-A1837920DEBE}" destId="{1D762E82-331E-4D69-B085-8B94C9C2155F}" srcOrd="0" destOrd="0" presId="urn:microsoft.com/office/officeart/2009/3/layout/CircleRelationship"/>
    <dgm:cxn modelId="{2FF73A99-B721-4691-A138-5B5D80725B56}" srcId="{1412A5A0-F0BC-4F8E-9494-39A6FCBF775D}" destId="{3775EED7-FB42-4D95-8B65-C425B9DD4EAE}" srcOrd="2" destOrd="0" parTransId="{60FE9794-0007-4B1C-99E2-190990FA5C44}" sibTransId="{518A4727-CA73-45EA-A695-2E175A87D06E}"/>
    <dgm:cxn modelId="{CC7FD5B9-6180-46BD-9A11-8E7888A397C2}" type="presOf" srcId="{3775EED7-FB42-4D95-8B65-C425B9DD4EAE}" destId="{4BBFF277-D44B-42FF-A575-E17EE9ED5CB2}" srcOrd="0" destOrd="0" presId="urn:microsoft.com/office/officeart/2009/3/layout/CircleRelationship"/>
    <dgm:cxn modelId="{DEA6EA82-F79F-45BA-A372-2F75895613BC}" srcId="{0D809E8E-4619-4BF1-A37B-B1B0B498F9D0}" destId="{A8EAD300-982B-4EA4-B4F2-2CC9F5F14080}" srcOrd="1" destOrd="0" parTransId="{19336D0D-12A4-4845-AB27-A3F2180DFF33}" sibTransId="{C9E34375-D5CF-49B8-AB31-569CA757FEA2}"/>
    <dgm:cxn modelId="{F4555B57-CB7C-40F5-B61D-B46843153DC9}" srcId="{0D809E8E-4619-4BF1-A37B-B1B0B498F9D0}" destId="{1412A5A0-F0BC-4F8E-9494-39A6FCBF775D}" srcOrd="0" destOrd="0" parTransId="{FF4A9A33-3610-496E-AFA8-EAF00B9F7699}" sibTransId="{DA241B9D-DFE7-4352-98A1-1C0550D00A9D}"/>
    <dgm:cxn modelId="{36820B54-B30C-4A11-A954-3045977A8471}" srcId="{1412A5A0-F0BC-4F8E-9494-39A6FCBF775D}" destId="{2C8CDB98-E53D-4AB2-93AB-A1837920DEBE}" srcOrd="1" destOrd="0" parTransId="{BDC32562-8291-4DF3-8DA4-911E202ED419}" sibTransId="{632CF468-2165-40A9-AA37-A9902CDB5A32}"/>
    <dgm:cxn modelId="{ABAB3AB0-9B2F-4948-9A30-77C2C9F98A00}" type="presOf" srcId="{B347D819-8317-4252-93E4-3BA6FA8DCBFF}" destId="{7B9DCF0C-2ED0-4D04-B911-66CC328F7ED7}" srcOrd="0" destOrd="0" presId="urn:microsoft.com/office/officeart/2009/3/layout/CircleRelationship"/>
    <dgm:cxn modelId="{074D64BF-6F43-4C0F-9F7E-A3C0A5001322}" type="presOf" srcId="{1412A5A0-F0BC-4F8E-9494-39A6FCBF775D}" destId="{A3B13B1C-5A38-405D-826D-434B54010D16}" srcOrd="0" destOrd="0" presId="urn:microsoft.com/office/officeart/2009/3/layout/CircleRelationship"/>
    <dgm:cxn modelId="{40499450-B907-4D81-8C20-BC378EA868E4}" type="presOf" srcId="{0D809E8E-4619-4BF1-A37B-B1B0B498F9D0}" destId="{2204C78A-5822-46D1-9F5F-D56E834E701C}" srcOrd="0" destOrd="0" presId="urn:microsoft.com/office/officeart/2009/3/layout/CircleRelationship"/>
    <dgm:cxn modelId="{D6EC5CAD-C38A-41B2-845E-B60D0C45ADC4}" srcId="{1412A5A0-F0BC-4F8E-9494-39A6FCBF775D}" destId="{B347D819-8317-4252-93E4-3BA6FA8DCBFF}" srcOrd="0" destOrd="0" parTransId="{6FE2547F-A532-426D-B040-EBAFF85DFB30}" sibTransId="{3EED0AE7-FFC9-4C7B-90AA-434600025C61}"/>
    <dgm:cxn modelId="{C4920369-24C7-4ADD-9EEB-C333F33051A3}" type="presParOf" srcId="{2204C78A-5822-46D1-9F5F-D56E834E701C}" destId="{A3B13B1C-5A38-405D-826D-434B54010D16}" srcOrd="0" destOrd="0" presId="urn:microsoft.com/office/officeart/2009/3/layout/CircleRelationship"/>
    <dgm:cxn modelId="{1E182DB7-2E75-4B44-819C-FFC2E56D36E2}" type="presParOf" srcId="{2204C78A-5822-46D1-9F5F-D56E834E701C}" destId="{EE90EA49-2C30-45FE-B142-AC8D6686A994}" srcOrd="1" destOrd="0" presId="urn:microsoft.com/office/officeart/2009/3/layout/CircleRelationship"/>
    <dgm:cxn modelId="{7C6641CA-27D2-478F-93C5-00871E37EBD7}" type="presParOf" srcId="{2204C78A-5822-46D1-9F5F-D56E834E701C}" destId="{9D5E3CE5-5186-419A-AD4C-DE4FC0BA8485}" srcOrd="2" destOrd="0" presId="urn:microsoft.com/office/officeart/2009/3/layout/CircleRelationship"/>
    <dgm:cxn modelId="{63A3F1E2-7632-4029-AD9E-0DE60E4F5ECE}" type="presParOf" srcId="{2204C78A-5822-46D1-9F5F-D56E834E701C}" destId="{C0A1B854-5E11-4D39-BFB4-82BB923E1891}" srcOrd="3" destOrd="0" presId="urn:microsoft.com/office/officeart/2009/3/layout/CircleRelationship"/>
    <dgm:cxn modelId="{1AEC5BF3-D929-49C1-8839-67AFBEA11F5A}" type="presParOf" srcId="{2204C78A-5822-46D1-9F5F-D56E834E701C}" destId="{3936E742-922D-4C04-BB6F-6D88DC669A1B}" srcOrd="4" destOrd="0" presId="urn:microsoft.com/office/officeart/2009/3/layout/CircleRelationship"/>
    <dgm:cxn modelId="{8B97520F-6A55-4F31-BEDD-72D1E2EAC3EB}" type="presParOf" srcId="{2204C78A-5822-46D1-9F5F-D56E834E701C}" destId="{A46A59C1-BA79-488B-BF0D-C6EF37DAB6E8}" srcOrd="5" destOrd="0" presId="urn:microsoft.com/office/officeart/2009/3/layout/CircleRelationship"/>
    <dgm:cxn modelId="{4A514260-7511-4123-8CD2-4F7BD196295D}" type="presParOf" srcId="{2204C78A-5822-46D1-9F5F-D56E834E701C}" destId="{A5B55DAF-AD15-4F70-9CF2-27B5294C4C87}" srcOrd="6" destOrd="0" presId="urn:microsoft.com/office/officeart/2009/3/layout/CircleRelationship"/>
    <dgm:cxn modelId="{6002BDF3-2621-4571-9278-AC768F5BF3CA}" type="presParOf" srcId="{2204C78A-5822-46D1-9F5F-D56E834E701C}" destId="{7B9DCF0C-2ED0-4D04-B911-66CC328F7ED7}" srcOrd="7" destOrd="0" presId="urn:microsoft.com/office/officeart/2009/3/layout/CircleRelationship"/>
    <dgm:cxn modelId="{EEA375BB-CA85-4EFF-B7EE-D2541EBF6B75}" type="presParOf" srcId="{2204C78A-5822-46D1-9F5F-D56E834E701C}" destId="{8F3CB589-1AC3-427A-B9D2-C420AAD8ABBE}" srcOrd="8" destOrd="0" presId="urn:microsoft.com/office/officeart/2009/3/layout/CircleRelationship"/>
    <dgm:cxn modelId="{FFD64B27-7940-4821-8326-9C74F5685C86}" type="presParOf" srcId="{8F3CB589-1AC3-427A-B9D2-C420AAD8ABBE}" destId="{D15A6938-328F-4F5A-BBA8-B28DAD3BC288}" srcOrd="0" destOrd="0" presId="urn:microsoft.com/office/officeart/2009/3/layout/CircleRelationship"/>
    <dgm:cxn modelId="{EA9D56A0-A164-4985-B490-C32403726089}" type="presParOf" srcId="{2204C78A-5822-46D1-9F5F-D56E834E701C}" destId="{640050A6-DBDB-4E6D-BE20-FD409C1F436F}" srcOrd="9" destOrd="0" presId="urn:microsoft.com/office/officeart/2009/3/layout/CircleRelationship"/>
    <dgm:cxn modelId="{6EDEC616-58BD-470D-9669-43A6762C8445}" type="presParOf" srcId="{640050A6-DBDB-4E6D-BE20-FD409C1F436F}" destId="{BAE605F4-BCC3-4E1B-A9FE-534A511EF456}" srcOrd="0" destOrd="0" presId="urn:microsoft.com/office/officeart/2009/3/layout/CircleRelationship"/>
    <dgm:cxn modelId="{86830861-902D-482F-BC70-5554AA930E34}" type="presParOf" srcId="{2204C78A-5822-46D1-9F5F-D56E834E701C}" destId="{1D762E82-331E-4D69-B085-8B94C9C2155F}" srcOrd="10" destOrd="0" presId="urn:microsoft.com/office/officeart/2009/3/layout/CircleRelationship"/>
    <dgm:cxn modelId="{323D6A7D-B78D-4F7D-B729-5ACD0B4E9217}" type="presParOf" srcId="{2204C78A-5822-46D1-9F5F-D56E834E701C}" destId="{52620613-17AD-436E-B11F-CC40850AF918}" srcOrd="11" destOrd="0" presId="urn:microsoft.com/office/officeart/2009/3/layout/CircleRelationship"/>
    <dgm:cxn modelId="{E26020B6-BD34-4878-99E9-B601347B4D1D}" type="presParOf" srcId="{52620613-17AD-436E-B11F-CC40850AF918}" destId="{2106365D-88C6-433F-BFD2-A6B6A2C08874}" srcOrd="0" destOrd="0" presId="urn:microsoft.com/office/officeart/2009/3/layout/CircleRelationship"/>
    <dgm:cxn modelId="{DEDE2E67-F995-47A0-BF99-EF61C9607EEC}" type="presParOf" srcId="{2204C78A-5822-46D1-9F5F-D56E834E701C}" destId="{301399B1-1AC7-4F2A-9F02-CA903B0C82F6}" srcOrd="12" destOrd="0" presId="urn:microsoft.com/office/officeart/2009/3/layout/CircleRelationship"/>
    <dgm:cxn modelId="{7FB9BDC5-4CD6-4992-BA34-3D2A959A50B4}" type="presParOf" srcId="{301399B1-1AC7-4F2A-9F02-CA903B0C82F6}" destId="{830D6C40-B6BF-4B74-8F0B-553DA47E9031}" srcOrd="0" destOrd="0" presId="urn:microsoft.com/office/officeart/2009/3/layout/CircleRelationship"/>
    <dgm:cxn modelId="{6B401702-25BD-4590-A99C-1767ECE257A7}" type="presParOf" srcId="{2204C78A-5822-46D1-9F5F-D56E834E701C}" destId="{8EE832B4-08BF-498B-93DF-91B52A668D8D}" srcOrd="13" destOrd="0" presId="urn:microsoft.com/office/officeart/2009/3/layout/CircleRelationship"/>
    <dgm:cxn modelId="{348AF3E1-F4FA-48A3-B194-55D849CEF397}" type="presParOf" srcId="{8EE832B4-08BF-498B-93DF-91B52A668D8D}" destId="{BDA9A699-7789-4EC2-ADBD-9F2CC72B2A0F}" srcOrd="0" destOrd="0" presId="urn:microsoft.com/office/officeart/2009/3/layout/CircleRelationship"/>
    <dgm:cxn modelId="{674D5666-69DC-47B2-AC95-9919330EC159}" type="presParOf" srcId="{2204C78A-5822-46D1-9F5F-D56E834E701C}" destId="{4BBFF277-D44B-42FF-A575-E17EE9ED5CB2}" srcOrd="14" destOrd="0" presId="urn:microsoft.com/office/officeart/2009/3/layout/CircleRelationship"/>
    <dgm:cxn modelId="{B4DAEA67-877C-432E-A414-86573AD5D1EB}" type="presParOf" srcId="{2204C78A-5822-46D1-9F5F-D56E834E701C}" destId="{204DE9D1-F9D9-42D4-8D5B-9E1BB7BBD759}" srcOrd="15" destOrd="0" presId="urn:microsoft.com/office/officeart/2009/3/layout/CircleRelationship"/>
    <dgm:cxn modelId="{2F14FFF6-58D5-47C4-B7FB-94CA3C11ABCB}" type="presParOf" srcId="{204DE9D1-F9D9-42D4-8D5B-9E1BB7BBD759}" destId="{78554C39-156A-4B40-92A3-048B2B70B9CD}"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D3D0A9-2058-442B-A423-27F7D1D0FA39}" type="doc">
      <dgm:prSet loTypeId="urn:microsoft.com/office/officeart/2005/8/layout/default#3" loCatId="list" qsTypeId="urn:microsoft.com/office/officeart/2005/8/quickstyle/3d4" qsCatId="3D" csTypeId="urn:microsoft.com/office/officeart/2005/8/colors/colorful1#3" csCatId="colorful" phldr="1"/>
      <dgm:spPr/>
      <dgm:t>
        <a:bodyPr/>
        <a:lstStyle/>
        <a:p>
          <a:pPr rtl="1"/>
          <a:endParaRPr lang="he-IL"/>
        </a:p>
      </dgm:t>
    </dgm:pt>
    <dgm:pt modelId="{E13F7CD9-DC0A-495E-B7AA-709D0FE772E4}">
      <dgm:prSet phldrT="[טקסט]">
        <dgm:style>
          <a:lnRef idx="1">
            <a:schemeClr val="accent3"/>
          </a:lnRef>
          <a:fillRef idx="2">
            <a:schemeClr val="accent3"/>
          </a:fillRef>
          <a:effectRef idx="1">
            <a:schemeClr val="accent3"/>
          </a:effectRef>
          <a:fontRef idx="minor">
            <a:schemeClr val="dk1"/>
          </a:fontRef>
        </dgm:style>
      </dgm:prSet>
      <dgm:spPr>
        <a:scene3d>
          <a:camera prst="orthographicFront"/>
          <a:lightRig rig="chilly" dir="t"/>
        </a:scene3d>
        <a:sp3d>
          <a:bevelT w="114300" prst="artDeco"/>
        </a:sp3d>
      </dgm:spPr>
      <dgm:t>
        <a:bodyPr/>
        <a:lstStyle/>
        <a:p>
          <a:pPr rtl="1"/>
          <a:r>
            <a:rPr lang="ar-AE" dirty="0"/>
            <a:t>استخدام الأجهزة الكهربائية باستخدام الأيدي الجافة فقط</a:t>
          </a:r>
          <a:endParaRPr lang="he-IL" dirty="0">
            <a:solidFill>
              <a:schemeClr val="tx1"/>
            </a:solidFill>
            <a:cs typeface="+mj-cs"/>
          </a:endParaRPr>
        </a:p>
      </dgm:t>
    </dgm:pt>
    <dgm:pt modelId="{DF6DBC84-8A54-4EBC-8725-9A8CB31A4285}" type="parTrans" cxnId="{B490ECFA-BB1E-4405-9989-951E18733267}">
      <dgm:prSet/>
      <dgm:spPr/>
      <dgm:t>
        <a:bodyPr/>
        <a:lstStyle/>
        <a:p>
          <a:pPr rtl="1"/>
          <a:endParaRPr lang="he-IL"/>
        </a:p>
      </dgm:t>
    </dgm:pt>
    <dgm:pt modelId="{69ABE812-73B6-467C-B4B4-A3587D8BA7E0}" type="sibTrans" cxnId="{B490ECFA-BB1E-4405-9989-951E18733267}">
      <dgm:prSet/>
      <dgm:spPr/>
      <dgm:t>
        <a:bodyPr/>
        <a:lstStyle/>
        <a:p>
          <a:pPr rtl="1"/>
          <a:endParaRPr lang="he-IL"/>
        </a:p>
      </dgm:t>
    </dgm:pt>
    <dgm:pt modelId="{BC489E55-24B6-4B1A-8B36-A5024A68F518}">
      <dgm:prSet phldrT="[טקסט]">
        <dgm:style>
          <a:lnRef idx="1">
            <a:schemeClr val="accent6"/>
          </a:lnRef>
          <a:fillRef idx="2">
            <a:schemeClr val="accent6"/>
          </a:fillRef>
          <a:effectRef idx="1">
            <a:schemeClr val="accent6"/>
          </a:effectRef>
          <a:fontRef idx="minor">
            <a:schemeClr val="dk1"/>
          </a:fontRef>
        </dgm:style>
      </dgm:prSet>
      <dgm:spPr>
        <a:scene3d>
          <a:camera prst="orthographicFront"/>
          <a:lightRig rig="chilly" dir="t"/>
        </a:scene3d>
        <a:sp3d>
          <a:bevelT w="114300" prst="artDeco"/>
        </a:sp3d>
      </dgm:spPr>
      <dgm:t>
        <a:bodyPr/>
        <a:lstStyle/>
        <a:p>
          <a:pPr rtl="1"/>
          <a:r>
            <a:rPr lang="ar-AE" dirty="0"/>
            <a:t>يُمنع وضع الملابس أو الأغراض القابلة للاشتعال على الفرن الكهربائي أو بالقرب منه</a:t>
          </a:r>
          <a:endParaRPr lang="he-IL" dirty="0">
            <a:solidFill>
              <a:schemeClr val="tx1"/>
            </a:solidFill>
            <a:cs typeface="+mj-cs"/>
          </a:endParaRPr>
        </a:p>
      </dgm:t>
    </dgm:pt>
    <dgm:pt modelId="{1598CC2F-576B-4B16-B629-3827873397F9}" type="parTrans" cxnId="{C763FE41-1F17-4561-899C-499C0238A277}">
      <dgm:prSet/>
      <dgm:spPr/>
      <dgm:t>
        <a:bodyPr/>
        <a:lstStyle/>
        <a:p>
          <a:pPr rtl="1"/>
          <a:endParaRPr lang="he-IL"/>
        </a:p>
      </dgm:t>
    </dgm:pt>
    <dgm:pt modelId="{F83FD846-8554-4882-943E-F77F1748EFF8}" type="sibTrans" cxnId="{C763FE41-1F17-4561-899C-499C0238A277}">
      <dgm:prSet/>
      <dgm:spPr/>
      <dgm:t>
        <a:bodyPr/>
        <a:lstStyle/>
        <a:p>
          <a:pPr rtl="1"/>
          <a:endParaRPr lang="he-IL"/>
        </a:p>
      </dgm:t>
    </dgm:pt>
    <dgm:pt modelId="{C784C986-7BDC-4F5D-B8A8-9996D23EE16F}">
      <dgm:prSet phldrT="[טקסט]">
        <dgm:style>
          <a:lnRef idx="1">
            <a:schemeClr val="accent5"/>
          </a:lnRef>
          <a:fillRef idx="2">
            <a:schemeClr val="accent5"/>
          </a:fillRef>
          <a:effectRef idx="1">
            <a:schemeClr val="accent5"/>
          </a:effectRef>
          <a:fontRef idx="minor">
            <a:schemeClr val="dk1"/>
          </a:fontRef>
        </dgm:style>
      </dgm:prSet>
      <dgm:spPr>
        <a:solidFill>
          <a:srgbClr val="FF99FF"/>
        </a:solidFill>
        <a:scene3d>
          <a:camera prst="orthographicFront"/>
          <a:lightRig rig="chilly" dir="t"/>
        </a:scene3d>
        <a:sp3d>
          <a:bevelT w="114300" prst="artDeco"/>
        </a:sp3d>
      </dgm:spPr>
      <dgm:t>
        <a:bodyPr/>
        <a:lstStyle/>
        <a:p>
          <a:pPr rtl="1"/>
          <a:r>
            <a:rPr lang="ar-JO" dirty="0">
              <a:solidFill>
                <a:schemeClr val="tx1"/>
              </a:solidFill>
            </a:rPr>
            <a:t>عند</a:t>
          </a:r>
          <a:r>
            <a:rPr lang="ar-AE" dirty="0">
              <a:solidFill>
                <a:schemeClr val="tx1"/>
              </a:solidFill>
            </a:rPr>
            <a:t> مغادرة المنزل لفترة زمنية طويلة, يوصى بفصل المقابس من جميع الأجهزة الكهربائية</a:t>
          </a:r>
          <a:endParaRPr lang="he-IL" dirty="0">
            <a:solidFill>
              <a:schemeClr val="tx1"/>
            </a:solidFill>
            <a:cs typeface="+mj-cs"/>
          </a:endParaRPr>
        </a:p>
      </dgm:t>
    </dgm:pt>
    <dgm:pt modelId="{0A0A61D5-FB72-42F4-B50E-253C8356D99E}" type="parTrans" cxnId="{D590DACF-79C5-4F3F-A421-62C738A13082}">
      <dgm:prSet/>
      <dgm:spPr/>
      <dgm:t>
        <a:bodyPr/>
        <a:lstStyle/>
        <a:p>
          <a:pPr rtl="1"/>
          <a:endParaRPr lang="he-IL"/>
        </a:p>
      </dgm:t>
    </dgm:pt>
    <dgm:pt modelId="{E52AAFEA-BFD2-45A5-92E3-E0A5CFF8333E}" type="sibTrans" cxnId="{D590DACF-79C5-4F3F-A421-62C738A13082}">
      <dgm:prSet/>
      <dgm:spPr/>
      <dgm:t>
        <a:bodyPr/>
        <a:lstStyle/>
        <a:p>
          <a:pPr rtl="1"/>
          <a:endParaRPr lang="he-IL"/>
        </a:p>
      </dgm:t>
    </dgm:pt>
    <dgm:pt modelId="{C8C57E84-F499-495A-A273-874C14F08603}">
      <dgm:prSet phldrT="[טקסט]">
        <dgm:style>
          <a:lnRef idx="1">
            <a:schemeClr val="accent2"/>
          </a:lnRef>
          <a:fillRef idx="2">
            <a:schemeClr val="accent2"/>
          </a:fillRef>
          <a:effectRef idx="1">
            <a:schemeClr val="accent2"/>
          </a:effectRef>
          <a:fontRef idx="minor">
            <a:schemeClr val="dk1"/>
          </a:fontRef>
        </dgm:style>
      </dgm:prSet>
      <dgm:spPr>
        <a:solidFill>
          <a:schemeClr val="accent6">
            <a:lumMod val="90000"/>
          </a:schemeClr>
        </a:solidFill>
        <a:scene3d>
          <a:camera prst="orthographicFront"/>
          <a:lightRig rig="chilly" dir="t"/>
        </a:scene3d>
        <a:sp3d>
          <a:bevelT w="114300" prst="artDeco"/>
        </a:sp3d>
      </dgm:spPr>
      <dgm:t>
        <a:bodyPr/>
        <a:lstStyle/>
        <a:p>
          <a:pPr rtl="1"/>
          <a:r>
            <a:rPr lang="ar-AE" dirty="0"/>
            <a:t>حين نعود من البحر أو من البركة لا نلمس الأجهزة الكهربائية</a:t>
          </a:r>
          <a:endParaRPr lang="he-IL" dirty="0">
            <a:solidFill>
              <a:schemeClr val="tx1"/>
            </a:solidFill>
            <a:cs typeface="+mj-cs"/>
          </a:endParaRPr>
        </a:p>
      </dgm:t>
    </dgm:pt>
    <dgm:pt modelId="{67E44E57-19D0-495E-BB11-5630A1D64CB4}" type="sibTrans" cxnId="{5AFD2DDC-41C8-43D1-8151-4EDA917ADE5D}">
      <dgm:prSet/>
      <dgm:spPr/>
      <dgm:t>
        <a:bodyPr/>
        <a:lstStyle/>
        <a:p>
          <a:pPr rtl="1"/>
          <a:endParaRPr lang="he-IL"/>
        </a:p>
      </dgm:t>
    </dgm:pt>
    <dgm:pt modelId="{169755D2-F190-43C4-B9E3-A5C628A9B317}" type="parTrans" cxnId="{5AFD2DDC-41C8-43D1-8151-4EDA917ADE5D}">
      <dgm:prSet/>
      <dgm:spPr/>
      <dgm:t>
        <a:bodyPr/>
        <a:lstStyle/>
        <a:p>
          <a:pPr rtl="1"/>
          <a:endParaRPr lang="he-IL"/>
        </a:p>
      </dgm:t>
    </dgm:pt>
    <dgm:pt modelId="{59B7B5B3-D3E5-48BF-98F1-244D049CD407}">
      <dgm:prSet/>
      <dgm:spPr>
        <a:solidFill>
          <a:schemeClr val="accent3">
            <a:lumMod val="75000"/>
          </a:schemeClr>
        </a:solidFill>
      </dgm:spPr>
      <dgm:t>
        <a:bodyPr/>
        <a:lstStyle/>
        <a:p>
          <a:pPr rtl="1"/>
          <a:r>
            <a:rPr lang="ar-AE" dirty="0">
              <a:solidFill>
                <a:schemeClr val="tx1"/>
              </a:solidFill>
            </a:rPr>
            <a:t>مقبس كهربائي في الحائط </a:t>
          </a:r>
          <a:r>
            <a:rPr lang="ar-JO" dirty="0">
              <a:solidFill>
                <a:schemeClr val="tx1"/>
              </a:solidFill>
            </a:rPr>
            <a:t>غير </a:t>
          </a:r>
          <a:r>
            <a:rPr lang="ar-AE" dirty="0">
              <a:solidFill>
                <a:schemeClr val="tx1"/>
              </a:solidFill>
            </a:rPr>
            <a:t>مُثبت بصورة صحيحة – يجب طلب كهربائي</a:t>
          </a:r>
          <a:endParaRPr lang="he-IL" dirty="0">
            <a:solidFill>
              <a:schemeClr val="tx1"/>
            </a:solidFill>
          </a:endParaRPr>
        </a:p>
      </dgm:t>
    </dgm:pt>
    <dgm:pt modelId="{C0DC2DD9-9BFB-4586-B07F-F8F295F4E027}" type="parTrans" cxnId="{A86B1B87-6A43-479F-A64D-E522E2E63980}">
      <dgm:prSet/>
      <dgm:spPr/>
      <dgm:t>
        <a:bodyPr/>
        <a:lstStyle/>
        <a:p>
          <a:pPr rtl="1"/>
          <a:endParaRPr lang="he-IL"/>
        </a:p>
      </dgm:t>
    </dgm:pt>
    <dgm:pt modelId="{210B008C-0C2A-4102-B64B-13ED13656869}" type="sibTrans" cxnId="{A86B1B87-6A43-479F-A64D-E522E2E63980}">
      <dgm:prSet/>
      <dgm:spPr/>
      <dgm:t>
        <a:bodyPr/>
        <a:lstStyle/>
        <a:p>
          <a:pPr rtl="1"/>
          <a:endParaRPr lang="he-IL"/>
        </a:p>
      </dgm:t>
    </dgm:pt>
    <dgm:pt modelId="{4E5B864F-2D10-45DE-9C60-994369B4EBD0}">
      <dgm:prSet/>
      <dgm:spPr>
        <a:solidFill>
          <a:srgbClr val="EEE528"/>
        </a:solidFill>
        <a:scene3d>
          <a:camera prst="orthographicFront"/>
          <a:lightRig rig="chilly" dir="t"/>
        </a:scene3d>
        <a:sp3d prstMaterial="translucentPowder">
          <a:bevelT w="127000" h="25400" prst="softRound"/>
        </a:sp3d>
      </dgm:spPr>
      <dgm:t>
        <a:bodyPr/>
        <a:lstStyle/>
        <a:p>
          <a:pPr rtl="1"/>
          <a:r>
            <a:rPr lang="ar-AE" dirty="0">
              <a:solidFill>
                <a:schemeClr val="tx1"/>
              </a:solidFill>
            </a:rPr>
            <a:t>يُمنع شد السلك الكهربائي لإخراج القابس من المقبس </a:t>
          </a:r>
          <a:endParaRPr lang="he-IL" dirty="0">
            <a:solidFill>
              <a:schemeClr val="tx1"/>
            </a:solidFill>
          </a:endParaRPr>
        </a:p>
      </dgm:t>
    </dgm:pt>
    <dgm:pt modelId="{1465E7C1-D5CB-457A-ACE9-0D63C699C6C8}" type="parTrans" cxnId="{F05780ED-BC2E-4C46-8A82-FEF376899276}">
      <dgm:prSet/>
      <dgm:spPr/>
      <dgm:t>
        <a:bodyPr/>
        <a:lstStyle/>
        <a:p>
          <a:pPr rtl="1"/>
          <a:endParaRPr lang="he-IL"/>
        </a:p>
      </dgm:t>
    </dgm:pt>
    <dgm:pt modelId="{9F85D809-B5F6-4FFE-863C-F6587AA13EC9}" type="sibTrans" cxnId="{F05780ED-BC2E-4C46-8A82-FEF376899276}">
      <dgm:prSet/>
      <dgm:spPr/>
      <dgm:t>
        <a:bodyPr/>
        <a:lstStyle/>
        <a:p>
          <a:pPr rtl="1"/>
          <a:endParaRPr lang="he-IL"/>
        </a:p>
      </dgm:t>
    </dgm:pt>
    <dgm:pt modelId="{68496AA2-A349-4752-898F-696CC8DE958D}">
      <dgm:prSet/>
      <dgm:spPr>
        <a:solidFill>
          <a:srgbClr val="92D050"/>
        </a:solidFill>
        <a:scene3d>
          <a:camera prst="orthographicFront"/>
          <a:lightRig rig="chilly" dir="t"/>
        </a:scene3d>
        <a:sp3d prstMaterial="translucentPowder">
          <a:bevelT w="127000" h="25400" prst="softRound"/>
        </a:sp3d>
      </dgm:spPr>
      <dgm:t>
        <a:bodyPr/>
        <a:lstStyle/>
        <a:p>
          <a:pPr rtl="1"/>
          <a:r>
            <a:rPr lang="ar-JO" dirty="0">
              <a:solidFill>
                <a:schemeClr val="tx1"/>
              </a:solidFill>
            </a:rPr>
            <a:t>ممنوع</a:t>
          </a:r>
          <a:r>
            <a:rPr lang="ar-AE" dirty="0">
              <a:solidFill>
                <a:schemeClr val="tx1"/>
              </a:solidFill>
            </a:rPr>
            <a:t> إدخال ا</a:t>
          </a:r>
          <a:r>
            <a:rPr lang="ar-JO" dirty="0">
              <a:solidFill>
                <a:schemeClr val="tx1"/>
              </a:solidFill>
            </a:rPr>
            <a:t>ل</a:t>
          </a:r>
          <a:r>
            <a:rPr lang="ar-AE" dirty="0">
              <a:solidFill>
                <a:schemeClr val="tx1"/>
              </a:solidFill>
            </a:rPr>
            <a:t>أ</a:t>
          </a:r>
          <a:r>
            <a:rPr lang="ar-JO" dirty="0">
              <a:solidFill>
                <a:schemeClr val="tx1"/>
              </a:solidFill>
            </a:rPr>
            <a:t>جسام</a:t>
          </a:r>
          <a:r>
            <a:rPr lang="ar-AE" dirty="0">
              <a:solidFill>
                <a:schemeClr val="tx1"/>
              </a:solidFill>
            </a:rPr>
            <a:t> الغريبة في المقبس الكهربائي</a:t>
          </a:r>
          <a:endParaRPr lang="he-IL" dirty="0">
            <a:solidFill>
              <a:schemeClr val="tx1"/>
            </a:solidFill>
          </a:endParaRPr>
        </a:p>
      </dgm:t>
    </dgm:pt>
    <dgm:pt modelId="{3E8ED5EE-B996-4C17-8A5E-166000DBFE32}" type="parTrans" cxnId="{E1482D3C-DCC3-494C-810C-36EAC41B1D51}">
      <dgm:prSet/>
      <dgm:spPr/>
      <dgm:t>
        <a:bodyPr/>
        <a:lstStyle/>
        <a:p>
          <a:pPr rtl="1"/>
          <a:endParaRPr lang="he-IL"/>
        </a:p>
      </dgm:t>
    </dgm:pt>
    <dgm:pt modelId="{F2C5A0C5-A107-42BD-9D8C-DBFFF095F018}" type="sibTrans" cxnId="{E1482D3C-DCC3-494C-810C-36EAC41B1D51}">
      <dgm:prSet/>
      <dgm:spPr/>
      <dgm:t>
        <a:bodyPr/>
        <a:lstStyle/>
        <a:p>
          <a:pPr rtl="1"/>
          <a:endParaRPr lang="he-IL"/>
        </a:p>
      </dgm:t>
    </dgm:pt>
    <dgm:pt modelId="{CB072F9A-E8E7-406C-A178-445D5C26682B}">
      <dgm:prSet>
        <dgm:style>
          <a:lnRef idx="1">
            <a:schemeClr val="accent1"/>
          </a:lnRef>
          <a:fillRef idx="2">
            <a:schemeClr val="accent1"/>
          </a:fillRef>
          <a:effectRef idx="1">
            <a:schemeClr val="accent1"/>
          </a:effectRef>
          <a:fontRef idx="minor">
            <a:schemeClr val="dk1"/>
          </a:fontRef>
        </dgm:style>
      </dgm:prSet>
      <dgm:spPr>
        <a:scene3d>
          <a:camera prst="orthographicFront"/>
          <a:lightRig rig="chilly" dir="t"/>
        </a:scene3d>
        <a:sp3d>
          <a:bevelT w="114300" prst="artDeco"/>
        </a:sp3d>
      </dgm:spPr>
      <dgm:t>
        <a:bodyPr/>
        <a:lstStyle/>
        <a:p>
          <a:pPr rtl="1"/>
          <a:r>
            <a:rPr lang="ar-AE" dirty="0"/>
            <a:t>من المفضل تغطية المقابس بأغطية مناسبة</a:t>
          </a:r>
          <a:endParaRPr lang="he-IL" dirty="0">
            <a:solidFill>
              <a:schemeClr val="tx1"/>
            </a:solidFill>
          </a:endParaRPr>
        </a:p>
      </dgm:t>
    </dgm:pt>
    <dgm:pt modelId="{81CEBBFE-2248-4E8A-84D1-B26CB5403813}" type="parTrans" cxnId="{94C2E7FA-EECD-40E5-AD09-0216D5135069}">
      <dgm:prSet/>
      <dgm:spPr/>
      <dgm:t>
        <a:bodyPr/>
        <a:lstStyle/>
        <a:p>
          <a:pPr rtl="1"/>
          <a:endParaRPr lang="he-IL"/>
        </a:p>
      </dgm:t>
    </dgm:pt>
    <dgm:pt modelId="{E3BD66C1-4F25-43B1-B604-B21155F16AC2}" type="sibTrans" cxnId="{94C2E7FA-EECD-40E5-AD09-0216D5135069}">
      <dgm:prSet/>
      <dgm:spPr/>
      <dgm:t>
        <a:bodyPr/>
        <a:lstStyle/>
        <a:p>
          <a:pPr rtl="1"/>
          <a:endParaRPr lang="he-IL"/>
        </a:p>
      </dgm:t>
    </dgm:pt>
    <dgm:pt modelId="{C4C72345-2509-4E90-948C-E8E23EA269F6}">
      <dgm:prSet/>
      <dgm:spPr>
        <a:solidFill>
          <a:srgbClr val="FFC000"/>
        </a:solidFill>
        <a:scene3d>
          <a:camera prst="orthographicFront"/>
          <a:lightRig rig="chilly" dir="t"/>
        </a:scene3d>
        <a:sp3d prstMaterial="translucentPowder">
          <a:bevelT w="127000" h="25400" prst="artDeco"/>
        </a:sp3d>
      </dgm:spPr>
      <dgm:t>
        <a:bodyPr/>
        <a:lstStyle/>
        <a:p>
          <a:pPr rtl="1"/>
          <a:r>
            <a:rPr lang="ar-AE" dirty="0">
              <a:solidFill>
                <a:schemeClr val="tx1"/>
              </a:solidFill>
            </a:rPr>
            <a:t>لا نقترب من الأجهزة الكهربائية </a:t>
          </a:r>
          <a:r>
            <a:rPr lang="ar-JO" dirty="0">
              <a:solidFill>
                <a:schemeClr val="tx1"/>
              </a:solidFill>
            </a:rPr>
            <a:t>ونحن مبللين</a:t>
          </a:r>
          <a:r>
            <a:rPr lang="ar-AE" dirty="0">
              <a:solidFill>
                <a:schemeClr val="tx1"/>
              </a:solidFill>
            </a:rPr>
            <a:t> أو حفاة القدمين</a:t>
          </a:r>
          <a:endParaRPr lang="he-IL" dirty="0">
            <a:solidFill>
              <a:schemeClr val="tx1"/>
            </a:solidFill>
          </a:endParaRPr>
        </a:p>
      </dgm:t>
    </dgm:pt>
    <dgm:pt modelId="{9E798EDA-8F7B-4EA4-B67F-C417FD6706A0}" type="parTrans" cxnId="{D214EC1C-2634-4560-9530-FB8FB5158DC4}">
      <dgm:prSet/>
      <dgm:spPr/>
      <dgm:t>
        <a:bodyPr/>
        <a:lstStyle/>
        <a:p>
          <a:pPr rtl="1"/>
          <a:endParaRPr lang="he-IL"/>
        </a:p>
      </dgm:t>
    </dgm:pt>
    <dgm:pt modelId="{9B57B29A-27B5-40C0-907A-CFD32C654324}" type="sibTrans" cxnId="{D214EC1C-2634-4560-9530-FB8FB5158DC4}">
      <dgm:prSet/>
      <dgm:spPr/>
      <dgm:t>
        <a:bodyPr/>
        <a:lstStyle/>
        <a:p>
          <a:pPr rtl="1"/>
          <a:endParaRPr lang="he-IL"/>
        </a:p>
      </dgm:t>
    </dgm:pt>
    <dgm:pt modelId="{14BF4A38-DA6A-46E9-B6F5-28336BF16646}" type="pres">
      <dgm:prSet presAssocID="{7AD3D0A9-2058-442B-A423-27F7D1D0FA39}" presName="diagram" presStyleCnt="0">
        <dgm:presLayoutVars>
          <dgm:dir/>
          <dgm:resizeHandles val="exact"/>
        </dgm:presLayoutVars>
      </dgm:prSet>
      <dgm:spPr/>
      <dgm:t>
        <a:bodyPr/>
        <a:lstStyle/>
        <a:p>
          <a:pPr rtl="1"/>
          <a:endParaRPr lang="he-IL"/>
        </a:p>
      </dgm:t>
    </dgm:pt>
    <dgm:pt modelId="{7E401AA8-6CE4-4AD5-A1E5-02A1B70B6AFF}" type="pres">
      <dgm:prSet presAssocID="{E13F7CD9-DC0A-495E-B7AA-709D0FE772E4}" presName="node" presStyleLbl="node1" presStyleIdx="0" presStyleCnt="9" custLinFactNeighborX="1040" custLinFactNeighborY="-75">
        <dgm:presLayoutVars>
          <dgm:bulletEnabled val="1"/>
        </dgm:presLayoutVars>
      </dgm:prSet>
      <dgm:spPr/>
      <dgm:t>
        <a:bodyPr/>
        <a:lstStyle/>
        <a:p>
          <a:pPr rtl="1"/>
          <a:endParaRPr lang="he-IL"/>
        </a:p>
      </dgm:t>
    </dgm:pt>
    <dgm:pt modelId="{0A4AB266-A5A2-4B7F-A161-885E5F5AFDA4}" type="pres">
      <dgm:prSet presAssocID="{69ABE812-73B6-467C-B4B4-A3587D8BA7E0}" presName="sibTrans" presStyleCnt="0"/>
      <dgm:spPr/>
    </dgm:pt>
    <dgm:pt modelId="{FC81BB19-DF75-43B1-A0A0-1B4C13422359}" type="pres">
      <dgm:prSet presAssocID="{BC489E55-24B6-4B1A-8B36-A5024A68F518}" presName="node" presStyleLbl="node1" presStyleIdx="1" presStyleCnt="9" custLinFactNeighborX="47" custLinFactNeighborY="-75">
        <dgm:presLayoutVars>
          <dgm:bulletEnabled val="1"/>
        </dgm:presLayoutVars>
      </dgm:prSet>
      <dgm:spPr/>
      <dgm:t>
        <a:bodyPr/>
        <a:lstStyle/>
        <a:p>
          <a:pPr rtl="1"/>
          <a:endParaRPr lang="he-IL"/>
        </a:p>
      </dgm:t>
    </dgm:pt>
    <dgm:pt modelId="{2EC88AB3-9BD4-488C-859E-6307B00E72C0}" type="pres">
      <dgm:prSet presAssocID="{F83FD846-8554-4882-943E-F77F1748EFF8}" presName="sibTrans" presStyleCnt="0"/>
      <dgm:spPr/>
    </dgm:pt>
    <dgm:pt modelId="{44D1543C-1D35-467F-BF87-3614EECD9DEB}" type="pres">
      <dgm:prSet presAssocID="{68496AA2-A349-4752-898F-696CC8DE958D}" presName="node" presStyleLbl="node1" presStyleIdx="2" presStyleCnt="9">
        <dgm:presLayoutVars>
          <dgm:bulletEnabled val="1"/>
        </dgm:presLayoutVars>
      </dgm:prSet>
      <dgm:spPr/>
      <dgm:t>
        <a:bodyPr/>
        <a:lstStyle/>
        <a:p>
          <a:pPr rtl="1"/>
          <a:endParaRPr lang="he-IL"/>
        </a:p>
      </dgm:t>
    </dgm:pt>
    <dgm:pt modelId="{2335D6F4-DECC-4AF4-8520-597A32272E75}" type="pres">
      <dgm:prSet presAssocID="{F2C5A0C5-A107-42BD-9D8C-DBFFF095F018}" presName="sibTrans" presStyleCnt="0"/>
      <dgm:spPr/>
    </dgm:pt>
    <dgm:pt modelId="{3491048A-D626-4706-9035-1DAC8F6B28D3}" type="pres">
      <dgm:prSet presAssocID="{4E5B864F-2D10-45DE-9C60-994369B4EBD0}" presName="node" presStyleLbl="node1" presStyleIdx="3" presStyleCnt="9">
        <dgm:presLayoutVars>
          <dgm:bulletEnabled val="1"/>
        </dgm:presLayoutVars>
      </dgm:prSet>
      <dgm:spPr/>
      <dgm:t>
        <a:bodyPr/>
        <a:lstStyle/>
        <a:p>
          <a:pPr rtl="1"/>
          <a:endParaRPr lang="he-IL"/>
        </a:p>
      </dgm:t>
    </dgm:pt>
    <dgm:pt modelId="{8FCF5D60-6988-496C-8D38-B9D0E8277416}" type="pres">
      <dgm:prSet presAssocID="{9F85D809-B5F6-4FFE-863C-F6587AA13EC9}" presName="sibTrans" presStyleCnt="0"/>
      <dgm:spPr/>
    </dgm:pt>
    <dgm:pt modelId="{1855F191-15A3-4070-B611-FCF01B3F41B3}" type="pres">
      <dgm:prSet presAssocID="{59B7B5B3-D3E5-48BF-98F1-244D049CD407}" presName="node" presStyleLbl="node1" presStyleIdx="4" presStyleCnt="9">
        <dgm:presLayoutVars>
          <dgm:bulletEnabled val="1"/>
        </dgm:presLayoutVars>
      </dgm:prSet>
      <dgm:spPr/>
      <dgm:t>
        <a:bodyPr/>
        <a:lstStyle/>
        <a:p>
          <a:pPr rtl="1"/>
          <a:endParaRPr lang="he-IL"/>
        </a:p>
      </dgm:t>
    </dgm:pt>
    <dgm:pt modelId="{3F7EEE52-6189-4C19-B55A-75D602AEBB31}" type="pres">
      <dgm:prSet presAssocID="{210B008C-0C2A-4102-B64B-13ED13656869}" presName="sibTrans" presStyleCnt="0"/>
      <dgm:spPr/>
    </dgm:pt>
    <dgm:pt modelId="{A9E85C2B-5A87-4CA6-9638-B7BDC9553367}" type="pres">
      <dgm:prSet presAssocID="{C8C57E84-F499-495A-A273-874C14F08603}" presName="node" presStyleLbl="node1" presStyleIdx="5" presStyleCnt="9">
        <dgm:presLayoutVars>
          <dgm:bulletEnabled val="1"/>
        </dgm:presLayoutVars>
      </dgm:prSet>
      <dgm:spPr/>
      <dgm:t>
        <a:bodyPr/>
        <a:lstStyle/>
        <a:p>
          <a:pPr rtl="1"/>
          <a:endParaRPr lang="he-IL"/>
        </a:p>
      </dgm:t>
    </dgm:pt>
    <dgm:pt modelId="{10025E7C-9F7E-4C90-8271-B80575C8EEA3}" type="pres">
      <dgm:prSet presAssocID="{67E44E57-19D0-495E-BB11-5630A1D64CB4}" presName="sibTrans" presStyleCnt="0"/>
      <dgm:spPr/>
    </dgm:pt>
    <dgm:pt modelId="{47D75D7D-0E7E-4341-B79D-9318B90D3CD7}" type="pres">
      <dgm:prSet presAssocID="{C784C986-7BDC-4F5D-B8A8-9996D23EE16F}" presName="node" presStyleLbl="node1" presStyleIdx="6" presStyleCnt="9">
        <dgm:presLayoutVars>
          <dgm:bulletEnabled val="1"/>
        </dgm:presLayoutVars>
      </dgm:prSet>
      <dgm:spPr/>
      <dgm:t>
        <a:bodyPr/>
        <a:lstStyle/>
        <a:p>
          <a:pPr rtl="1"/>
          <a:endParaRPr lang="he-IL"/>
        </a:p>
      </dgm:t>
    </dgm:pt>
    <dgm:pt modelId="{DFD643DC-6103-4A4D-9549-634F71309FFB}" type="pres">
      <dgm:prSet presAssocID="{E52AAFEA-BFD2-45A5-92E3-E0A5CFF8333E}" presName="sibTrans" presStyleCnt="0"/>
      <dgm:spPr/>
    </dgm:pt>
    <dgm:pt modelId="{F52EB217-3262-4972-801A-F5A7D8251823}" type="pres">
      <dgm:prSet presAssocID="{CB072F9A-E8E7-406C-A178-445D5C26682B}" presName="node" presStyleLbl="node1" presStyleIdx="7" presStyleCnt="9">
        <dgm:presLayoutVars>
          <dgm:bulletEnabled val="1"/>
        </dgm:presLayoutVars>
      </dgm:prSet>
      <dgm:spPr/>
      <dgm:t>
        <a:bodyPr/>
        <a:lstStyle/>
        <a:p>
          <a:pPr rtl="1"/>
          <a:endParaRPr lang="he-IL"/>
        </a:p>
      </dgm:t>
    </dgm:pt>
    <dgm:pt modelId="{899E0F47-934D-4064-97C7-C51E080B9767}" type="pres">
      <dgm:prSet presAssocID="{E3BD66C1-4F25-43B1-B604-B21155F16AC2}" presName="sibTrans" presStyleCnt="0"/>
      <dgm:spPr/>
    </dgm:pt>
    <dgm:pt modelId="{7218B527-A818-41C2-9092-EAD909442449}" type="pres">
      <dgm:prSet presAssocID="{C4C72345-2509-4E90-948C-E8E23EA269F6}" presName="node" presStyleLbl="node1" presStyleIdx="8" presStyleCnt="9">
        <dgm:presLayoutVars>
          <dgm:bulletEnabled val="1"/>
        </dgm:presLayoutVars>
      </dgm:prSet>
      <dgm:spPr/>
      <dgm:t>
        <a:bodyPr/>
        <a:lstStyle/>
        <a:p>
          <a:pPr rtl="1"/>
          <a:endParaRPr lang="he-IL"/>
        </a:p>
      </dgm:t>
    </dgm:pt>
  </dgm:ptLst>
  <dgm:cxnLst>
    <dgm:cxn modelId="{F05780ED-BC2E-4C46-8A82-FEF376899276}" srcId="{7AD3D0A9-2058-442B-A423-27F7D1D0FA39}" destId="{4E5B864F-2D10-45DE-9C60-994369B4EBD0}" srcOrd="3" destOrd="0" parTransId="{1465E7C1-D5CB-457A-ACE9-0D63C699C6C8}" sibTransId="{9F85D809-B5F6-4FFE-863C-F6587AA13EC9}"/>
    <dgm:cxn modelId="{25935F9D-A5EB-4BB5-A4B3-D8E9E0730465}" type="presOf" srcId="{C8C57E84-F499-495A-A273-874C14F08603}" destId="{A9E85C2B-5A87-4CA6-9638-B7BDC9553367}" srcOrd="0" destOrd="0" presId="urn:microsoft.com/office/officeart/2005/8/layout/default#3"/>
    <dgm:cxn modelId="{22E80785-458D-4D2C-A9E7-8552B405D948}" type="presOf" srcId="{68496AA2-A349-4752-898F-696CC8DE958D}" destId="{44D1543C-1D35-467F-BF87-3614EECD9DEB}" srcOrd="0" destOrd="0" presId="urn:microsoft.com/office/officeart/2005/8/layout/default#3"/>
    <dgm:cxn modelId="{64317E29-FB96-441E-8FCB-68AA18D631AF}" type="presOf" srcId="{7AD3D0A9-2058-442B-A423-27F7D1D0FA39}" destId="{14BF4A38-DA6A-46E9-B6F5-28336BF16646}" srcOrd="0" destOrd="0" presId="urn:microsoft.com/office/officeart/2005/8/layout/default#3"/>
    <dgm:cxn modelId="{E1482D3C-DCC3-494C-810C-36EAC41B1D51}" srcId="{7AD3D0A9-2058-442B-A423-27F7D1D0FA39}" destId="{68496AA2-A349-4752-898F-696CC8DE958D}" srcOrd="2" destOrd="0" parTransId="{3E8ED5EE-B996-4C17-8A5E-166000DBFE32}" sibTransId="{F2C5A0C5-A107-42BD-9D8C-DBFFF095F018}"/>
    <dgm:cxn modelId="{CAC2DE8C-D2AA-4C49-AFB0-8ACECCF6902C}" type="presOf" srcId="{CB072F9A-E8E7-406C-A178-445D5C26682B}" destId="{F52EB217-3262-4972-801A-F5A7D8251823}" srcOrd="0" destOrd="0" presId="urn:microsoft.com/office/officeart/2005/8/layout/default#3"/>
    <dgm:cxn modelId="{D590DACF-79C5-4F3F-A421-62C738A13082}" srcId="{7AD3D0A9-2058-442B-A423-27F7D1D0FA39}" destId="{C784C986-7BDC-4F5D-B8A8-9996D23EE16F}" srcOrd="6" destOrd="0" parTransId="{0A0A61D5-FB72-42F4-B50E-253C8356D99E}" sibTransId="{E52AAFEA-BFD2-45A5-92E3-E0A5CFF8333E}"/>
    <dgm:cxn modelId="{D214EC1C-2634-4560-9530-FB8FB5158DC4}" srcId="{7AD3D0A9-2058-442B-A423-27F7D1D0FA39}" destId="{C4C72345-2509-4E90-948C-E8E23EA269F6}" srcOrd="8" destOrd="0" parTransId="{9E798EDA-8F7B-4EA4-B67F-C417FD6706A0}" sibTransId="{9B57B29A-27B5-40C0-907A-CFD32C654324}"/>
    <dgm:cxn modelId="{94C2E7FA-EECD-40E5-AD09-0216D5135069}" srcId="{7AD3D0A9-2058-442B-A423-27F7D1D0FA39}" destId="{CB072F9A-E8E7-406C-A178-445D5C26682B}" srcOrd="7" destOrd="0" parTransId="{81CEBBFE-2248-4E8A-84D1-B26CB5403813}" sibTransId="{E3BD66C1-4F25-43B1-B604-B21155F16AC2}"/>
    <dgm:cxn modelId="{A86B1B87-6A43-479F-A64D-E522E2E63980}" srcId="{7AD3D0A9-2058-442B-A423-27F7D1D0FA39}" destId="{59B7B5B3-D3E5-48BF-98F1-244D049CD407}" srcOrd="4" destOrd="0" parTransId="{C0DC2DD9-9BFB-4586-B07F-F8F295F4E027}" sibTransId="{210B008C-0C2A-4102-B64B-13ED13656869}"/>
    <dgm:cxn modelId="{B1F0CBF3-DA31-4725-83F8-C5D8C86C647F}" type="presOf" srcId="{59B7B5B3-D3E5-48BF-98F1-244D049CD407}" destId="{1855F191-15A3-4070-B611-FCF01B3F41B3}" srcOrd="0" destOrd="0" presId="urn:microsoft.com/office/officeart/2005/8/layout/default#3"/>
    <dgm:cxn modelId="{BB97548C-76EB-4108-8D64-C71B48CE7FFF}" type="presOf" srcId="{C4C72345-2509-4E90-948C-E8E23EA269F6}" destId="{7218B527-A818-41C2-9092-EAD909442449}" srcOrd="0" destOrd="0" presId="urn:microsoft.com/office/officeart/2005/8/layout/default#3"/>
    <dgm:cxn modelId="{B490ECFA-BB1E-4405-9989-951E18733267}" srcId="{7AD3D0A9-2058-442B-A423-27F7D1D0FA39}" destId="{E13F7CD9-DC0A-495E-B7AA-709D0FE772E4}" srcOrd="0" destOrd="0" parTransId="{DF6DBC84-8A54-4EBC-8725-9A8CB31A4285}" sibTransId="{69ABE812-73B6-467C-B4B4-A3587D8BA7E0}"/>
    <dgm:cxn modelId="{A7A5803D-D065-4BEE-AFC2-537C71BEA797}" type="presOf" srcId="{E13F7CD9-DC0A-495E-B7AA-709D0FE772E4}" destId="{7E401AA8-6CE4-4AD5-A1E5-02A1B70B6AFF}" srcOrd="0" destOrd="0" presId="urn:microsoft.com/office/officeart/2005/8/layout/default#3"/>
    <dgm:cxn modelId="{15274C9B-D63E-4C72-9C40-784D92F9D9AD}" type="presOf" srcId="{C784C986-7BDC-4F5D-B8A8-9996D23EE16F}" destId="{47D75D7D-0E7E-4341-B79D-9318B90D3CD7}" srcOrd="0" destOrd="0" presId="urn:microsoft.com/office/officeart/2005/8/layout/default#3"/>
    <dgm:cxn modelId="{5AFD2DDC-41C8-43D1-8151-4EDA917ADE5D}" srcId="{7AD3D0A9-2058-442B-A423-27F7D1D0FA39}" destId="{C8C57E84-F499-495A-A273-874C14F08603}" srcOrd="5" destOrd="0" parTransId="{169755D2-F190-43C4-B9E3-A5C628A9B317}" sibTransId="{67E44E57-19D0-495E-BB11-5630A1D64CB4}"/>
    <dgm:cxn modelId="{5D0E3C9D-5BDA-488F-871F-A1F1DD7F15C6}" type="presOf" srcId="{BC489E55-24B6-4B1A-8B36-A5024A68F518}" destId="{FC81BB19-DF75-43B1-A0A0-1B4C13422359}" srcOrd="0" destOrd="0" presId="urn:microsoft.com/office/officeart/2005/8/layout/default#3"/>
    <dgm:cxn modelId="{C763FE41-1F17-4561-899C-499C0238A277}" srcId="{7AD3D0A9-2058-442B-A423-27F7D1D0FA39}" destId="{BC489E55-24B6-4B1A-8B36-A5024A68F518}" srcOrd="1" destOrd="0" parTransId="{1598CC2F-576B-4B16-B629-3827873397F9}" sibTransId="{F83FD846-8554-4882-943E-F77F1748EFF8}"/>
    <dgm:cxn modelId="{19C00EBC-1F7F-4320-A2F1-141C30AFE10F}" type="presOf" srcId="{4E5B864F-2D10-45DE-9C60-994369B4EBD0}" destId="{3491048A-D626-4706-9035-1DAC8F6B28D3}" srcOrd="0" destOrd="0" presId="urn:microsoft.com/office/officeart/2005/8/layout/default#3"/>
    <dgm:cxn modelId="{10A9141E-8A5F-49A0-8BF9-7143A955667D}" type="presParOf" srcId="{14BF4A38-DA6A-46E9-B6F5-28336BF16646}" destId="{7E401AA8-6CE4-4AD5-A1E5-02A1B70B6AFF}" srcOrd="0" destOrd="0" presId="urn:microsoft.com/office/officeart/2005/8/layout/default#3"/>
    <dgm:cxn modelId="{4CBAE5B5-47F5-4888-87F3-343FED1F928F}" type="presParOf" srcId="{14BF4A38-DA6A-46E9-B6F5-28336BF16646}" destId="{0A4AB266-A5A2-4B7F-A161-885E5F5AFDA4}" srcOrd="1" destOrd="0" presId="urn:microsoft.com/office/officeart/2005/8/layout/default#3"/>
    <dgm:cxn modelId="{BBD50EEB-891E-4FD6-BCEC-795838090CB4}" type="presParOf" srcId="{14BF4A38-DA6A-46E9-B6F5-28336BF16646}" destId="{FC81BB19-DF75-43B1-A0A0-1B4C13422359}" srcOrd="2" destOrd="0" presId="urn:microsoft.com/office/officeart/2005/8/layout/default#3"/>
    <dgm:cxn modelId="{438CDDB6-503B-4FA5-9066-169AE1BD0F6C}" type="presParOf" srcId="{14BF4A38-DA6A-46E9-B6F5-28336BF16646}" destId="{2EC88AB3-9BD4-488C-859E-6307B00E72C0}" srcOrd="3" destOrd="0" presId="urn:microsoft.com/office/officeart/2005/8/layout/default#3"/>
    <dgm:cxn modelId="{F7A6DCB3-0A28-41E7-8EA2-43CADE1311B7}" type="presParOf" srcId="{14BF4A38-DA6A-46E9-B6F5-28336BF16646}" destId="{44D1543C-1D35-467F-BF87-3614EECD9DEB}" srcOrd="4" destOrd="0" presId="urn:microsoft.com/office/officeart/2005/8/layout/default#3"/>
    <dgm:cxn modelId="{9224F2E9-EF7B-463A-848A-EA77E89F669F}" type="presParOf" srcId="{14BF4A38-DA6A-46E9-B6F5-28336BF16646}" destId="{2335D6F4-DECC-4AF4-8520-597A32272E75}" srcOrd="5" destOrd="0" presId="urn:microsoft.com/office/officeart/2005/8/layout/default#3"/>
    <dgm:cxn modelId="{443399A3-7DC7-4363-A329-F4C6283AAD6B}" type="presParOf" srcId="{14BF4A38-DA6A-46E9-B6F5-28336BF16646}" destId="{3491048A-D626-4706-9035-1DAC8F6B28D3}" srcOrd="6" destOrd="0" presId="urn:microsoft.com/office/officeart/2005/8/layout/default#3"/>
    <dgm:cxn modelId="{7B7B7D41-92CD-4860-9B50-BF829DF23F63}" type="presParOf" srcId="{14BF4A38-DA6A-46E9-B6F5-28336BF16646}" destId="{8FCF5D60-6988-496C-8D38-B9D0E8277416}" srcOrd="7" destOrd="0" presId="urn:microsoft.com/office/officeart/2005/8/layout/default#3"/>
    <dgm:cxn modelId="{27D06881-4FFD-4EAA-A7AC-A59B65FBAA36}" type="presParOf" srcId="{14BF4A38-DA6A-46E9-B6F5-28336BF16646}" destId="{1855F191-15A3-4070-B611-FCF01B3F41B3}" srcOrd="8" destOrd="0" presId="urn:microsoft.com/office/officeart/2005/8/layout/default#3"/>
    <dgm:cxn modelId="{E57A71D7-60BF-4D02-80E7-320373E0B5AE}" type="presParOf" srcId="{14BF4A38-DA6A-46E9-B6F5-28336BF16646}" destId="{3F7EEE52-6189-4C19-B55A-75D602AEBB31}" srcOrd="9" destOrd="0" presId="urn:microsoft.com/office/officeart/2005/8/layout/default#3"/>
    <dgm:cxn modelId="{247368B7-9D7B-425F-9025-D6B5A63832B5}" type="presParOf" srcId="{14BF4A38-DA6A-46E9-B6F5-28336BF16646}" destId="{A9E85C2B-5A87-4CA6-9638-B7BDC9553367}" srcOrd="10" destOrd="0" presId="urn:microsoft.com/office/officeart/2005/8/layout/default#3"/>
    <dgm:cxn modelId="{D9F832B8-FDFF-469E-A40C-6AEE792B56B1}" type="presParOf" srcId="{14BF4A38-DA6A-46E9-B6F5-28336BF16646}" destId="{10025E7C-9F7E-4C90-8271-B80575C8EEA3}" srcOrd="11" destOrd="0" presId="urn:microsoft.com/office/officeart/2005/8/layout/default#3"/>
    <dgm:cxn modelId="{9DECAB2E-5616-411A-A233-ED89DD2B9DA4}" type="presParOf" srcId="{14BF4A38-DA6A-46E9-B6F5-28336BF16646}" destId="{47D75D7D-0E7E-4341-B79D-9318B90D3CD7}" srcOrd="12" destOrd="0" presId="urn:microsoft.com/office/officeart/2005/8/layout/default#3"/>
    <dgm:cxn modelId="{F564E821-EB2E-476F-AF41-B468079E9FDF}" type="presParOf" srcId="{14BF4A38-DA6A-46E9-B6F5-28336BF16646}" destId="{DFD643DC-6103-4A4D-9549-634F71309FFB}" srcOrd="13" destOrd="0" presId="urn:microsoft.com/office/officeart/2005/8/layout/default#3"/>
    <dgm:cxn modelId="{0C6F6DC8-A408-4A71-AA05-90B3261C54DE}" type="presParOf" srcId="{14BF4A38-DA6A-46E9-B6F5-28336BF16646}" destId="{F52EB217-3262-4972-801A-F5A7D8251823}" srcOrd="14" destOrd="0" presId="urn:microsoft.com/office/officeart/2005/8/layout/default#3"/>
    <dgm:cxn modelId="{5DB37EE6-8E0C-40DD-B480-D4B0E9FDE27F}" type="presParOf" srcId="{14BF4A38-DA6A-46E9-B6F5-28336BF16646}" destId="{899E0F47-934D-4064-97C7-C51E080B9767}" srcOrd="15" destOrd="0" presId="urn:microsoft.com/office/officeart/2005/8/layout/default#3"/>
    <dgm:cxn modelId="{711F3347-85ED-4B8B-82DB-805D1550D8D0}" type="presParOf" srcId="{14BF4A38-DA6A-46E9-B6F5-28336BF16646}" destId="{7218B527-A818-41C2-9092-EAD909442449}" srcOrd="16"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3C4680-8B80-4340-8298-068749D110DF}" type="doc">
      <dgm:prSet loTypeId="urn:microsoft.com/office/officeart/2005/8/layout/gear1" loCatId="relationship" qsTypeId="urn:microsoft.com/office/officeart/2005/8/quickstyle/3d5" qsCatId="3D" csTypeId="urn:microsoft.com/office/officeart/2005/8/colors/accent1_2" csCatId="accent1" phldr="1"/>
      <dgm:spPr/>
    </dgm:pt>
    <dgm:pt modelId="{A2AA65C5-B960-4C30-A4D3-C7AACA55F9FA}">
      <dgm:prSet phldrT="[טקסט]" custT="1"/>
      <dgm:spPr>
        <a:solidFill>
          <a:schemeClr val="accent3">
            <a:lumMod val="50000"/>
          </a:schemeClr>
        </a:solidFill>
      </dgm:spPr>
      <dgm:t>
        <a:bodyPr/>
        <a:lstStyle/>
        <a:p>
          <a:pPr rtl="1"/>
          <a:r>
            <a:rPr lang="ar-AE" sz="4000" dirty="0">
              <a:solidFill>
                <a:schemeClr val="tx1"/>
              </a:solidFill>
            </a:rPr>
            <a:t>الأرضي = توصيل بالأرض</a:t>
          </a:r>
          <a:endParaRPr lang="he-IL" sz="4000" dirty="0">
            <a:solidFill>
              <a:schemeClr val="tx1"/>
            </a:solidFill>
          </a:endParaRPr>
        </a:p>
      </dgm:t>
    </dgm:pt>
    <dgm:pt modelId="{2B350A1C-D6E7-4378-8011-ABB74DEDF1E2}" type="parTrans" cxnId="{AEEE0F69-A6BA-4BD5-9ABA-68C2A4800C37}">
      <dgm:prSet/>
      <dgm:spPr/>
      <dgm:t>
        <a:bodyPr/>
        <a:lstStyle/>
        <a:p>
          <a:pPr rtl="1"/>
          <a:endParaRPr lang="he-IL"/>
        </a:p>
      </dgm:t>
    </dgm:pt>
    <dgm:pt modelId="{4E0A3B3B-1FBF-4FEC-8A52-746B0EA330E6}" type="sibTrans" cxnId="{AEEE0F69-A6BA-4BD5-9ABA-68C2A4800C37}">
      <dgm:prSet/>
      <dgm:spPr/>
      <dgm:t>
        <a:bodyPr/>
        <a:lstStyle/>
        <a:p>
          <a:pPr rtl="1"/>
          <a:endParaRPr lang="he-IL"/>
        </a:p>
      </dgm:t>
    </dgm:pt>
    <dgm:pt modelId="{5D90BF1F-4487-4F0E-93E4-96492D71F223}">
      <dgm:prSet phldrT="[טקסט]"/>
      <dgm:spPr>
        <a:solidFill>
          <a:schemeClr val="accent3">
            <a:lumMod val="60000"/>
            <a:lumOff val="40000"/>
          </a:schemeClr>
        </a:solidFill>
      </dgm:spPr>
      <dgm:t>
        <a:bodyPr/>
        <a:lstStyle/>
        <a:p>
          <a:pPr rtl="1"/>
          <a:r>
            <a:rPr lang="ar-AE" b="1" dirty="0">
              <a:solidFill>
                <a:schemeClr val="tx1"/>
              </a:solidFill>
              <a:cs typeface="+mj-cs"/>
            </a:rPr>
            <a:t>مقبس فاصل مضاد للتكهرب</a:t>
          </a:r>
          <a:endParaRPr lang="he-IL" b="1" dirty="0">
            <a:solidFill>
              <a:schemeClr val="tx1"/>
            </a:solidFill>
            <a:cs typeface="+mj-cs"/>
          </a:endParaRPr>
        </a:p>
      </dgm:t>
    </dgm:pt>
    <dgm:pt modelId="{D63BD848-D712-47BF-A18B-B65B8DD976B0}" type="parTrans" cxnId="{1D3270D3-2026-4489-B013-70A28A86880D}">
      <dgm:prSet/>
      <dgm:spPr/>
      <dgm:t>
        <a:bodyPr/>
        <a:lstStyle/>
        <a:p>
          <a:pPr rtl="1"/>
          <a:endParaRPr lang="he-IL"/>
        </a:p>
      </dgm:t>
    </dgm:pt>
    <dgm:pt modelId="{9B788770-6567-4CC3-BF4A-58C8F40C4267}" type="sibTrans" cxnId="{1D3270D3-2026-4489-B013-70A28A86880D}">
      <dgm:prSet/>
      <dgm:spPr/>
      <dgm:t>
        <a:bodyPr/>
        <a:lstStyle/>
        <a:p>
          <a:pPr rtl="1"/>
          <a:endParaRPr lang="he-IL"/>
        </a:p>
      </dgm:t>
    </dgm:pt>
    <dgm:pt modelId="{6F765754-D180-437C-9DB2-81E52C43CC51}">
      <dgm:prSet phldrT="[טקסט]" custT="1"/>
      <dgm:spPr>
        <a:solidFill>
          <a:schemeClr val="accent3">
            <a:lumMod val="75000"/>
          </a:schemeClr>
        </a:solidFill>
      </dgm:spPr>
      <dgm:t>
        <a:bodyPr/>
        <a:lstStyle/>
        <a:p>
          <a:pPr rtl="1"/>
          <a:r>
            <a:rPr lang="ar-AE" sz="2800" dirty="0">
              <a:solidFill>
                <a:schemeClr val="tx1"/>
              </a:solidFill>
            </a:rPr>
            <a:t>الأرضي</a:t>
          </a:r>
          <a:endParaRPr lang="he-IL" sz="2800" dirty="0">
            <a:solidFill>
              <a:schemeClr val="tx1"/>
            </a:solidFill>
          </a:endParaRPr>
        </a:p>
      </dgm:t>
    </dgm:pt>
    <dgm:pt modelId="{C9CB77F9-990E-4BC9-AE9D-D7251828EFC2}" type="parTrans" cxnId="{7DCE1079-86E1-4560-BFE0-1D649C64E3C8}">
      <dgm:prSet/>
      <dgm:spPr/>
      <dgm:t>
        <a:bodyPr/>
        <a:lstStyle/>
        <a:p>
          <a:pPr rtl="1"/>
          <a:endParaRPr lang="he-IL"/>
        </a:p>
      </dgm:t>
    </dgm:pt>
    <dgm:pt modelId="{915A5F20-1A6F-42C8-8FBE-2621C7EEBF65}" type="sibTrans" cxnId="{7DCE1079-86E1-4560-BFE0-1D649C64E3C8}">
      <dgm:prSet/>
      <dgm:spPr/>
      <dgm:t>
        <a:bodyPr/>
        <a:lstStyle/>
        <a:p>
          <a:pPr rtl="1"/>
          <a:endParaRPr lang="he-IL"/>
        </a:p>
      </dgm:t>
    </dgm:pt>
    <dgm:pt modelId="{44FA0606-A681-4160-97C5-77C5FF3C122E}" type="pres">
      <dgm:prSet presAssocID="{A93C4680-8B80-4340-8298-068749D110DF}" presName="composite" presStyleCnt="0">
        <dgm:presLayoutVars>
          <dgm:chMax val="3"/>
          <dgm:animLvl val="lvl"/>
          <dgm:resizeHandles val="exact"/>
        </dgm:presLayoutVars>
      </dgm:prSet>
      <dgm:spPr/>
    </dgm:pt>
    <dgm:pt modelId="{CB280ED0-C0D2-4DA3-8412-245BB42C92F1}" type="pres">
      <dgm:prSet presAssocID="{A2AA65C5-B960-4C30-A4D3-C7AACA55F9FA}" presName="gear1" presStyleLbl="node1" presStyleIdx="0" presStyleCnt="3">
        <dgm:presLayoutVars>
          <dgm:chMax val="1"/>
          <dgm:bulletEnabled val="1"/>
        </dgm:presLayoutVars>
      </dgm:prSet>
      <dgm:spPr/>
      <dgm:t>
        <a:bodyPr/>
        <a:lstStyle/>
        <a:p>
          <a:pPr rtl="1"/>
          <a:endParaRPr lang="he-IL"/>
        </a:p>
      </dgm:t>
    </dgm:pt>
    <dgm:pt modelId="{4B4DB526-A73E-443F-B5A0-4506AD54642F}" type="pres">
      <dgm:prSet presAssocID="{A2AA65C5-B960-4C30-A4D3-C7AACA55F9FA}" presName="gear1srcNode" presStyleLbl="node1" presStyleIdx="0" presStyleCnt="3"/>
      <dgm:spPr/>
      <dgm:t>
        <a:bodyPr/>
        <a:lstStyle/>
        <a:p>
          <a:pPr rtl="1"/>
          <a:endParaRPr lang="he-IL"/>
        </a:p>
      </dgm:t>
    </dgm:pt>
    <dgm:pt modelId="{82BD6318-FAE5-45BF-88E5-DCF6644BD6CA}" type="pres">
      <dgm:prSet presAssocID="{A2AA65C5-B960-4C30-A4D3-C7AACA55F9FA}" presName="gear1dstNode" presStyleLbl="node1" presStyleIdx="0" presStyleCnt="3"/>
      <dgm:spPr/>
      <dgm:t>
        <a:bodyPr/>
        <a:lstStyle/>
        <a:p>
          <a:pPr rtl="1"/>
          <a:endParaRPr lang="he-IL"/>
        </a:p>
      </dgm:t>
    </dgm:pt>
    <dgm:pt modelId="{96602B7D-1216-4B96-8AF0-0EC05D1FB443}" type="pres">
      <dgm:prSet presAssocID="{5D90BF1F-4487-4F0E-93E4-96492D71F223}" presName="gear2" presStyleLbl="node1" presStyleIdx="1" presStyleCnt="3">
        <dgm:presLayoutVars>
          <dgm:chMax val="1"/>
          <dgm:bulletEnabled val="1"/>
        </dgm:presLayoutVars>
      </dgm:prSet>
      <dgm:spPr/>
      <dgm:t>
        <a:bodyPr/>
        <a:lstStyle/>
        <a:p>
          <a:pPr rtl="1"/>
          <a:endParaRPr lang="he-IL"/>
        </a:p>
      </dgm:t>
    </dgm:pt>
    <dgm:pt modelId="{C6298B69-9AD7-4DAE-9AB5-8B2C86199690}" type="pres">
      <dgm:prSet presAssocID="{5D90BF1F-4487-4F0E-93E4-96492D71F223}" presName="gear2srcNode" presStyleLbl="node1" presStyleIdx="1" presStyleCnt="3"/>
      <dgm:spPr/>
      <dgm:t>
        <a:bodyPr/>
        <a:lstStyle/>
        <a:p>
          <a:pPr rtl="1"/>
          <a:endParaRPr lang="he-IL"/>
        </a:p>
      </dgm:t>
    </dgm:pt>
    <dgm:pt modelId="{2DC5CE0C-774E-4E6D-9DEF-391EC7AC9B35}" type="pres">
      <dgm:prSet presAssocID="{5D90BF1F-4487-4F0E-93E4-96492D71F223}" presName="gear2dstNode" presStyleLbl="node1" presStyleIdx="1" presStyleCnt="3"/>
      <dgm:spPr/>
      <dgm:t>
        <a:bodyPr/>
        <a:lstStyle/>
        <a:p>
          <a:pPr rtl="1"/>
          <a:endParaRPr lang="he-IL"/>
        </a:p>
      </dgm:t>
    </dgm:pt>
    <dgm:pt modelId="{8A8C87BD-0795-4D37-B2BD-20EB742AB3B5}" type="pres">
      <dgm:prSet presAssocID="{6F765754-D180-437C-9DB2-81E52C43CC51}" presName="gear3" presStyleLbl="node1" presStyleIdx="2" presStyleCnt="3"/>
      <dgm:spPr/>
      <dgm:t>
        <a:bodyPr/>
        <a:lstStyle/>
        <a:p>
          <a:pPr rtl="1"/>
          <a:endParaRPr lang="he-IL"/>
        </a:p>
      </dgm:t>
    </dgm:pt>
    <dgm:pt modelId="{F9EA814D-9D40-439A-A71C-98AFAC179850}" type="pres">
      <dgm:prSet presAssocID="{6F765754-D180-437C-9DB2-81E52C43CC51}" presName="gear3tx" presStyleLbl="node1" presStyleIdx="2" presStyleCnt="3">
        <dgm:presLayoutVars>
          <dgm:chMax val="1"/>
          <dgm:bulletEnabled val="1"/>
        </dgm:presLayoutVars>
      </dgm:prSet>
      <dgm:spPr/>
      <dgm:t>
        <a:bodyPr/>
        <a:lstStyle/>
        <a:p>
          <a:pPr rtl="1"/>
          <a:endParaRPr lang="he-IL"/>
        </a:p>
      </dgm:t>
    </dgm:pt>
    <dgm:pt modelId="{0B0A1495-B10F-461C-81CD-9DC0C0AD8CC0}" type="pres">
      <dgm:prSet presAssocID="{6F765754-D180-437C-9DB2-81E52C43CC51}" presName="gear3srcNode" presStyleLbl="node1" presStyleIdx="2" presStyleCnt="3"/>
      <dgm:spPr/>
      <dgm:t>
        <a:bodyPr/>
        <a:lstStyle/>
        <a:p>
          <a:pPr rtl="1"/>
          <a:endParaRPr lang="he-IL"/>
        </a:p>
      </dgm:t>
    </dgm:pt>
    <dgm:pt modelId="{C18A7725-6379-4A5D-84F6-4C16E734E692}" type="pres">
      <dgm:prSet presAssocID="{6F765754-D180-437C-9DB2-81E52C43CC51}" presName="gear3dstNode" presStyleLbl="node1" presStyleIdx="2" presStyleCnt="3"/>
      <dgm:spPr/>
      <dgm:t>
        <a:bodyPr/>
        <a:lstStyle/>
        <a:p>
          <a:pPr rtl="1"/>
          <a:endParaRPr lang="he-IL"/>
        </a:p>
      </dgm:t>
    </dgm:pt>
    <dgm:pt modelId="{50101C3F-3D16-4C92-9787-B4AE5DAC2CF4}" type="pres">
      <dgm:prSet presAssocID="{4E0A3B3B-1FBF-4FEC-8A52-746B0EA330E6}" presName="connector1" presStyleLbl="sibTrans2D1" presStyleIdx="0" presStyleCnt="3"/>
      <dgm:spPr/>
      <dgm:t>
        <a:bodyPr/>
        <a:lstStyle/>
        <a:p>
          <a:pPr rtl="1"/>
          <a:endParaRPr lang="he-IL"/>
        </a:p>
      </dgm:t>
    </dgm:pt>
    <dgm:pt modelId="{651417EC-BEE5-48CE-8973-BF5DC51D23C1}" type="pres">
      <dgm:prSet presAssocID="{9B788770-6567-4CC3-BF4A-58C8F40C4267}" presName="connector2" presStyleLbl="sibTrans2D1" presStyleIdx="1" presStyleCnt="3"/>
      <dgm:spPr/>
      <dgm:t>
        <a:bodyPr/>
        <a:lstStyle/>
        <a:p>
          <a:pPr rtl="1"/>
          <a:endParaRPr lang="he-IL"/>
        </a:p>
      </dgm:t>
    </dgm:pt>
    <dgm:pt modelId="{A3020D23-AAF4-4AD1-9EF4-CCCE41D3460C}" type="pres">
      <dgm:prSet presAssocID="{915A5F20-1A6F-42C8-8FBE-2621C7EEBF65}" presName="connector3" presStyleLbl="sibTrans2D1" presStyleIdx="2" presStyleCnt="3"/>
      <dgm:spPr/>
      <dgm:t>
        <a:bodyPr/>
        <a:lstStyle/>
        <a:p>
          <a:pPr rtl="1"/>
          <a:endParaRPr lang="he-IL"/>
        </a:p>
      </dgm:t>
    </dgm:pt>
  </dgm:ptLst>
  <dgm:cxnLst>
    <dgm:cxn modelId="{032824F0-D507-457A-9F02-5A3DF23B5A9D}" type="presOf" srcId="{9B788770-6567-4CC3-BF4A-58C8F40C4267}" destId="{651417EC-BEE5-48CE-8973-BF5DC51D23C1}" srcOrd="0" destOrd="0" presId="urn:microsoft.com/office/officeart/2005/8/layout/gear1"/>
    <dgm:cxn modelId="{9E7B43DE-DD1F-486C-8B84-50B67EBA4637}" type="presOf" srcId="{A2AA65C5-B960-4C30-A4D3-C7AACA55F9FA}" destId="{82BD6318-FAE5-45BF-88E5-DCF6644BD6CA}" srcOrd="2" destOrd="0" presId="urn:microsoft.com/office/officeart/2005/8/layout/gear1"/>
    <dgm:cxn modelId="{2D0A161C-BC13-42BF-A389-F1754AD32BAD}" type="presOf" srcId="{A93C4680-8B80-4340-8298-068749D110DF}" destId="{44FA0606-A681-4160-97C5-77C5FF3C122E}" srcOrd="0" destOrd="0" presId="urn:microsoft.com/office/officeart/2005/8/layout/gear1"/>
    <dgm:cxn modelId="{4C7E2AF0-1E47-418B-97C9-E58D770A9760}" type="presOf" srcId="{5D90BF1F-4487-4F0E-93E4-96492D71F223}" destId="{96602B7D-1216-4B96-8AF0-0EC05D1FB443}" srcOrd="0" destOrd="0" presId="urn:microsoft.com/office/officeart/2005/8/layout/gear1"/>
    <dgm:cxn modelId="{4A8B26A4-B09F-48AB-9F88-596FE76CB391}" type="presOf" srcId="{6F765754-D180-437C-9DB2-81E52C43CC51}" destId="{0B0A1495-B10F-461C-81CD-9DC0C0AD8CC0}" srcOrd="2" destOrd="0" presId="urn:microsoft.com/office/officeart/2005/8/layout/gear1"/>
    <dgm:cxn modelId="{D14775D4-FEC8-47A5-BCEF-AB2D08C05FC5}" type="presOf" srcId="{6F765754-D180-437C-9DB2-81E52C43CC51}" destId="{C18A7725-6379-4A5D-84F6-4C16E734E692}" srcOrd="3" destOrd="0" presId="urn:microsoft.com/office/officeart/2005/8/layout/gear1"/>
    <dgm:cxn modelId="{B4F4D52B-6295-48B3-9520-5FBECBA67DD5}" type="presOf" srcId="{A2AA65C5-B960-4C30-A4D3-C7AACA55F9FA}" destId="{4B4DB526-A73E-443F-B5A0-4506AD54642F}" srcOrd="1" destOrd="0" presId="urn:microsoft.com/office/officeart/2005/8/layout/gear1"/>
    <dgm:cxn modelId="{65EE61C1-0B02-4C30-973E-2817928D4D2D}" type="presOf" srcId="{A2AA65C5-B960-4C30-A4D3-C7AACA55F9FA}" destId="{CB280ED0-C0D2-4DA3-8412-245BB42C92F1}" srcOrd="0" destOrd="0" presId="urn:microsoft.com/office/officeart/2005/8/layout/gear1"/>
    <dgm:cxn modelId="{3762A9E8-CBA9-4CFF-BE4A-3C1C8E7C3F66}" type="presOf" srcId="{5D90BF1F-4487-4F0E-93E4-96492D71F223}" destId="{2DC5CE0C-774E-4E6D-9DEF-391EC7AC9B35}" srcOrd="2" destOrd="0" presId="urn:microsoft.com/office/officeart/2005/8/layout/gear1"/>
    <dgm:cxn modelId="{AEEE0F69-A6BA-4BD5-9ABA-68C2A4800C37}" srcId="{A93C4680-8B80-4340-8298-068749D110DF}" destId="{A2AA65C5-B960-4C30-A4D3-C7AACA55F9FA}" srcOrd="0" destOrd="0" parTransId="{2B350A1C-D6E7-4378-8011-ABB74DEDF1E2}" sibTransId="{4E0A3B3B-1FBF-4FEC-8A52-746B0EA330E6}"/>
    <dgm:cxn modelId="{8FAE2CB3-7D18-426B-8324-50FB88978ACC}" type="presOf" srcId="{5D90BF1F-4487-4F0E-93E4-96492D71F223}" destId="{C6298B69-9AD7-4DAE-9AB5-8B2C86199690}" srcOrd="1" destOrd="0" presId="urn:microsoft.com/office/officeart/2005/8/layout/gear1"/>
    <dgm:cxn modelId="{FF549286-0EC9-4296-8777-8E7A18E80938}" type="presOf" srcId="{915A5F20-1A6F-42C8-8FBE-2621C7EEBF65}" destId="{A3020D23-AAF4-4AD1-9EF4-CCCE41D3460C}" srcOrd="0" destOrd="0" presId="urn:microsoft.com/office/officeart/2005/8/layout/gear1"/>
    <dgm:cxn modelId="{975C331A-33E6-483F-B0C3-386A18A8CA2C}" type="presOf" srcId="{6F765754-D180-437C-9DB2-81E52C43CC51}" destId="{F9EA814D-9D40-439A-A71C-98AFAC179850}" srcOrd="1" destOrd="0" presId="urn:microsoft.com/office/officeart/2005/8/layout/gear1"/>
    <dgm:cxn modelId="{411A719D-C4FC-4483-A7D3-EE1F2ECDFD04}" type="presOf" srcId="{6F765754-D180-437C-9DB2-81E52C43CC51}" destId="{8A8C87BD-0795-4D37-B2BD-20EB742AB3B5}" srcOrd="0" destOrd="0" presId="urn:microsoft.com/office/officeart/2005/8/layout/gear1"/>
    <dgm:cxn modelId="{679579CA-2422-4430-AF89-71F4C4361662}" type="presOf" srcId="{4E0A3B3B-1FBF-4FEC-8A52-746B0EA330E6}" destId="{50101C3F-3D16-4C92-9787-B4AE5DAC2CF4}" srcOrd="0" destOrd="0" presId="urn:microsoft.com/office/officeart/2005/8/layout/gear1"/>
    <dgm:cxn modelId="{1D3270D3-2026-4489-B013-70A28A86880D}" srcId="{A93C4680-8B80-4340-8298-068749D110DF}" destId="{5D90BF1F-4487-4F0E-93E4-96492D71F223}" srcOrd="1" destOrd="0" parTransId="{D63BD848-D712-47BF-A18B-B65B8DD976B0}" sibTransId="{9B788770-6567-4CC3-BF4A-58C8F40C4267}"/>
    <dgm:cxn modelId="{7DCE1079-86E1-4560-BFE0-1D649C64E3C8}" srcId="{A93C4680-8B80-4340-8298-068749D110DF}" destId="{6F765754-D180-437C-9DB2-81E52C43CC51}" srcOrd="2" destOrd="0" parTransId="{C9CB77F9-990E-4BC9-AE9D-D7251828EFC2}" sibTransId="{915A5F20-1A6F-42C8-8FBE-2621C7EEBF65}"/>
    <dgm:cxn modelId="{570D157D-871C-4ECE-94A0-04A86C1D2528}" type="presParOf" srcId="{44FA0606-A681-4160-97C5-77C5FF3C122E}" destId="{CB280ED0-C0D2-4DA3-8412-245BB42C92F1}" srcOrd="0" destOrd="0" presId="urn:microsoft.com/office/officeart/2005/8/layout/gear1"/>
    <dgm:cxn modelId="{A1BF485E-2939-4990-8063-D860E0A11E6C}" type="presParOf" srcId="{44FA0606-A681-4160-97C5-77C5FF3C122E}" destId="{4B4DB526-A73E-443F-B5A0-4506AD54642F}" srcOrd="1" destOrd="0" presId="urn:microsoft.com/office/officeart/2005/8/layout/gear1"/>
    <dgm:cxn modelId="{10463412-459C-4C49-A478-6DE444655D95}" type="presParOf" srcId="{44FA0606-A681-4160-97C5-77C5FF3C122E}" destId="{82BD6318-FAE5-45BF-88E5-DCF6644BD6CA}" srcOrd="2" destOrd="0" presId="urn:microsoft.com/office/officeart/2005/8/layout/gear1"/>
    <dgm:cxn modelId="{40DEBF90-5004-4FD4-AE2A-AC51B5D19225}" type="presParOf" srcId="{44FA0606-A681-4160-97C5-77C5FF3C122E}" destId="{96602B7D-1216-4B96-8AF0-0EC05D1FB443}" srcOrd="3" destOrd="0" presId="urn:microsoft.com/office/officeart/2005/8/layout/gear1"/>
    <dgm:cxn modelId="{10B1261D-44A5-4C67-9489-1289495D3EFD}" type="presParOf" srcId="{44FA0606-A681-4160-97C5-77C5FF3C122E}" destId="{C6298B69-9AD7-4DAE-9AB5-8B2C86199690}" srcOrd="4" destOrd="0" presId="urn:microsoft.com/office/officeart/2005/8/layout/gear1"/>
    <dgm:cxn modelId="{54228924-46DF-4CF9-A170-0E63DF4BE833}" type="presParOf" srcId="{44FA0606-A681-4160-97C5-77C5FF3C122E}" destId="{2DC5CE0C-774E-4E6D-9DEF-391EC7AC9B35}" srcOrd="5" destOrd="0" presId="urn:microsoft.com/office/officeart/2005/8/layout/gear1"/>
    <dgm:cxn modelId="{F444F1EA-671F-4529-9B88-426D0E95C447}" type="presParOf" srcId="{44FA0606-A681-4160-97C5-77C5FF3C122E}" destId="{8A8C87BD-0795-4D37-B2BD-20EB742AB3B5}" srcOrd="6" destOrd="0" presId="urn:microsoft.com/office/officeart/2005/8/layout/gear1"/>
    <dgm:cxn modelId="{9A8C4EDD-19E7-4A53-9F17-78AC4BE7598C}" type="presParOf" srcId="{44FA0606-A681-4160-97C5-77C5FF3C122E}" destId="{F9EA814D-9D40-439A-A71C-98AFAC179850}" srcOrd="7" destOrd="0" presId="urn:microsoft.com/office/officeart/2005/8/layout/gear1"/>
    <dgm:cxn modelId="{F424DE41-4511-4F97-8A61-30A69F8820DE}" type="presParOf" srcId="{44FA0606-A681-4160-97C5-77C5FF3C122E}" destId="{0B0A1495-B10F-461C-81CD-9DC0C0AD8CC0}" srcOrd="8" destOrd="0" presId="urn:microsoft.com/office/officeart/2005/8/layout/gear1"/>
    <dgm:cxn modelId="{30390973-FC49-4579-9312-92AC16F21DEA}" type="presParOf" srcId="{44FA0606-A681-4160-97C5-77C5FF3C122E}" destId="{C18A7725-6379-4A5D-84F6-4C16E734E692}" srcOrd="9" destOrd="0" presId="urn:microsoft.com/office/officeart/2005/8/layout/gear1"/>
    <dgm:cxn modelId="{500048C2-609E-4090-85B5-D4B3ED1395D0}" type="presParOf" srcId="{44FA0606-A681-4160-97C5-77C5FF3C122E}" destId="{50101C3F-3D16-4C92-9787-B4AE5DAC2CF4}" srcOrd="10" destOrd="0" presId="urn:microsoft.com/office/officeart/2005/8/layout/gear1"/>
    <dgm:cxn modelId="{5C9BF983-E771-40BD-93F4-4D9B8F6A17DF}" type="presParOf" srcId="{44FA0606-A681-4160-97C5-77C5FF3C122E}" destId="{651417EC-BEE5-48CE-8973-BF5DC51D23C1}" srcOrd="11" destOrd="0" presId="urn:microsoft.com/office/officeart/2005/8/layout/gear1"/>
    <dgm:cxn modelId="{B2A81D1E-75CB-462C-9564-9BECCD844255}" type="presParOf" srcId="{44FA0606-A681-4160-97C5-77C5FF3C122E}" destId="{A3020D23-AAF4-4AD1-9EF4-CCCE41D3460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86AC-2D0D-45B4-9916-9583F330F9B4}">
      <dsp:nvSpPr>
        <dsp:cNvPr id="0" name=""/>
        <dsp:cNvSpPr/>
      </dsp:nvSpPr>
      <dsp:spPr>
        <a:xfrm>
          <a:off x="1300151" y="1008444"/>
          <a:ext cx="2512265" cy="251226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rtl="1">
            <a:lnSpc>
              <a:spcPct val="90000"/>
            </a:lnSpc>
            <a:spcBef>
              <a:spcPct val="0"/>
            </a:spcBef>
            <a:spcAft>
              <a:spcPct val="35000"/>
            </a:spcAft>
          </a:pPr>
          <a:r>
            <a:rPr lang="ar-AE" sz="5400" kern="1200" dirty="0" err="1">
              <a:cs typeface="+mj-cs"/>
            </a:rPr>
            <a:t>بحوخما</a:t>
          </a:r>
          <a:r>
            <a:rPr lang="ar-AE" sz="5400" kern="1200" dirty="0">
              <a:cs typeface="+mj-cs"/>
            </a:rPr>
            <a:t> (بذكاء)</a:t>
          </a:r>
          <a:endParaRPr lang="he-IL" sz="5400" kern="1200" dirty="0">
            <a:cs typeface="+mj-cs"/>
          </a:endParaRPr>
        </a:p>
      </dsp:txBody>
      <dsp:txXfrm>
        <a:off x="1668064" y="1376357"/>
        <a:ext cx="1776439" cy="1776439"/>
      </dsp:txXfrm>
    </dsp:sp>
    <dsp:sp modelId="{39EBB235-BDDE-42F3-9358-884405C8F3B5}">
      <dsp:nvSpPr>
        <dsp:cNvPr id="0" name=""/>
        <dsp:cNvSpPr/>
      </dsp:nvSpPr>
      <dsp:spPr>
        <a:xfrm>
          <a:off x="1928217" y="448"/>
          <a:ext cx="1256132" cy="125613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kern="1200" dirty="0">
              <a:cs typeface="+mj-cs"/>
            </a:rPr>
            <a:t>الابتكار التكنولوجي</a:t>
          </a:r>
          <a:endParaRPr lang="he-IL" sz="1600" kern="1200" dirty="0">
            <a:cs typeface="+mj-cs"/>
          </a:endParaRPr>
        </a:p>
      </dsp:txBody>
      <dsp:txXfrm>
        <a:off x="2112173" y="184404"/>
        <a:ext cx="888220" cy="888220"/>
      </dsp:txXfrm>
    </dsp:sp>
    <dsp:sp modelId="{B0CB8BBF-0319-44CE-AC38-890B8B9DF10A}">
      <dsp:nvSpPr>
        <dsp:cNvPr id="0" name=""/>
        <dsp:cNvSpPr/>
      </dsp:nvSpPr>
      <dsp:spPr>
        <a:xfrm>
          <a:off x="3564280" y="1636510"/>
          <a:ext cx="1256132" cy="125613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kern="1200" dirty="0">
              <a:cs typeface="+mj-cs"/>
            </a:rPr>
            <a:t>قواعد الحذر</a:t>
          </a:r>
          <a:endParaRPr lang="he-IL" sz="1600" kern="1200" dirty="0">
            <a:cs typeface="+mj-cs"/>
          </a:endParaRPr>
        </a:p>
      </dsp:txBody>
      <dsp:txXfrm>
        <a:off x="3748236" y="1820466"/>
        <a:ext cx="888220" cy="888220"/>
      </dsp:txXfrm>
    </dsp:sp>
    <dsp:sp modelId="{59B32694-713A-4A08-A203-01D91C7826F0}">
      <dsp:nvSpPr>
        <dsp:cNvPr id="0" name=""/>
        <dsp:cNvSpPr/>
      </dsp:nvSpPr>
      <dsp:spPr>
        <a:xfrm>
          <a:off x="1928217" y="3272573"/>
          <a:ext cx="1256132" cy="125613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kern="1200" dirty="0">
              <a:cs typeface="+mj-cs"/>
            </a:rPr>
            <a:t>مهارات القرن ال-21</a:t>
          </a:r>
          <a:endParaRPr lang="he-IL" sz="1600" kern="1200" dirty="0">
            <a:cs typeface="+mj-cs"/>
          </a:endParaRPr>
        </a:p>
      </dsp:txBody>
      <dsp:txXfrm>
        <a:off x="2112173" y="3456529"/>
        <a:ext cx="888220" cy="888220"/>
      </dsp:txXfrm>
    </dsp:sp>
    <dsp:sp modelId="{D4D6D86D-02BD-4050-B7AB-F06E9A5673D1}">
      <dsp:nvSpPr>
        <dsp:cNvPr id="0" name=""/>
        <dsp:cNvSpPr/>
      </dsp:nvSpPr>
      <dsp:spPr>
        <a:xfrm>
          <a:off x="292155" y="1636510"/>
          <a:ext cx="1256132" cy="125613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dirty="0">
              <a:solidFill>
                <a:schemeClr val="tx1"/>
              </a:solidFill>
              <a:cs typeface="+mj-cs"/>
            </a:rPr>
            <a:t>كفاءة </a:t>
          </a:r>
          <a:r>
            <a:rPr lang="ar-JO" sz="1600" b="0" kern="1200" dirty="0">
              <a:solidFill>
                <a:schemeClr val="tx1"/>
              </a:solidFill>
              <a:cs typeface="+mj-cs"/>
            </a:rPr>
            <a:t>استهلاك </a:t>
          </a:r>
          <a:r>
            <a:rPr lang="ar-AE" sz="1600" b="0" kern="1200" dirty="0">
              <a:solidFill>
                <a:schemeClr val="tx1"/>
              </a:solidFill>
              <a:cs typeface="+mj-cs"/>
            </a:rPr>
            <a:t>الطاقة</a:t>
          </a:r>
          <a:endParaRPr lang="he-IL" sz="1600" b="0" kern="1200" dirty="0">
            <a:solidFill>
              <a:schemeClr val="tx1"/>
            </a:solidFill>
            <a:cs typeface="+mj-cs"/>
          </a:endParaRPr>
        </a:p>
      </dsp:txBody>
      <dsp:txXfrm>
        <a:off x="476111" y="1820466"/>
        <a:ext cx="888220" cy="888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39370-9311-4293-87A5-2D853EFE72D8}">
      <dsp:nvSpPr>
        <dsp:cNvPr id="0" name=""/>
        <dsp:cNvSpPr/>
      </dsp:nvSpPr>
      <dsp:spPr>
        <a:xfrm>
          <a:off x="0" y="882340"/>
          <a:ext cx="6468380" cy="2587352"/>
        </a:xfrm>
        <a:prstGeom prst="leftRightRibbon">
          <a:avLst/>
        </a:prstGeom>
        <a:solidFill>
          <a:schemeClr val="accent1">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BC2B499-6582-410C-9939-B48A929A9F10}">
      <dsp:nvSpPr>
        <dsp:cNvPr id="0" name=""/>
        <dsp:cNvSpPr/>
      </dsp:nvSpPr>
      <dsp:spPr>
        <a:xfrm>
          <a:off x="776205" y="1335126"/>
          <a:ext cx="2134565" cy="1267802"/>
        </a:xfrm>
        <a:prstGeom prst="rect">
          <a:avLst/>
        </a:prstGeom>
        <a:noFill/>
        <a:ln>
          <a:noFill/>
        </a:ln>
        <a:effectLst>
          <a:outerShdw blurRad="50800" dist="25000" dir="5400000" rotWithShape="0">
            <a:srgbClr val="000000">
              <a:alpha val="40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131572" rIns="0" bIns="140970" numCol="1" spcCol="1270" anchor="ctr" anchorCtr="0">
          <a:noAutofit/>
        </a:bodyPr>
        <a:lstStyle/>
        <a:p>
          <a:pPr lvl="0" algn="ctr" defTabSz="1644650" rtl="1">
            <a:lnSpc>
              <a:spcPct val="90000"/>
            </a:lnSpc>
            <a:spcBef>
              <a:spcPct val="0"/>
            </a:spcBef>
            <a:spcAft>
              <a:spcPct val="35000"/>
            </a:spcAft>
          </a:pPr>
          <a:r>
            <a:rPr lang="ar-AE" sz="3700" kern="1200" dirty="0"/>
            <a:t>توفير التكاليف</a:t>
          </a:r>
          <a:endParaRPr lang="he-IL" sz="3700" kern="1200" dirty="0"/>
        </a:p>
      </dsp:txBody>
      <dsp:txXfrm>
        <a:off x="776205" y="1335126"/>
        <a:ext cx="2134565" cy="1267802"/>
      </dsp:txXfrm>
    </dsp:sp>
    <dsp:sp modelId="{062CBC2C-D36B-4205-A2D0-F596E5E3366A}">
      <dsp:nvSpPr>
        <dsp:cNvPr id="0" name=""/>
        <dsp:cNvSpPr/>
      </dsp:nvSpPr>
      <dsp:spPr>
        <a:xfrm>
          <a:off x="3234190" y="1749102"/>
          <a:ext cx="2522668" cy="1267802"/>
        </a:xfrm>
        <a:prstGeom prst="rect">
          <a:avLst/>
        </a:prstGeom>
        <a:noFill/>
        <a:ln>
          <a:noFill/>
        </a:ln>
        <a:effectLst>
          <a:outerShdw blurRad="50800" dist="25000" dir="5400000" rotWithShape="0">
            <a:srgbClr val="000000">
              <a:alpha val="40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131572" rIns="0" bIns="140970" numCol="1" spcCol="1270" anchor="ctr" anchorCtr="0">
          <a:noAutofit/>
        </a:bodyPr>
        <a:lstStyle/>
        <a:p>
          <a:pPr lvl="0" algn="ctr" defTabSz="1644650" rtl="1">
            <a:lnSpc>
              <a:spcPct val="90000"/>
            </a:lnSpc>
            <a:spcBef>
              <a:spcPct val="0"/>
            </a:spcBef>
            <a:spcAft>
              <a:spcPct val="35000"/>
            </a:spcAft>
          </a:pPr>
          <a:r>
            <a:rPr lang="ar-AE" sz="3700" kern="1200" dirty="0"/>
            <a:t>توفير الموارد</a:t>
          </a:r>
          <a:endParaRPr lang="he-IL" sz="3700" kern="1200" dirty="0"/>
        </a:p>
      </dsp:txBody>
      <dsp:txXfrm>
        <a:off x="3234190" y="1749102"/>
        <a:ext cx="2522668" cy="1267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13B1C-5A38-405D-826D-434B54010D16}">
      <dsp:nvSpPr>
        <dsp:cNvPr id="0" name=""/>
        <dsp:cNvSpPr/>
      </dsp:nvSpPr>
      <dsp:spPr>
        <a:xfrm>
          <a:off x="5652638" y="3321162"/>
          <a:ext cx="2031322" cy="1860691"/>
        </a:xfrm>
        <a:prstGeom prst="ellipse">
          <a:avLst/>
        </a:prstGeom>
        <a:blipFill rotWithShape="0">
          <a:blip xmlns:r="http://schemas.openxmlformats.org/officeDocument/2006/relationships" r:embed="rId1"/>
          <a:tile tx="0" ty="0" sx="100000" sy="100000" flip="none" algn="tl"/>
        </a:blip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AE" sz="2000" b="1" kern="1200" dirty="0">
              <a:solidFill>
                <a:schemeClr val="tx1"/>
              </a:solidFill>
              <a:cs typeface="+mj-cs"/>
            </a:rPr>
            <a:t>تشغيل الأجهزة في أي مكان حول العالم بواسطة تطبيق</a:t>
          </a:r>
          <a:endParaRPr lang="he-IL" sz="2000" kern="1200" dirty="0">
            <a:solidFill>
              <a:schemeClr val="tx1"/>
            </a:solidFill>
            <a:cs typeface="+mj-cs"/>
          </a:endParaRPr>
        </a:p>
      </dsp:txBody>
      <dsp:txXfrm>
        <a:off x="5950118" y="3593654"/>
        <a:ext cx="1436362" cy="1315707"/>
      </dsp:txXfrm>
    </dsp:sp>
    <dsp:sp modelId="{EE90EA49-2C30-45FE-B142-AC8D6686A994}">
      <dsp:nvSpPr>
        <dsp:cNvPr id="0" name=""/>
        <dsp:cNvSpPr/>
      </dsp:nvSpPr>
      <dsp:spPr>
        <a:xfrm>
          <a:off x="3471302" y="259847"/>
          <a:ext cx="431876" cy="432063"/>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5E3CE5-5186-419A-AD4C-DE4FC0BA8485}">
      <dsp:nvSpPr>
        <dsp:cNvPr id="0" name=""/>
        <dsp:cNvSpPr/>
      </dsp:nvSpPr>
      <dsp:spPr>
        <a:xfrm>
          <a:off x="2448981" y="4033138"/>
          <a:ext cx="313150" cy="313155"/>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A1B854-5E11-4D39-BFB4-82BB923E1891}">
      <dsp:nvSpPr>
        <dsp:cNvPr id="0" name=""/>
        <dsp:cNvSpPr/>
      </dsp:nvSpPr>
      <dsp:spPr>
        <a:xfrm>
          <a:off x="5389250" y="2013515"/>
          <a:ext cx="313150" cy="313155"/>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36E742-922D-4C04-BB6F-6D88DC669A1B}">
      <dsp:nvSpPr>
        <dsp:cNvPr id="0" name=""/>
        <dsp:cNvSpPr/>
      </dsp:nvSpPr>
      <dsp:spPr>
        <a:xfrm>
          <a:off x="4799451" y="4038396"/>
          <a:ext cx="431876" cy="432063"/>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6A59C1-BA79-488B-BF0D-C6EF37DAB6E8}">
      <dsp:nvSpPr>
        <dsp:cNvPr id="0" name=""/>
        <dsp:cNvSpPr/>
      </dsp:nvSpPr>
      <dsp:spPr>
        <a:xfrm>
          <a:off x="2536632" y="873903"/>
          <a:ext cx="313150" cy="313155"/>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5B55DAF-AD15-4F70-9CF2-27B5294C4C87}">
      <dsp:nvSpPr>
        <dsp:cNvPr id="0" name=""/>
        <dsp:cNvSpPr/>
      </dsp:nvSpPr>
      <dsp:spPr>
        <a:xfrm>
          <a:off x="1550964" y="2665241"/>
          <a:ext cx="313150" cy="313155"/>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B9DCF0C-2ED0-4D04-B911-66CC328F7ED7}">
      <dsp:nvSpPr>
        <dsp:cNvPr id="0" name=""/>
        <dsp:cNvSpPr/>
      </dsp:nvSpPr>
      <dsp:spPr>
        <a:xfrm>
          <a:off x="108007" y="152817"/>
          <a:ext cx="1731701" cy="1714157"/>
        </a:xfrm>
        <a:prstGeom prst="ellipse">
          <a:avLst/>
        </a:prstGeom>
        <a:blipFill rotWithShape="0">
          <a:blip xmlns:r="http://schemas.openxmlformats.org/officeDocument/2006/relationships" r:embed="rId1"/>
          <a:tile tx="0" ty="0" sx="100000" sy="100000" flip="none" algn="tl"/>
        </a:blip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AE" sz="1800" b="1" kern="1200" dirty="0">
              <a:solidFill>
                <a:schemeClr val="tx1"/>
              </a:solidFill>
              <a:cs typeface="+mj-cs"/>
            </a:rPr>
            <a:t>متابعة استهلاك الكهرباء في أي مكان وزمان</a:t>
          </a:r>
          <a:endParaRPr lang="he-IL" sz="1800" kern="1200" dirty="0">
            <a:solidFill>
              <a:schemeClr val="tx1"/>
            </a:solidFill>
            <a:cs typeface="+mj-cs"/>
          </a:endParaRPr>
        </a:p>
      </dsp:txBody>
      <dsp:txXfrm>
        <a:off x="361609" y="403849"/>
        <a:ext cx="1224497" cy="1212093"/>
      </dsp:txXfrm>
    </dsp:sp>
    <dsp:sp modelId="{D15A6938-328F-4F5A-BBA8-B28DAD3BC288}">
      <dsp:nvSpPr>
        <dsp:cNvPr id="0" name=""/>
        <dsp:cNvSpPr/>
      </dsp:nvSpPr>
      <dsp:spPr>
        <a:xfrm>
          <a:off x="3034645" y="887518"/>
          <a:ext cx="431876" cy="432063"/>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E605F4-BCC3-4E1B-A9FE-534A511EF456}">
      <dsp:nvSpPr>
        <dsp:cNvPr id="0" name=""/>
        <dsp:cNvSpPr/>
      </dsp:nvSpPr>
      <dsp:spPr>
        <a:xfrm>
          <a:off x="189198" y="3179904"/>
          <a:ext cx="780884" cy="781072"/>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D762E82-331E-4D69-B085-8B94C9C2155F}">
      <dsp:nvSpPr>
        <dsp:cNvPr id="0" name=""/>
        <dsp:cNvSpPr/>
      </dsp:nvSpPr>
      <dsp:spPr>
        <a:xfrm>
          <a:off x="5538256" y="395093"/>
          <a:ext cx="1579298" cy="1578936"/>
        </a:xfrm>
        <a:prstGeom prst="ellipse">
          <a:avLst/>
        </a:prstGeom>
        <a:blipFill rotWithShape="0">
          <a:blip xmlns:r="http://schemas.openxmlformats.org/officeDocument/2006/relationships" r:embed="rId1"/>
          <a:tile tx="0" ty="0" sx="100000" sy="100000" flip="none" algn="tl"/>
        </a:blip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b="1" kern="1200" dirty="0">
              <a:solidFill>
                <a:schemeClr val="tx1"/>
              </a:solidFill>
              <a:cs typeface="+mj-cs"/>
            </a:rPr>
            <a:t>قابس ومقبس ذكي</a:t>
          </a:r>
          <a:endParaRPr lang="he-IL" sz="2800" b="1" kern="1200" dirty="0">
            <a:solidFill>
              <a:schemeClr val="tx1"/>
            </a:solidFill>
            <a:cs typeface="+mj-cs"/>
          </a:endParaRPr>
        </a:p>
      </dsp:txBody>
      <dsp:txXfrm>
        <a:off x="5769539" y="626323"/>
        <a:ext cx="1116732" cy="1116476"/>
      </dsp:txXfrm>
    </dsp:sp>
    <dsp:sp modelId="{2106365D-88C6-433F-BFD2-A6B6A2C08874}">
      <dsp:nvSpPr>
        <dsp:cNvPr id="0" name=""/>
        <dsp:cNvSpPr/>
      </dsp:nvSpPr>
      <dsp:spPr>
        <a:xfrm>
          <a:off x="4833069" y="1485236"/>
          <a:ext cx="431876" cy="432063"/>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0D6C40-B6BF-4B74-8F0B-553DA47E9031}">
      <dsp:nvSpPr>
        <dsp:cNvPr id="0" name=""/>
        <dsp:cNvSpPr/>
      </dsp:nvSpPr>
      <dsp:spPr>
        <a:xfrm>
          <a:off x="-108016" y="4109385"/>
          <a:ext cx="313150" cy="313155"/>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A9A699-7789-4EC2-ADBD-9F2CC72B2A0F}">
      <dsp:nvSpPr>
        <dsp:cNvPr id="0" name=""/>
        <dsp:cNvSpPr/>
      </dsp:nvSpPr>
      <dsp:spPr>
        <a:xfrm>
          <a:off x="3012334" y="3663706"/>
          <a:ext cx="313150" cy="313155"/>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BFF277-D44B-42FF-A575-E17EE9ED5CB2}">
      <dsp:nvSpPr>
        <dsp:cNvPr id="0" name=""/>
        <dsp:cNvSpPr/>
      </dsp:nvSpPr>
      <dsp:spPr>
        <a:xfrm>
          <a:off x="612063" y="3163126"/>
          <a:ext cx="2011363" cy="2021449"/>
        </a:xfrm>
        <a:prstGeom prst="ellipse">
          <a:avLst/>
        </a:prstGeom>
        <a:blipFill rotWithShape="0">
          <a:blip xmlns:r="http://schemas.openxmlformats.org/officeDocument/2006/relationships" r:embed="rId1"/>
          <a:tile tx="0" ty="0" sx="100000" sy="100000" flip="none" algn="tl"/>
        </a:blip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AE" sz="2400" b="1" kern="1200" dirty="0">
              <a:solidFill>
                <a:schemeClr val="tx1"/>
              </a:solidFill>
              <a:cs typeface="+mj-cs"/>
            </a:rPr>
            <a:t>جهاز توقيت لتشغيل الأجهزة الكهربائية</a:t>
          </a:r>
          <a:endParaRPr lang="he-IL" sz="2400" b="1" kern="1200" dirty="0">
            <a:solidFill>
              <a:schemeClr val="tx1"/>
            </a:solidFill>
            <a:cs typeface="+mj-cs"/>
          </a:endParaRPr>
        </a:p>
      </dsp:txBody>
      <dsp:txXfrm>
        <a:off x="906620" y="3459160"/>
        <a:ext cx="1422249" cy="1429381"/>
      </dsp:txXfrm>
    </dsp:sp>
    <dsp:sp modelId="{78554C39-156A-4B40-92A3-048B2B70B9CD}">
      <dsp:nvSpPr>
        <dsp:cNvPr id="0" name=""/>
        <dsp:cNvSpPr/>
      </dsp:nvSpPr>
      <dsp:spPr>
        <a:xfrm>
          <a:off x="5835470" y="3069165"/>
          <a:ext cx="313150" cy="313155"/>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01AA8-6CE4-4AD5-A1E5-02A1B70B6AFF}">
      <dsp:nvSpPr>
        <dsp:cNvPr id="0" name=""/>
        <dsp:cNvSpPr/>
      </dsp:nvSpPr>
      <dsp:spPr>
        <a:xfrm>
          <a:off x="308889" y="950"/>
          <a:ext cx="2299898" cy="1379939"/>
        </a:xfrm>
        <a:prstGeom prst="rect">
          <a:avLst/>
        </a:prstGeom>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a:scene3d>
          <a:camera prst="orthographicFront"/>
          <a:lightRig rig="chilly" dir="t"/>
        </a:scene3d>
        <a:sp3d>
          <a:bevelT w="1143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AE" sz="2200" kern="1200" dirty="0"/>
            <a:t>استخدام الأجهزة الكهربائية باستخدام الأيدي الجافة فقط</a:t>
          </a:r>
          <a:endParaRPr lang="he-IL" sz="2200" kern="1200" dirty="0">
            <a:solidFill>
              <a:schemeClr val="tx1"/>
            </a:solidFill>
            <a:cs typeface="+mj-cs"/>
          </a:endParaRPr>
        </a:p>
      </dsp:txBody>
      <dsp:txXfrm>
        <a:off x="308889" y="950"/>
        <a:ext cx="2299898" cy="1379939"/>
      </dsp:txXfrm>
    </dsp:sp>
    <dsp:sp modelId="{FC81BB19-DF75-43B1-A0A0-1B4C13422359}">
      <dsp:nvSpPr>
        <dsp:cNvPr id="0" name=""/>
        <dsp:cNvSpPr/>
      </dsp:nvSpPr>
      <dsp:spPr>
        <a:xfrm>
          <a:off x="2815940" y="950"/>
          <a:ext cx="2299898" cy="1379939"/>
        </a:xfrm>
        <a:prstGeom prst="rect">
          <a:avLst/>
        </a:prstGeom>
        <a:gradFill rotWithShape="1">
          <a:gsLst>
            <a:gs pos="0">
              <a:schemeClr val="accent6">
                <a:tint val="35000"/>
                <a:satMod val="260000"/>
              </a:schemeClr>
            </a:gs>
            <a:gs pos="30000">
              <a:schemeClr val="accent6">
                <a:tint val="38000"/>
                <a:satMod val="260000"/>
              </a:schemeClr>
            </a:gs>
            <a:gs pos="75000">
              <a:schemeClr val="accent6">
                <a:tint val="55000"/>
                <a:satMod val="255000"/>
              </a:schemeClr>
            </a:gs>
            <a:gs pos="100000">
              <a:schemeClr val="accent6">
                <a:tint val="70000"/>
                <a:satMod val="255000"/>
              </a:schemeClr>
            </a:gs>
          </a:gsLst>
          <a:path path="circle">
            <a:fillToRect l="5000" t="100000" r="120000" b="10000"/>
          </a:path>
        </a:gradFill>
        <a:ln w="12700" cap="flat" cmpd="sng" algn="ctr">
          <a:solidFill>
            <a:schemeClr val="accent6">
              <a:shade val="70000"/>
              <a:satMod val="150000"/>
            </a:schemeClr>
          </a:solidFill>
          <a:prstDash val="solid"/>
        </a:ln>
        <a:effectLst>
          <a:outerShdw blurRad="50800" dist="25000" dir="5400000" rotWithShape="0">
            <a:srgbClr val="000000">
              <a:alpha val="40000"/>
            </a:srgbClr>
          </a:outerShdw>
        </a:effectLst>
        <a:scene3d>
          <a:camera prst="orthographicFront"/>
          <a:lightRig rig="chilly" dir="t"/>
        </a:scene3d>
        <a:sp3d>
          <a:bevelT w="114300" prst="artDeco"/>
        </a:sp3d>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AE" sz="2200" kern="1200" dirty="0"/>
            <a:t>يُمنع وضع الملابس أو الأغراض القابلة للاشتعال على الفرن الكهربائي أو بالقرب منه</a:t>
          </a:r>
          <a:endParaRPr lang="he-IL" sz="2200" kern="1200" dirty="0">
            <a:solidFill>
              <a:schemeClr val="tx1"/>
            </a:solidFill>
            <a:cs typeface="+mj-cs"/>
          </a:endParaRPr>
        </a:p>
      </dsp:txBody>
      <dsp:txXfrm>
        <a:off x="2815940" y="950"/>
        <a:ext cx="2299898" cy="1379939"/>
      </dsp:txXfrm>
    </dsp:sp>
    <dsp:sp modelId="{44D1543C-1D35-467F-BF87-3614EECD9DEB}">
      <dsp:nvSpPr>
        <dsp:cNvPr id="0" name=""/>
        <dsp:cNvSpPr/>
      </dsp:nvSpPr>
      <dsp:spPr>
        <a:xfrm>
          <a:off x="5344748" y="1985"/>
          <a:ext cx="2299898" cy="1379939"/>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JO" sz="2200" kern="1200" dirty="0">
              <a:solidFill>
                <a:schemeClr val="tx1"/>
              </a:solidFill>
            </a:rPr>
            <a:t>ممنوع</a:t>
          </a:r>
          <a:r>
            <a:rPr lang="ar-AE" sz="2200" kern="1200" dirty="0">
              <a:solidFill>
                <a:schemeClr val="tx1"/>
              </a:solidFill>
            </a:rPr>
            <a:t> إدخال ا</a:t>
          </a:r>
          <a:r>
            <a:rPr lang="ar-JO" sz="2200" kern="1200" dirty="0">
              <a:solidFill>
                <a:schemeClr val="tx1"/>
              </a:solidFill>
            </a:rPr>
            <a:t>ل</a:t>
          </a:r>
          <a:r>
            <a:rPr lang="ar-AE" sz="2200" kern="1200" dirty="0">
              <a:solidFill>
                <a:schemeClr val="tx1"/>
              </a:solidFill>
            </a:rPr>
            <a:t>أ</a:t>
          </a:r>
          <a:r>
            <a:rPr lang="ar-JO" sz="2200" kern="1200" dirty="0">
              <a:solidFill>
                <a:schemeClr val="tx1"/>
              </a:solidFill>
            </a:rPr>
            <a:t>جسام</a:t>
          </a:r>
          <a:r>
            <a:rPr lang="ar-AE" sz="2200" kern="1200" dirty="0">
              <a:solidFill>
                <a:schemeClr val="tx1"/>
              </a:solidFill>
            </a:rPr>
            <a:t> الغريبة في المقبس الكهربائي</a:t>
          </a:r>
          <a:endParaRPr lang="he-IL" sz="2200" kern="1200" dirty="0">
            <a:solidFill>
              <a:schemeClr val="tx1"/>
            </a:solidFill>
          </a:endParaRPr>
        </a:p>
      </dsp:txBody>
      <dsp:txXfrm>
        <a:off x="5344748" y="1985"/>
        <a:ext cx="2299898" cy="1379939"/>
      </dsp:txXfrm>
    </dsp:sp>
    <dsp:sp modelId="{3491048A-D626-4706-9035-1DAC8F6B28D3}">
      <dsp:nvSpPr>
        <dsp:cNvPr id="0" name=""/>
        <dsp:cNvSpPr/>
      </dsp:nvSpPr>
      <dsp:spPr>
        <a:xfrm>
          <a:off x="284970" y="1611914"/>
          <a:ext cx="2299898" cy="1379939"/>
        </a:xfrm>
        <a:prstGeom prst="rect">
          <a:avLst/>
        </a:prstGeom>
        <a:solidFill>
          <a:srgbClr val="EEE52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AE" sz="2200" kern="1200" dirty="0">
              <a:solidFill>
                <a:schemeClr val="tx1"/>
              </a:solidFill>
            </a:rPr>
            <a:t>يُمنع شد السلك الكهربائي لإخراج القابس من المقبس </a:t>
          </a:r>
          <a:endParaRPr lang="he-IL" sz="2200" kern="1200" dirty="0">
            <a:solidFill>
              <a:schemeClr val="tx1"/>
            </a:solidFill>
          </a:endParaRPr>
        </a:p>
      </dsp:txBody>
      <dsp:txXfrm>
        <a:off x="284970" y="1611914"/>
        <a:ext cx="2299898" cy="1379939"/>
      </dsp:txXfrm>
    </dsp:sp>
    <dsp:sp modelId="{1855F191-15A3-4070-B611-FCF01B3F41B3}">
      <dsp:nvSpPr>
        <dsp:cNvPr id="0" name=""/>
        <dsp:cNvSpPr/>
      </dsp:nvSpPr>
      <dsp:spPr>
        <a:xfrm>
          <a:off x="2814859" y="1611914"/>
          <a:ext cx="2299898" cy="1379939"/>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AE" sz="2200" kern="1200" dirty="0">
              <a:solidFill>
                <a:schemeClr val="tx1"/>
              </a:solidFill>
            </a:rPr>
            <a:t>مقبس كهربائي في الحائط </a:t>
          </a:r>
          <a:r>
            <a:rPr lang="ar-JO" sz="2200" kern="1200" dirty="0">
              <a:solidFill>
                <a:schemeClr val="tx1"/>
              </a:solidFill>
            </a:rPr>
            <a:t>غير </a:t>
          </a:r>
          <a:r>
            <a:rPr lang="ar-AE" sz="2200" kern="1200" dirty="0">
              <a:solidFill>
                <a:schemeClr val="tx1"/>
              </a:solidFill>
            </a:rPr>
            <a:t>مُثبت بصورة صحيحة – يجب طلب كهربائي</a:t>
          </a:r>
          <a:endParaRPr lang="he-IL" sz="2200" kern="1200" dirty="0">
            <a:solidFill>
              <a:schemeClr val="tx1"/>
            </a:solidFill>
          </a:endParaRPr>
        </a:p>
      </dsp:txBody>
      <dsp:txXfrm>
        <a:off x="2814859" y="1611914"/>
        <a:ext cx="2299898" cy="1379939"/>
      </dsp:txXfrm>
    </dsp:sp>
    <dsp:sp modelId="{A9E85C2B-5A87-4CA6-9638-B7BDC9553367}">
      <dsp:nvSpPr>
        <dsp:cNvPr id="0" name=""/>
        <dsp:cNvSpPr/>
      </dsp:nvSpPr>
      <dsp:spPr>
        <a:xfrm>
          <a:off x="5344748" y="1611914"/>
          <a:ext cx="2299898" cy="1379939"/>
        </a:xfrm>
        <a:prstGeom prst="rect">
          <a:avLst/>
        </a:prstGeom>
        <a:solidFill>
          <a:schemeClr val="accent6">
            <a:lumMod val="90000"/>
          </a:schemeClr>
        </a:solidFill>
        <a:ln w="12700" cap="flat" cmpd="sng" algn="ctr">
          <a:solidFill>
            <a:schemeClr val="accent2">
              <a:shade val="70000"/>
              <a:satMod val="150000"/>
            </a:schemeClr>
          </a:solidFill>
          <a:prstDash val="solid"/>
        </a:ln>
        <a:effectLst>
          <a:outerShdw blurRad="50800" dist="25000" dir="5400000" rotWithShape="0">
            <a:srgbClr val="000000">
              <a:alpha val="40000"/>
            </a:srgbClr>
          </a:outerShdw>
        </a:effectLst>
        <a:scene3d>
          <a:camera prst="orthographicFront"/>
          <a:lightRig rig="chilly" dir="t"/>
        </a:scene3d>
        <a:sp3d>
          <a:bevelT w="114300" prst="artDeco"/>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AE" sz="2200" kern="1200" dirty="0"/>
            <a:t>حين نعود من البحر أو من البركة لا نلمس الأجهزة الكهربائية</a:t>
          </a:r>
          <a:endParaRPr lang="he-IL" sz="2200" kern="1200" dirty="0">
            <a:solidFill>
              <a:schemeClr val="tx1"/>
            </a:solidFill>
            <a:cs typeface="+mj-cs"/>
          </a:endParaRPr>
        </a:p>
      </dsp:txBody>
      <dsp:txXfrm>
        <a:off x="5344748" y="1611914"/>
        <a:ext cx="2299898" cy="1379939"/>
      </dsp:txXfrm>
    </dsp:sp>
    <dsp:sp modelId="{47D75D7D-0E7E-4341-B79D-9318B90D3CD7}">
      <dsp:nvSpPr>
        <dsp:cNvPr id="0" name=""/>
        <dsp:cNvSpPr/>
      </dsp:nvSpPr>
      <dsp:spPr>
        <a:xfrm>
          <a:off x="284970" y="3221843"/>
          <a:ext cx="2299898" cy="1379939"/>
        </a:xfrm>
        <a:prstGeom prst="rect">
          <a:avLst/>
        </a:prstGeom>
        <a:solidFill>
          <a:srgbClr val="FF99FF"/>
        </a:solidFill>
        <a:ln w="12700" cap="flat" cmpd="sng" algn="ctr">
          <a:solidFill>
            <a:schemeClr val="accent5">
              <a:shade val="70000"/>
              <a:satMod val="150000"/>
            </a:schemeClr>
          </a:solidFill>
          <a:prstDash val="solid"/>
        </a:ln>
        <a:effectLst>
          <a:outerShdw blurRad="50800" dist="25000" dir="5400000" rotWithShape="0">
            <a:srgbClr val="000000">
              <a:alpha val="40000"/>
            </a:srgbClr>
          </a:outerShdw>
        </a:effectLst>
        <a:scene3d>
          <a:camera prst="orthographicFront"/>
          <a:lightRig rig="chilly" dir="t"/>
        </a:scene3d>
        <a:sp3d>
          <a:bevelT w="114300" prst="artDeco"/>
        </a:sp3d>
      </dsp:spPr>
      <dsp:style>
        <a:lnRef idx="1">
          <a:schemeClr val="accent5"/>
        </a:lnRef>
        <a:fillRef idx="2">
          <a:schemeClr val="accent5"/>
        </a:fillRef>
        <a:effectRef idx="1">
          <a:schemeClr val="accent5"/>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JO" sz="2200" kern="1200" dirty="0">
              <a:solidFill>
                <a:schemeClr val="tx1"/>
              </a:solidFill>
            </a:rPr>
            <a:t>عند</a:t>
          </a:r>
          <a:r>
            <a:rPr lang="ar-AE" sz="2200" kern="1200" dirty="0">
              <a:solidFill>
                <a:schemeClr val="tx1"/>
              </a:solidFill>
            </a:rPr>
            <a:t> مغادرة المنزل لفترة زمنية طويلة, يوصى بفصل المقابس من جميع الأجهزة الكهربائية</a:t>
          </a:r>
          <a:endParaRPr lang="he-IL" sz="2200" kern="1200" dirty="0">
            <a:solidFill>
              <a:schemeClr val="tx1"/>
            </a:solidFill>
            <a:cs typeface="+mj-cs"/>
          </a:endParaRPr>
        </a:p>
      </dsp:txBody>
      <dsp:txXfrm>
        <a:off x="284970" y="3221843"/>
        <a:ext cx="2299898" cy="1379939"/>
      </dsp:txXfrm>
    </dsp:sp>
    <dsp:sp modelId="{F52EB217-3262-4972-801A-F5A7D8251823}">
      <dsp:nvSpPr>
        <dsp:cNvPr id="0" name=""/>
        <dsp:cNvSpPr/>
      </dsp:nvSpPr>
      <dsp:spPr>
        <a:xfrm>
          <a:off x="2814859" y="3221843"/>
          <a:ext cx="2299898" cy="1379939"/>
        </a:xfrm>
        <a:prstGeom prst="rect">
          <a:avLst/>
        </a:prstGeom>
        <a:gradFill rotWithShape="1">
          <a:gsLst>
            <a:gs pos="0">
              <a:schemeClr val="accent1">
                <a:tint val="35000"/>
                <a:satMod val="260000"/>
              </a:schemeClr>
            </a:gs>
            <a:gs pos="30000">
              <a:schemeClr val="accent1">
                <a:tint val="38000"/>
                <a:satMod val="260000"/>
              </a:schemeClr>
            </a:gs>
            <a:gs pos="75000">
              <a:schemeClr val="accent1">
                <a:tint val="55000"/>
                <a:satMod val="255000"/>
              </a:schemeClr>
            </a:gs>
            <a:gs pos="100000">
              <a:schemeClr val="accent1">
                <a:tint val="70000"/>
                <a:satMod val="255000"/>
              </a:schemeClr>
            </a:gs>
          </a:gsLst>
          <a:path path="circle">
            <a:fillToRect l="5000" t="100000" r="120000" b="10000"/>
          </a:path>
        </a:gradFill>
        <a:ln w="12700" cap="flat" cmpd="sng" algn="ctr">
          <a:solidFill>
            <a:schemeClr val="accent1">
              <a:shade val="70000"/>
              <a:satMod val="150000"/>
            </a:schemeClr>
          </a:solidFill>
          <a:prstDash val="solid"/>
        </a:ln>
        <a:effectLst>
          <a:outerShdw blurRad="50800" dist="25000" dir="5400000" rotWithShape="0">
            <a:srgbClr val="000000">
              <a:alpha val="40000"/>
            </a:srgbClr>
          </a:outerShdw>
        </a:effectLst>
        <a:scene3d>
          <a:camera prst="orthographicFront"/>
          <a:lightRig rig="chilly"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AE" sz="2200" kern="1200" dirty="0"/>
            <a:t>من المفضل تغطية المقابس بأغطية مناسبة</a:t>
          </a:r>
          <a:endParaRPr lang="he-IL" sz="2200" kern="1200" dirty="0">
            <a:solidFill>
              <a:schemeClr val="tx1"/>
            </a:solidFill>
          </a:endParaRPr>
        </a:p>
      </dsp:txBody>
      <dsp:txXfrm>
        <a:off x="2814859" y="3221843"/>
        <a:ext cx="2299898" cy="1379939"/>
      </dsp:txXfrm>
    </dsp:sp>
    <dsp:sp modelId="{7218B527-A818-41C2-9092-EAD909442449}">
      <dsp:nvSpPr>
        <dsp:cNvPr id="0" name=""/>
        <dsp:cNvSpPr/>
      </dsp:nvSpPr>
      <dsp:spPr>
        <a:xfrm>
          <a:off x="5344748" y="3221843"/>
          <a:ext cx="2299898" cy="1379939"/>
        </a:xfrm>
        <a:prstGeom prst="rect">
          <a:avLst/>
        </a:prstGeom>
        <a:solidFill>
          <a:srgbClr val="FFC000"/>
        </a:solidFill>
        <a:ln>
          <a:noFill/>
        </a:ln>
        <a:effectLst/>
        <a:scene3d>
          <a:camera prst="orthographicFront"/>
          <a:lightRig rig="chilly" dir="t"/>
        </a:scene3d>
        <a:sp3d prstMaterial="translucentPowder">
          <a:bevelT w="127000" h="25400" prst="artDeco"/>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AE" sz="2200" kern="1200" dirty="0">
              <a:solidFill>
                <a:schemeClr val="tx1"/>
              </a:solidFill>
            </a:rPr>
            <a:t>لا نقترب من الأجهزة الكهربائية </a:t>
          </a:r>
          <a:r>
            <a:rPr lang="ar-JO" sz="2200" kern="1200" dirty="0">
              <a:solidFill>
                <a:schemeClr val="tx1"/>
              </a:solidFill>
            </a:rPr>
            <a:t>ونحن مبللين</a:t>
          </a:r>
          <a:r>
            <a:rPr lang="ar-AE" sz="2200" kern="1200" dirty="0">
              <a:solidFill>
                <a:schemeClr val="tx1"/>
              </a:solidFill>
            </a:rPr>
            <a:t> أو حفاة القدمين</a:t>
          </a:r>
          <a:endParaRPr lang="he-IL" sz="2200" kern="1200" dirty="0">
            <a:solidFill>
              <a:schemeClr val="tx1"/>
            </a:solidFill>
          </a:endParaRPr>
        </a:p>
      </dsp:txBody>
      <dsp:txXfrm>
        <a:off x="5344748" y="3221843"/>
        <a:ext cx="2299898" cy="1379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0ED0-C0D2-4DA3-8412-245BB42C92F1}">
      <dsp:nvSpPr>
        <dsp:cNvPr id="0" name=""/>
        <dsp:cNvSpPr/>
      </dsp:nvSpPr>
      <dsp:spPr>
        <a:xfrm>
          <a:off x="3307579" y="2378885"/>
          <a:ext cx="2907526" cy="2907526"/>
        </a:xfrm>
        <a:prstGeom prst="gear9">
          <a:avLst/>
        </a:prstGeom>
        <a:solidFill>
          <a:schemeClr val="accent3">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AE" sz="4000" kern="1200" dirty="0">
              <a:solidFill>
                <a:schemeClr val="tx1"/>
              </a:solidFill>
            </a:rPr>
            <a:t>الأرضي = توصيل بالأرض</a:t>
          </a:r>
          <a:endParaRPr lang="he-IL" sz="4000" kern="1200" dirty="0">
            <a:solidFill>
              <a:schemeClr val="tx1"/>
            </a:solidFill>
          </a:endParaRPr>
        </a:p>
      </dsp:txBody>
      <dsp:txXfrm>
        <a:off x="3892121" y="3059959"/>
        <a:ext cx="1738442" cy="1494528"/>
      </dsp:txXfrm>
    </dsp:sp>
    <dsp:sp modelId="{96602B7D-1216-4B96-8AF0-0EC05D1FB443}">
      <dsp:nvSpPr>
        <dsp:cNvPr id="0" name=""/>
        <dsp:cNvSpPr/>
      </dsp:nvSpPr>
      <dsp:spPr>
        <a:xfrm>
          <a:off x="1615927" y="1691651"/>
          <a:ext cx="2114564" cy="2114564"/>
        </a:xfrm>
        <a:prstGeom prst="gear6">
          <a:avLst/>
        </a:prstGeom>
        <a:solidFill>
          <a:schemeClr val="accent3">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AE" sz="2000" b="1" kern="1200" dirty="0">
              <a:solidFill>
                <a:schemeClr val="tx1"/>
              </a:solidFill>
              <a:cs typeface="+mj-cs"/>
            </a:rPr>
            <a:t>مقبس فاصل مضاد للتكهرب</a:t>
          </a:r>
          <a:endParaRPr lang="he-IL" sz="2000" b="1" kern="1200" dirty="0">
            <a:solidFill>
              <a:schemeClr val="tx1"/>
            </a:solidFill>
            <a:cs typeface="+mj-cs"/>
          </a:endParaRPr>
        </a:p>
      </dsp:txBody>
      <dsp:txXfrm>
        <a:off x="2148275" y="2227216"/>
        <a:ext cx="1049868" cy="1043434"/>
      </dsp:txXfrm>
    </dsp:sp>
    <dsp:sp modelId="{8A8C87BD-0795-4D37-B2BD-20EB742AB3B5}">
      <dsp:nvSpPr>
        <dsp:cNvPr id="0" name=""/>
        <dsp:cNvSpPr/>
      </dsp:nvSpPr>
      <dsp:spPr>
        <a:xfrm rot="20700000">
          <a:off x="2800299" y="232817"/>
          <a:ext cx="2071841" cy="2071841"/>
        </a:xfrm>
        <a:prstGeom prst="gear6">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AE" sz="2800" kern="1200" dirty="0">
              <a:solidFill>
                <a:schemeClr val="tx1"/>
              </a:solidFill>
            </a:rPr>
            <a:t>الأرضي</a:t>
          </a:r>
          <a:endParaRPr lang="he-IL" sz="2800" kern="1200" dirty="0">
            <a:solidFill>
              <a:schemeClr val="tx1"/>
            </a:solidFill>
          </a:endParaRPr>
        </a:p>
      </dsp:txBody>
      <dsp:txXfrm rot="-20700000">
        <a:off x="3254715" y="687233"/>
        <a:ext cx="1163010" cy="1163010"/>
      </dsp:txXfrm>
    </dsp:sp>
    <dsp:sp modelId="{50101C3F-3D16-4C92-9787-B4AE5DAC2CF4}">
      <dsp:nvSpPr>
        <dsp:cNvPr id="0" name=""/>
        <dsp:cNvSpPr/>
      </dsp:nvSpPr>
      <dsp:spPr>
        <a:xfrm>
          <a:off x="3096185" y="1933186"/>
          <a:ext cx="3721634" cy="3721634"/>
        </a:xfrm>
        <a:prstGeom prst="circularArrow">
          <a:avLst>
            <a:gd name="adj1" fmla="val 4687"/>
            <a:gd name="adj2" fmla="val 299029"/>
            <a:gd name="adj3" fmla="val 2537266"/>
            <a:gd name="adj4" fmla="val 15816549"/>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51417EC-BEE5-48CE-8973-BF5DC51D23C1}">
      <dsp:nvSpPr>
        <dsp:cNvPr id="0" name=""/>
        <dsp:cNvSpPr/>
      </dsp:nvSpPr>
      <dsp:spPr>
        <a:xfrm>
          <a:off x="1241442" y="1219091"/>
          <a:ext cx="2703999" cy="27039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3020D23-AAF4-4AD1-9EF4-CCCE41D3460C}">
      <dsp:nvSpPr>
        <dsp:cNvPr id="0" name=""/>
        <dsp:cNvSpPr/>
      </dsp:nvSpPr>
      <dsp:spPr>
        <a:xfrm>
          <a:off x="2321061" y="-225680"/>
          <a:ext cx="2915456" cy="29154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9787273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5242764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2913826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8378226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986686067"/>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22379718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11131981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17299074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5563728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214736038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5739728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22424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1216127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745231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70915514"/>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6713291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062351631"/>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16240486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24260609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28400185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9409318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947814263"/>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315867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59660741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7530534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9583639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77632537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25177125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4260558097"/>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13587964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24158716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9721729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2520073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7149558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28832204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26154487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425313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3308005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402972408"/>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6387497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014773853"/>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28002356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31104685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9593909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107541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208097107"/>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93090617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5170927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3523229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428399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2172531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1059164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1563083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743484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26271727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151136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379234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87644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649230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28175181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978020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7028790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3272958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3988798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2564941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52213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16056235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119022197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3841260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202754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018279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58383916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1663380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50132269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1126227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2454776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395900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3427974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188818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144998288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3994471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308594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512532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94752942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999600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29437680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1232153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10358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29055639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2648749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768432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229654032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340089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021970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097786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5393866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003177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1731190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164289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1375713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364572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8810218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802181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208027080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151194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139734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4063614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62852326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888372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3017896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42509305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37600416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2679677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1383244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4547384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404535134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4067015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600535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239984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541401225"/>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15009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050907860"/>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20580003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992887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826363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25427492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13399504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2246908000"/>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9367906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475319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128484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solidFill>
                <a:srgbClr val="676A55"/>
              </a:solidFill>
            </a:endParaRPr>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90300978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444582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977218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solidFill>
                  <a:srgbClr val="EAEBDE"/>
                </a:solidFill>
              </a:rPr>
              <a:pPr/>
              <a:t>ח'/טבת/תשע"ט</a:t>
            </a:fld>
            <a:endParaRPr lang="he-IL">
              <a:solidFill>
                <a:srgbClr val="EAEBDE"/>
              </a:solidFill>
            </a:endParaRPr>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solidFill>
                <a:srgbClr val="EAEBDE"/>
              </a:solidFill>
            </a:endParaRPr>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724009327"/>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676A55"/>
              </a:solidFill>
            </a:endParaRPr>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extLst>
      <p:ext uri="{BB962C8B-B14F-4D97-AF65-F5344CB8AC3E}">
        <p14:creationId xmlns:p14="http://schemas.microsoft.com/office/powerpoint/2010/main" val="12455607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676A55"/>
              </a:solidFill>
            </a:endParaRPr>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extLst>
      <p:ext uri="{BB962C8B-B14F-4D97-AF65-F5344CB8AC3E}">
        <p14:creationId xmlns:p14="http://schemas.microsoft.com/office/powerpoint/2010/main" val="28226020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26534143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676A55"/>
              </a:solidFill>
            </a:endParaRPr>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3476787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solidFill>
                <a:srgbClr val="676A55"/>
              </a:solidFill>
            </a:endParaRPr>
          </a:p>
        </p:txBody>
      </p:sp>
    </p:spTree>
    <p:extLst>
      <p:ext uri="{BB962C8B-B14F-4D97-AF65-F5344CB8AC3E}">
        <p14:creationId xmlns:p14="http://schemas.microsoft.com/office/powerpoint/2010/main" val="3469822035"/>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solidFill>
                <a:srgbClr val="676A55"/>
              </a:solidFill>
            </a:endParaRPr>
          </a:p>
        </p:txBody>
      </p:sp>
    </p:spTree>
    <p:extLst>
      <p:ext uri="{BB962C8B-B14F-4D97-AF65-F5344CB8AC3E}">
        <p14:creationId xmlns:p14="http://schemas.microsoft.com/office/powerpoint/2010/main" val="2742670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357670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676A55"/>
              </a:solidFill>
            </a:endParaRPr>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217337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1856616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240006267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349890031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226508127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12266133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11214007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26737139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15858380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2911334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1953926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29453744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153412297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solidFill>
                  <a:srgbClr val="676A55"/>
                </a:solidFill>
              </a:rPr>
              <a:pPr/>
              <a:t>ח'/טבת/תשע"ט</a:t>
            </a:fld>
            <a:endParaRPr lang="he-IL">
              <a:solidFill>
                <a:srgbClr val="676A55"/>
              </a:solidFill>
            </a:endParaRPr>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solidFill>
                <a:srgbClr val="676A55"/>
              </a:solidFill>
            </a:endParaRPr>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extLst>
      <p:ext uri="{BB962C8B-B14F-4D97-AF65-F5344CB8AC3E}">
        <p14:creationId xmlns:p14="http://schemas.microsoft.com/office/powerpoint/2010/main" val="31489941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7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1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news.galim.org.il/pages/215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6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404664"/>
            <a:ext cx="7572428" cy="7048083"/>
          </a:xfrm>
          <a:prstGeom prst="rect">
            <a:avLst/>
          </a:prstGeom>
          <a:noFill/>
        </p:spPr>
        <p:txBody>
          <a:bodyPr wrap="square" rtlCol="1">
            <a:spAutoFit/>
          </a:bodyPr>
          <a:lstStyle/>
          <a:p>
            <a:pPr algn="ctr"/>
            <a:r>
              <a:rPr lang="ar-AE" sz="3600" b="1" dirty="0">
                <a:ln w="18000">
                  <a:solidFill>
                    <a:schemeClr val="tx1"/>
                  </a:solidFill>
                  <a:prstDash val="solid"/>
                  <a:miter lim="800000"/>
                </a:ln>
                <a:solidFill>
                  <a:srgbClr val="FF9933"/>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طريق النور</a:t>
            </a:r>
            <a:endParaRPr lang="he-IL" sz="3600" b="1" dirty="0">
              <a:ln w="18000">
                <a:solidFill>
                  <a:schemeClr val="tx1"/>
                </a:solidFill>
                <a:prstDash val="solid"/>
                <a:miter lim="800000"/>
              </a:ln>
              <a:solidFill>
                <a:srgbClr val="FF9933"/>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pPr algn="ctr"/>
            <a:r>
              <a:rPr lang="he-IL" sz="2000" b="1" dirty="0">
                <a:ln w="18000">
                  <a:solidFill>
                    <a:schemeClr val="tx1"/>
                  </a:solidFill>
                  <a:prstDash val="solid"/>
                  <a:miter lim="800000"/>
                </a:ln>
                <a:solidFill>
                  <a:srgbClr val="FF9933"/>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   </a:t>
            </a:r>
            <a:r>
              <a:rPr lang="ar-AE" sz="2000" b="1" dirty="0">
                <a:ln w="18000">
                  <a:solidFill>
                    <a:schemeClr val="tx1"/>
                  </a:solidFill>
                  <a:prstDash val="solid"/>
                  <a:miter lim="800000"/>
                </a:ln>
                <a:solidFill>
                  <a:srgbClr val="FF9933"/>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نمط حياة ملائم في بيئة الكهرباء</a:t>
            </a:r>
            <a:endParaRPr lang="he-IL" sz="2000" b="1" dirty="0">
              <a:ln w="18000">
                <a:solidFill>
                  <a:schemeClr val="tx1"/>
                </a:solidFill>
                <a:prstDash val="solid"/>
                <a:miter lim="800000"/>
              </a:ln>
              <a:solidFill>
                <a:srgbClr val="FF9933"/>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pPr algn="ctr"/>
            <a:endParaRPr lang="he-IL" sz="2000" b="1" dirty="0">
              <a:ln w="18000">
                <a:solidFill>
                  <a:schemeClr val="tx1"/>
                </a:solidFill>
                <a:prstDash val="solid"/>
                <a:miter lim="800000"/>
              </a:ln>
              <a:solidFill>
                <a:srgbClr val="FF3300"/>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pPr algn="ctr"/>
            <a:endParaRPr lang="he-IL" sz="2400" b="1" dirty="0">
              <a:ln w="18000">
                <a:solidFill>
                  <a:schemeClr val="tx1"/>
                </a:solidFill>
                <a:prstDash val="solid"/>
                <a:miter lim="800000"/>
              </a:ln>
              <a:solidFill>
                <a:srgbClr val="FF3300"/>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pPr algn="ctr"/>
            <a:r>
              <a:rPr lang="ar-AE" sz="9600" b="1" dirty="0">
                <a:ln w="18000">
                  <a:solidFill>
                    <a:schemeClr val="tx1"/>
                  </a:solidFill>
                  <a:prstDash val="solid"/>
                  <a:miter lim="800000"/>
                </a:ln>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كهرباء </a:t>
            </a:r>
            <a:r>
              <a:rPr lang="ar-AE" sz="9600" b="1" dirty="0" err="1">
                <a:ln w="18000">
                  <a:solidFill>
                    <a:schemeClr val="tx1"/>
                  </a:solidFill>
                  <a:prstDash val="solid"/>
                  <a:miter lim="800000"/>
                </a:ln>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بحوخما</a:t>
            </a:r>
            <a:r>
              <a:rPr lang="ar-AE" sz="9600" b="1" dirty="0">
                <a:ln w="18000">
                  <a:solidFill>
                    <a:schemeClr val="tx1"/>
                  </a:solidFill>
                  <a:prstDash val="solid"/>
                  <a:miter lim="800000"/>
                </a:ln>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(بذكاء)</a:t>
            </a:r>
            <a:endParaRPr lang="he-IL" sz="9600" b="1" dirty="0">
              <a:ln w="18000">
                <a:solidFill>
                  <a:schemeClr val="tx1"/>
                </a:solidFill>
                <a:prstDash val="solid"/>
                <a:miter lim="800000"/>
              </a:ln>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endParaRPr lang="he-IL" sz="4000" b="1" dirty="0">
              <a:ln w="18000">
                <a:solidFill>
                  <a:schemeClr val="tx1"/>
                </a:solidFill>
                <a:prstDash val="solid"/>
                <a:miter lim="800000"/>
              </a:ln>
              <a:solidFill>
                <a:srgbClr val="CC99FF"/>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endParaRPr lang="he-IL" sz="4000" b="1" dirty="0">
              <a:ln w="18000">
                <a:solidFill>
                  <a:schemeClr val="tx1"/>
                </a:solidFill>
                <a:prstDash val="solid"/>
                <a:miter lim="800000"/>
              </a:ln>
              <a:solidFill>
                <a:srgbClr val="CC99FF"/>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pPr algn="ctr"/>
            <a:r>
              <a:rPr lang="ar-AE" sz="4000" b="1" dirty="0">
                <a:ln w="18000">
                  <a:solidFill>
                    <a:schemeClr val="tx1"/>
                  </a:solidFill>
                  <a:prstDash val="solid"/>
                  <a:miter lim="800000"/>
                </a:ln>
                <a:solidFill>
                  <a:srgbClr val="336600"/>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مرشد للتلميذ – للسنة الدراسية</a:t>
            </a:r>
            <a:r>
              <a:rPr lang="en-US" sz="4000" b="1" dirty="0">
                <a:ln w="18000">
                  <a:solidFill>
                    <a:schemeClr val="tx1"/>
                  </a:solidFill>
                  <a:prstDash val="solid"/>
                  <a:miter lim="800000"/>
                </a:ln>
                <a:solidFill>
                  <a:srgbClr val="336600"/>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 </a:t>
            </a:r>
            <a:r>
              <a:rPr lang="ar-AE" sz="4000" b="1" dirty="0">
                <a:ln w="18000">
                  <a:solidFill>
                    <a:schemeClr val="tx1"/>
                  </a:solidFill>
                  <a:prstDash val="solid"/>
                  <a:miter lim="800000"/>
                </a:ln>
                <a:solidFill>
                  <a:srgbClr val="336600"/>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2018/19</a:t>
            </a:r>
            <a:r>
              <a:rPr lang="en-US" sz="4000" b="1" dirty="0">
                <a:ln w="18000">
                  <a:solidFill>
                    <a:schemeClr val="tx1"/>
                  </a:solidFill>
                  <a:prstDash val="solid"/>
                  <a:miter lim="800000"/>
                </a:ln>
                <a:solidFill>
                  <a:srgbClr val="CC99FF"/>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
            </a:r>
            <a:br>
              <a:rPr lang="en-US" sz="4000" b="1" dirty="0">
                <a:ln w="18000">
                  <a:solidFill>
                    <a:schemeClr val="tx1"/>
                  </a:solidFill>
                  <a:prstDash val="solid"/>
                  <a:miter lim="800000"/>
                </a:ln>
                <a:solidFill>
                  <a:srgbClr val="CC99FF"/>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br>
            <a:endParaRPr lang="he-IL" sz="4000" dirty="0">
              <a:ln w="18000">
                <a:solidFill>
                  <a:schemeClr val="tx1"/>
                </a:solidFill>
                <a:prstDash val="solid"/>
                <a:miter lim="800000"/>
              </a:ln>
              <a:solidFill>
                <a:srgbClr val="080808"/>
              </a:solidFill>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5220" y="335198"/>
            <a:ext cx="1531156" cy="1581634"/>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148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909" y="4148007"/>
            <a:ext cx="1067154" cy="152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דיאגרמה 5"/>
          <p:cNvGraphicFramePr/>
          <p:nvPr>
            <p:extLst>
              <p:ext uri="{D42A27DB-BD31-4B8C-83A1-F6EECF244321}">
                <p14:modId xmlns:p14="http://schemas.microsoft.com/office/powerpoint/2010/main" val="1987909702"/>
              </p:ext>
            </p:extLst>
          </p:nvPr>
        </p:nvGraphicFramePr>
        <p:xfrm>
          <a:off x="611560" y="548680"/>
          <a:ext cx="796820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1916832"/>
            <a:ext cx="253111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3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12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71802" y="1785926"/>
            <a:ext cx="2571768" cy="2613115"/>
          </a:xfrm>
          <a:prstGeom prst="rect">
            <a:avLst/>
          </a:prstGeom>
          <a:noFill/>
          <a:ln w="9525">
            <a:noFill/>
            <a:miter lim="800000"/>
            <a:headEnd/>
            <a:tailEnd/>
          </a:ln>
          <a:effectLst>
            <a:softEdge rad="12700"/>
          </a:effectLst>
        </p:spPr>
      </p:pic>
      <p:sp>
        <p:nvSpPr>
          <p:cNvPr id="4" name="TextBox 3"/>
          <p:cNvSpPr txBox="1"/>
          <p:nvPr/>
        </p:nvSpPr>
        <p:spPr>
          <a:xfrm>
            <a:off x="3786182" y="428604"/>
            <a:ext cx="4786346" cy="922304"/>
          </a:xfrm>
          <a:prstGeom prst="rect">
            <a:avLst/>
          </a:prstGeom>
          <a:noFill/>
        </p:spPr>
        <p:txBody>
          <a:bodyPr wrap="square" rtlCol="1">
            <a:spAutoFit/>
          </a:bodyPr>
          <a:lstStyle/>
          <a:p>
            <a:pPr>
              <a:lnSpc>
                <a:spcPct val="115000"/>
              </a:lnSpc>
              <a:spcAft>
                <a:spcPts val="1000"/>
              </a:spcAft>
            </a:pPr>
            <a:r>
              <a:rPr lang="ar-AE" sz="2400" b="1" dirty="0">
                <a:solidFill>
                  <a:prstClr val="black"/>
                </a:solidFill>
                <a:latin typeface="Calibri"/>
                <a:ea typeface="Times New Roman"/>
                <a:cs typeface="Arial"/>
              </a:rPr>
              <a:t>حتى المقبس يُمكن أن يكون ذكياً.</a:t>
            </a:r>
            <a:endParaRPr lang="en-US" dirty="0">
              <a:solidFill>
                <a:prstClr val="black"/>
              </a:solidFill>
              <a:latin typeface="Calibri"/>
              <a:ea typeface="Times New Roman"/>
              <a:cs typeface="Arial"/>
            </a:endParaRPr>
          </a:p>
          <a:p>
            <a:endParaRPr lang="he-IL" dirty="0">
              <a:solidFill>
                <a:prstClr val="black"/>
              </a:solidFill>
            </a:endParaRPr>
          </a:p>
        </p:txBody>
      </p:sp>
      <p:sp>
        <p:nvSpPr>
          <p:cNvPr id="5" name="הסבר ענן 4"/>
          <p:cNvSpPr/>
          <p:nvPr/>
        </p:nvSpPr>
        <p:spPr>
          <a:xfrm>
            <a:off x="5643570" y="1357298"/>
            <a:ext cx="2928958" cy="2143710"/>
          </a:xfrm>
          <a:prstGeom prst="cloudCallout">
            <a:avLst>
              <a:gd name="adj1" fmla="val -46927"/>
              <a:gd name="adj2" fmla="val 69503"/>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dirty="0">
                <a:solidFill>
                  <a:prstClr val="black"/>
                </a:solidFill>
              </a:rPr>
              <a:t>                                  </a:t>
            </a:r>
            <a:r>
              <a:rPr lang="ar-AE" sz="1600" dirty="0"/>
              <a:t>مقبس ملائم لجميع الأجهزة الكهربائية والذي يُمكن من السيطرة عليها, تشغيلها وإغلاقها من أي مكان بواسطة الهاتف الذكي.</a:t>
            </a:r>
            <a:endParaRPr lang="en-US" sz="1600" dirty="0"/>
          </a:p>
          <a:p>
            <a:pPr algn="ctr"/>
            <a:endParaRPr lang="he-IL" dirty="0">
              <a:solidFill>
                <a:prstClr val="black"/>
              </a:solidFill>
            </a:endParaRPr>
          </a:p>
        </p:txBody>
      </p:sp>
      <p:sp>
        <p:nvSpPr>
          <p:cNvPr id="6" name="הסבר ענן 5"/>
          <p:cNvSpPr/>
          <p:nvPr/>
        </p:nvSpPr>
        <p:spPr>
          <a:xfrm>
            <a:off x="571472" y="428604"/>
            <a:ext cx="2928958" cy="1928826"/>
          </a:xfrm>
          <a:prstGeom prst="cloudCallout">
            <a:avLst>
              <a:gd name="adj1" fmla="val 34150"/>
              <a:gd name="adj2" fmla="val 53302"/>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he-IL" sz="1400" dirty="0">
                <a:solidFill>
                  <a:prstClr val="black"/>
                </a:solidFill>
                <a:cs typeface="Arial"/>
              </a:rPr>
              <a:t>                                                  </a:t>
            </a:r>
          </a:p>
          <a:p>
            <a:pPr algn="ctr"/>
            <a:endParaRPr lang="he-IL" sz="1400" dirty="0">
              <a:solidFill>
                <a:prstClr val="black"/>
              </a:solidFill>
              <a:cs typeface="Arial"/>
            </a:endParaRPr>
          </a:p>
          <a:p>
            <a:pPr algn="ctr"/>
            <a:r>
              <a:rPr lang="ar-AE" sz="1400" dirty="0"/>
              <a:t>يشمل المقبس الذكي على ساعة منزلية ذكية تُمكن من تحديد أوقات التشغيل والإغلاق حسب الأيام ورقابة الإغلاق الأوتوماتيكي بعد فترة زمنية مُحددة بواسطة تطبيق التوفير.</a:t>
            </a:r>
            <a:endParaRPr lang="en-US" sz="1400" dirty="0"/>
          </a:p>
          <a:p>
            <a:pPr algn="ctr"/>
            <a:endParaRPr lang="he-IL" dirty="0">
              <a:solidFill>
                <a:prstClr val="black"/>
              </a:solidFill>
            </a:endParaRPr>
          </a:p>
        </p:txBody>
      </p:sp>
      <p:sp>
        <p:nvSpPr>
          <p:cNvPr id="7" name="הסבר ענן 6"/>
          <p:cNvSpPr/>
          <p:nvPr/>
        </p:nvSpPr>
        <p:spPr>
          <a:xfrm>
            <a:off x="428596" y="2928934"/>
            <a:ext cx="2571768" cy="1928826"/>
          </a:xfrm>
          <a:prstGeom prst="cloudCallout">
            <a:avLst>
              <a:gd name="adj1" fmla="val 62483"/>
              <a:gd name="adj2" fmla="val 12263"/>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sz="1400" dirty="0">
              <a:solidFill>
                <a:prstClr val="black"/>
              </a:solidFill>
              <a:cs typeface="Arial"/>
            </a:endParaRPr>
          </a:p>
          <a:p>
            <a:pPr algn="ctr"/>
            <a:endParaRPr lang="he-IL" sz="1400" dirty="0">
              <a:solidFill>
                <a:prstClr val="black"/>
              </a:solidFill>
              <a:cs typeface="Arial"/>
            </a:endParaRPr>
          </a:p>
          <a:p>
            <a:pPr algn="ctr"/>
            <a:r>
              <a:rPr lang="ar-AE" sz="1400" dirty="0"/>
              <a:t>يقيس المقبس الذكي عملية استهلاك الكهرباء للجهاز الموصل به, يعرض توقعات الاستهلاك بالكيلوواط ويُمكن من الوصول لمعطيات الاستهلاك. </a:t>
            </a:r>
            <a:endParaRPr lang="en-US" sz="1400" dirty="0"/>
          </a:p>
          <a:p>
            <a:pPr algn="ctr"/>
            <a:endParaRPr lang="he-IL" dirty="0">
              <a:solidFill>
                <a:prstClr val="black"/>
              </a:solidFill>
            </a:endParaRPr>
          </a:p>
        </p:txBody>
      </p:sp>
      <p:sp>
        <p:nvSpPr>
          <p:cNvPr id="10" name="מלבן מעוגל 9"/>
          <p:cNvSpPr/>
          <p:nvPr/>
        </p:nvSpPr>
        <p:spPr>
          <a:xfrm>
            <a:off x="3071802" y="5214950"/>
            <a:ext cx="4857784" cy="928694"/>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he-IL" b="1" dirty="0">
              <a:solidFill>
                <a:prstClr val="black"/>
              </a:solidFill>
              <a:cs typeface="Arial"/>
            </a:endParaRPr>
          </a:p>
          <a:p>
            <a:pPr algn="ctr"/>
            <a:r>
              <a:rPr lang="ar-AE" b="1" dirty="0"/>
              <a:t>والسخان أيضاً ... السخان الذكي – يُمكن من توفير الكهرباء بدون جهد من أي مكان وزمان – النتيجة – توفير.</a:t>
            </a:r>
            <a:endParaRPr lang="en-US" dirty="0"/>
          </a:p>
          <a:p>
            <a:pPr algn="ctr"/>
            <a:endParaRPr lang="he-IL" dirty="0">
              <a:solidFill>
                <a:prstClr val="black"/>
              </a:solidFill>
            </a:endParaRPr>
          </a:p>
        </p:txBody>
      </p:sp>
    </p:spTree>
    <p:extLst>
      <p:ext uri="{BB962C8B-B14F-4D97-AF65-F5344CB8AC3E}">
        <p14:creationId xmlns:p14="http://schemas.microsoft.com/office/powerpoint/2010/main" val="43946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48" y="1428736"/>
            <a:ext cx="2497604" cy="227324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85786" y="285728"/>
            <a:ext cx="7572428" cy="584775"/>
          </a:xfrm>
          <a:prstGeom prst="rect">
            <a:avLst/>
          </a:prstGeom>
          <a:noFill/>
        </p:spPr>
        <p:txBody>
          <a:bodyPr wrap="square" rtlCol="1">
            <a:spAutoFit/>
          </a:bodyPr>
          <a:lstStyle/>
          <a:p>
            <a:pPr algn="ctr"/>
            <a:r>
              <a:rPr lang="ar-AE" sz="3200" b="1" u="sng" dirty="0">
                <a:solidFill>
                  <a:prstClr val="black"/>
                </a:solidFill>
              </a:rPr>
              <a:t>قواعد السلامة والحذر</a:t>
            </a:r>
            <a:endParaRPr lang="he-IL" sz="3200" b="1" u="sng" dirty="0">
              <a:solidFill>
                <a:prstClr val="black"/>
              </a:solidFill>
            </a:endParaRPr>
          </a:p>
        </p:txBody>
      </p:sp>
      <p:sp>
        <p:nvSpPr>
          <p:cNvPr id="4" name="פיצוץ 1 3"/>
          <p:cNvSpPr/>
          <p:nvPr/>
        </p:nvSpPr>
        <p:spPr>
          <a:xfrm>
            <a:off x="785786" y="4214818"/>
            <a:ext cx="3071834" cy="1714512"/>
          </a:xfrm>
          <a:prstGeom prst="irregularSeal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AE" dirty="0">
                <a:solidFill>
                  <a:prstClr val="black"/>
                </a:solidFill>
                <a:cs typeface="Arial"/>
              </a:rPr>
              <a:t>قواعد السلامة في البيت</a:t>
            </a:r>
            <a:endParaRPr lang="he-IL" dirty="0">
              <a:solidFill>
                <a:prstClr val="black"/>
              </a:solidFill>
              <a:cs typeface="Arial"/>
            </a:endParaRPr>
          </a:p>
        </p:txBody>
      </p:sp>
      <p:sp>
        <p:nvSpPr>
          <p:cNvPr id="5" name="פיצוץ 1 4"/>
          <p:cNvSpPr/>
          <p:nvPr/>
        </p:nvSpPr>
        <p:spPr>
          <a:xfrm>
            <a:off x="5572132" y="4429132"/>
            <a:ext cx="3000396" cy="1571636"/>
          </a:xfrm>
          <a:prstGeom prst="irregularSeal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AE" dirty="0">
                <a:solidFill>
                  <a:prstClr val="black"/>
                </a:solidFill>
                <a:cs typeface="Arial"/>
              </a:rPr>
              <a:t>قواعد السلامة خارج البيت</a:t>
            </a:r>
            <a:endParaRPr lang="he-IL" dirty="0">
              <a:solidFill>
                <a:prstClr val="black"/>
              </a:solidFill>
              <a:cs typeface="Arial"/>
            </a:endParaRPr>
          </a:p>
        </p:txBody>
      </p:sp>
      <p:sp>
        <p:nvSpPr>
          <p:cNvPr id="6" name="פיצוץ 1 5"/>
          <p:cNvSpPr/>
          <p:nvPr/>
        </p:nvSpPr>
        <p:spPr>
          <a:xfrm>
            <a:off x="642910" y="857232"/>
            <a:ext cx="3643338" cy="1643074"/>
          </a:xfrm>
          <a:prstGeom prst="irregularSeal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AE" dirty="0">
                <a:solidFill>
                  <a:prstClr val="black"/>
                </a:solidFill>
                <a:cs typeface="Arial"/>
              </a:rPr>
              <a:t>قواعد السلامة للمتضررين من التكهرب</a:t>
            </a:r>
            <a:endParaRPr lang="he-IL" dirty="0">
              <a:solidFill>
                <a:prstClr val="black"/>
              </a:solidFill>
              <a:cs typeface="Arial"/>
            </a:endParaRPr>
          </a:p>
        </p:txBody>
      </p:sp>
    </p:spTree>
    <p:extLst>
      <p:ext uri="{BB962C8B-B14F-4D97-AF65-F5344CB8AC3E}">
        <p14:creationId xmlns:p14="http://schemas.microsoft.com/office/powerpoint/2010/main" val="12161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7686" y="142852"/>
            <a:ext cx="3929090" cy="584775"/>
          </a:xfrm>
          <a:prstGeom prst="rect">
            <a:avLst/>
          </a:prstGeom>
          <a:noFill/>
        </p:spPr>
        <p:txBody>
          <a:bodyPr wrap="square" rtlCol="1">
            <a:spAutoFit/>
          </a:bodyPr>
          <a:lstStyle/>
          <a:p>
            <a:r>
              <a:rPr lang="ar-AE" sz="3200" dirty="0">
                <a:solidFill>
                  <a:prstClr val="black"/>
                </a:solidFill>
              </a:rPr>
              <a:t>قواعد السلامة في البيت:</a:t>
            </a:r>
            <a:endParaRPr lang="he-IL" sz="3200" dirty="0">
              <a:solidFill>
                <a:prstClr val="black"/>
              </a:solidFill>
            </a:endParaRPr>
          </a:p>
        </p:txBody>
      </p:sp>
      <p:graphicFrame>
        <p:nvGraphicFramePr>
          <p:cNvPr id="5" name="דיאגרמה 4"/>
          <p:cNvGraphicFramePr/>
          <p:nvPr>
            <p:extLst>
              <p:ext uri="{D42A27DB-BD31-4B8C-83A1-F6EECF244321}">
                <p14:modId xmlns:p14="http://schemas.microsoft.com/office/powerpoint/2010/main" val="758617359"/>
              </p:ext>
            </p:extLst>
          </p:nvPr>
        </p:nvGraphicFramePr>
        <p:xfrm>
          <a:off x="500034" y="857232"/>
          <a:ext cx="7929618" cy="46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2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0.79548 0.65055 L -2.5E-6 4.89362E-6 " pathEditMode="relative" rAng="0" ptsTypes="AA">
                                      <p:cBhvr>
                                        <p:cTn id="6" dur="2000" fill="hold"/>
                                        <p:tgtEl>
                                          <p:spTgt spid="5"/>
                                        </p:tgtEl>
                                        <p:attrNameLst>
                                          <p:attrName>ppt_x</p:attrName>
                                          <p:attrName>ppt_y</p:attrName>
                                        </p:attrNameLst>
                                      </p:cBhvr>
                                      <p:rCtr x="39800" y="-32500"/>
                                    </p:animMotion>
                                  </p:childTnLst>
                                </p:cTn>
                              </p:par>
                            </p:childTnLst>
                          </p:cTn>
                        </p:par>
                        <p:par>
                          <p:cTn id="7" fill="hold">
                            <p:stCondLst>
                              <p:cond delay="2000"/>
                            </p:stCondLst>
                            <p:childTnLst>
                              <p:par>
                                <p:cTn id="8" presetID="32" presetClass="emph" presetSubtype="0" fill="hold" grpId="1" nodeType="afterEffect">
                                  <p:stCondLst>
                                    <p:cond delay="0"/>
                                  </p:stCondLst>
                                  <p:childTnLst>
                                    <p:animClr clrSpc="rgb" dir="cw">
                                      <p:cBhvr override="childStyle">
                                        <p:cTn id="9" dur="100" fill="hold"/>
                                        <p:tgtEl>
                                          <p:spTgt spid="5"/>
                                        </p:tgtEl>
                                        <p:attrNameLst>
                                          <p:attrName>style.color</p:attrName>
                                        </p:attrNameLst>
                                      </p:cBhvr>
                                      <p:to>
                                        <a:schemeClr val="bg1"/>
                                      </p:to>
                                    </p:animClr>
                                    <p:animClr clrSpc="rgb" dir="cw">
                                      <p:cBhvr>
                                        <p:cTn id="10" dur="100" fill="hold"/>
                                        <p:tgtEl>
                                          <p:spTgt spid="5"/>
                                        </p:tgtEl>
                                        <p:attrNameLst>
                                          <p:attrName>fillcolor</p:attrName>
                                        </p:attrNameLst>
                                      </p:cBhvr>
                                      <p:to>
                                        <a:schemeClr val="bg1"/>
                                      </p:to>
                                    </p:animClr>
                                    <p:set>
                                      <p:cBhvr>
                                        <p:cTn id="11" dur="100" fill="hold"/>
                                        <p:tgtEl>
                                          <p:spTgt spid="5"/>
                                        </p:tgtEl>
                                        <p:attrNameLst>
                                          <p:attrName>fill.type</p:attrName>
                                        </p:attrNameLst>
                                      </p:cBhvr>
                                      <p:to>
                                        <p:strVal val="solid"/>
                                      </p:to>
                                    </p:set>
                                    <p:set>
                                      <p:cBhvr>
                                        <p:cTn id="12" dur="100" fill="hold"/>
                                        <p:tgtEl>
                                          <p:spTgt spid="5"/>
                                        </p:tgtEl>
                                        <p:attrNameLst>
                                          <p:attrName>fill.on</p:attrName>
                                        </p:attrNameLst>
                                      </p:cBhvr>
                                      <p:to>
                                        <p:strVal val="true"/>
                                      </p:to>
                                    </p:se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duotone>
              <a:prstClr val="black"/>
              <a:srgbClr val="CC99FF">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501775" y="-444943"/>
            <a:ext cx="6056512" cy="488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1646676" y="1556792"/>
            <a:ext cx="1989219" cy="1015663"/>
          </a:xfrm>
          <a:prstGeom prst="rect">
            <a:avLst/>
          </a:prstGeom>
        </p:spPr>
        <p:txBody>
          <a:bodyPr wrap="square">
            <a:spAutoFit/>
          </a:bodyPr>
          <a:lstStyle/>
          <a:p>
            <a:pPr algn="ctr"/>
            <a:r>
              <a:rPr lang="ar-AE" sz="2000" b="1" dirty="0"/>
              <a:t>الأعمدة الكهربائية خارج ال</a:t>
            </a:r>
            <a:r>
              <a:rPr lang="ar-JO" sz="2000" b="1" dirty="0"/>
              <a:t>حدود</a:t>
            </a:r>
            <a:r>
              <a:rPr lang="ar-AE" sz="2000" b="1" dirty="0"/>
              <a:t> لا نتسلق عليها</a:t>
            </a:r>
            <a:endParaRPr lang="en-US" sz="2000" dirty="0"/>
          </a:p>
        </p:txBody>
      </p:sp>
      <p:pic>
        <p:nvPicPr>
          <p:cNvPr id="7" name="Picture 3"/>
          <p:cNvPicPr>
            <a:picLocks noChangeAspect="1" noChangeArrowheads="1"/>
          </p:cNvPicPr>
          <p:nvPr/>
        </p:nvPicPr>
        <p:blipFill>
          <a:blip r:embed="rId2">
            <a:duotone>
              <a:prstClr val="black"/>
              <a:schemeClr val="accent3">
                <a:lumMod val="75000"/>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3303675" y="-798992"/>
            <a:ext cx="5242094" cy="559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2000" y="1388714"/>
            <a:ext cx="2520280" cy="1477328"/>
          </a:xfrm>
          <a:prstGeom prst="rect">
            <a:avLst/>
          </a:prstGeom>
          <a:noFill/>
        </p:spPr>
        <p:txBody>
          <a:bodyPr wrap="square" rtlCol="1">
            <a:spAutoFit/>
          </a:bodyPr>
          <a:lstStyle/>
          <a:p>
            <a:pPr algn="ctr"/>
            <a:r>
              <a:rPr lang="ar-AE" b="1" dirty="0"/>
              <a:t>حين نلاحظ وجود </a:t>
            </a:r>
          </a:p>
          <a:p>
            <a:pPr algn="ctr"/>
            <a:r>
              <a:rPr lang="ar-AE" b="1" dirty="0"/>
              <a:t>سلك كهربائي ممزق, </a:t>
            </a:r>
          </a:p>
          <a:p>
            <a:pPr algn="ctr"/>
            <a:r>
              <a:rPr lang="ar-AE" b="1" dirty="0"/>
              <a:t>نبتعد عنه ونتصل </a:t>
            </a:r>
          </a:p>
          <a:p>
            <a:pPr algn="ctr"/>
            <a:r>
              <a:rPr lang="ar-AE" b="1" dirty="0"/>
              <a:t>بالرقم 103</a:t>
            </a:r>
            <a:endParaRPr lang="en-US" b="1" dirty="0"/>
          </a:p>
          <a:p>
            <a:endParaRPr lang="he-IL" dirty="0"/>
          </a:p>
        </p:txBody>
      </p:sp>
      <p:pic>
        <p:nvPicPr>
          <p:cNvPr id="9" name="Picture 3"/>
          <p:cNvPicPr>
            <a:picLocks noChangeAspect="1" noChangeArrowheads="1"/>
          </p:cNvPicPr>
          <p:nvPr/>
        </p:nvPicPr>
        <p:blipFill>
          <a:blip r:embed="rId2">
            <a:duotone>
              <a:prstClr val="black"/>
              <a:schemeClr val="accent2">
                <a:lumMod val="75000"/>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2754859" y="2572454"/>
            <a:ext cx="6065612" cy="443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72000" y="4284071"/>
            <a:ext cx="2808312" cy="1200329"/>
          </a:xfrm>
          <a:prstGeom prst="rect">
            <a:avLst/>
          </a:prstGeom>
          <a:noFill/>
        </p:spPr>
        <p:txBody>
          <a:bodyPr wrap="square" rtlCol="1">
            <a:spAutoFit/>
          </a:bodyPr>
          <a:lstStyle/>
          <a:p>
            <a:pPr algn="ctr"/>
            <a:r>
              <a:rPr lang="ar-AE" b="1" dirty="0"/>
              <a:t>لا نلعب تحت الأعمدة الكهربائية – ليس بالكرة وليس بأي غرض آخر قد يؤدي الى ملامسة الأسلاك</a:t>
            </a:r>
            <a:endParaRPr lang="en-US" dirty="0"/>
          </a:p>
          <a:p>
            <a:endParaRPr lang="he-IL" dirty="0"/>
          </a:p>
        </p:txBody>
      </p:sp>
      <p:pic>
        <p:nvPicPr>
          <p:cNvPr id="11" name="Picture 3"/>
          <p:cNvPicPr>
            <a:picLocks noChangeAspect="1" noChangeArrowheads="1"/>
          </p:cNvPicPr>
          <p:nvPr/>
        </p:nvPicPr>
        <p:blipFill>
          <a:blip r:embed="rId2">
            <a:duotone>
              <a:prstClr val="black"/>
              <a:srgbClr val="FAFAA2">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91434" y="2049457"/>
            <a:ext cx="5212037" cy="561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613387" y="3961092"/>
            <a:ext cx="1826036" cy="1754326"/>
          </a:xfrm>
          <a:prstGeom prst="rect">
            <a:avLst/>
          </a:prstGeom>
          <a:noFill/>
        </p:spPr>
        <p:txBody>
          <a:bodyPr wrap="square" rtlCol="1">
            <a:spAutoFit/>
          </a:bodyPr>
          <a:lstStyle/>
          <a:p>
            <a:pPr lvl="0" algn="ctr"/>
            <a:endParaRPr lang="he-IL" b="1" dirty="0">
              <a:cs typeface="+mj-cs"/>
            </a:endParaRPr>
          </a:p>
          <a:p>
            <a:pPr algn="ctr"/>
            <a:r>
              <a:rPr lang="ar-AE" b="1" dirty="0"/>
              <a:t>يُمنع الاقتراب من المنشئات الكهربائية, غرف الكهرباء, خزائن وأعمدة الكهرباء</a:t>
            </a:r>
            <a:endParaRPr lang="en-US" dirty="0"/>
          </a:p>
          <a:p>
            <a:endParaRPr lang="he-IL" dirty="0"/>
          </a:p>
        </p:txBody>
      </p:sp>
      <p:sp>
        <p:nvSpPr>
          <p:cNvPr id="14" name="מלבן 13"/>
          <p:cNvSpPr/>
          <p:nvPr/>
        </p:nvSpPr>
        <p:spPr>
          <a:xfrm>
            <a:off x="6289938" y="116632"/>
            <a:ext cx="2318263" cy="369332"/>
          </a:xfrm>
          <a:prstGeom prst="rect">
            <a:avLst/>
          </a:prstGeom>
        </p:spPr>
        <p:txBody>
          <a:bodyPr wrap="none">
            <a:spAutoFit/>
          </a:bodyPr>
          <a:lstStyle/>
          <a:p>
            <a:r>
              <a:rPr lang="ar-AE" b="1" dirty="0">
                <a:solidFill>
                  <a:prstClr val="black"/>
                </a:solidFill>
                <a:cs typeface="Arial"/>
              </a:rPr>
              <a:t>قواعد السلامة خارج المنزل:</a:t>
            </a:r>
            <a:endParaRPr lang="he-IL" b="1" dirty="0">
              <a:solidFill>
                <a:prstClr val="black"/>
              </a:solidFill>
              <a:cs typeface="Arial"/>
            </a:endParaRPr>
          </a:p>
        </p:txBody>
      </p:sp>
    </p:spTree>
    <p:extLst>
      <p:ext uri="{BB962C8B-B14F-4D97-AF65-F5344CB8AC3E}">
        <p14:creationId xmlns:p14="http://schemas.microsoft.com/office/powerpoint/2010/main" val="374870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duotone>
              <a:prstClr val="black"/>
              <a:srgbClr val="CC99FF">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812332" y="-74634"/>
            <a:ext cx="6392444" cy="488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1139564" y="1818401"/>
            <a:ext cx="2488649" cy="1323439"/>
          </a:xfrm>
          <a:prstGeom prst="rect">
            <a:avLst/>
          </a:prstGeom>
        </p:spPr>
        <p:txBody>
          <a:bodyPr wrap="square">
            <a:spAutoFit/>
          </a:bodyPr>
          <a:lstStyle/>
          <a:p>
            <a:pPr algn="ctr"/>
            <a:r>
              <a:rPr lang="ar-AE" sz="2000" b="1" dirty="0"/>
              <a:t>يجب الطلب من شخص بالغ أن يقوم بفصل التيار (</a:t>
            </a:r>
            <a:r>
              <a:rPr lang="ar-JO" sz="2000" b="1" dirty="0"/>
              <a:t> </a:t>
            </a:r>
            <a:r>
              <a:rPr lang="ar-AE" sz="2000" b="1" dirty="0"/>
              <a:t>لوح الكهرباء, قابس ومقبس) بحذر وبسرعة</a:t>
            </a:r>
            <a:endParaRPr lang="en-US" sz="2000" dirty="0"/>
          </a:p>
        </p:txBody>
      </p:sp>
      <p:pic>
        <p:nvPicPr>
          <p:cNvPr id="7" name="Picture 3"/>
          <p:cNvPicPr>
            <a:picLocks noChangeAspect="1" noChangeArrowheads="1"/>
          </p:cNvPicPr>
          <p:nvPr/>
        </p:nvPicPr>
        <p:blipFill>
          <a:blip r:embed="rId2">
            <a:duotone>
              <a:prstClr val="black"/>
              <a:schemeClr val="accent3">
                <a:lumMod val="75000"/>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3161911" y="-428682"/>
            <a:ext cx="5242094" cy="559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19972" y="1556792"/>
            <a:ext cx="2520280" cy="1354217"/>
          </a:xfrm>
          <a:prstGeom prst="rect">
            <a:avLst/>
          </a:prstGeom>
          <a:noFill/>
        </p:spPr>
        <p:txBody>
          <a:bodyPr wrap="square" rtlCol="1">
            <a:spAutoFit/>
          </a:bodyPr>
          <a:lstStyle/>
          <a:p>
            <a:pPr lvl="0" algn="ctr"/>
            <a:r>
              <a:rPr lang="ar-AE" sz="3200" b="1" dirty="0">
                <a:cs typeface="+mj-cs"/>
              </a:rPr>
              <a:t>يُمنع لمس شخص </a:t>
            </a:r>
            <a:r>
              <a:rPr lang="ar-JO" sz="3200" b="1" dirty="0">
                <a:cs typeface="+mj-cs"/>
              </a:rPr>
              <a:t>م</a:t>
            </a:r>
            <a:r>
              <a:rPr lang="ar-AE" sz="3200" b="1" dirty="0">
                <a:cs typeface="+mj-cs"/>
              </a:rPr>
              <a:t>كهرب!</a:t>
            </a:r>
            <a:endParaRPr lang="he-IL" sz="3200" b="1" dirty="0">
              <a:cs typeface="+mj-cs"/>
            </a:endParaRPr>
          </a:p>
          <a:p>
            <a:endParaRPr lang="he-IL" dirty="0"/>
          </a:p>
        </p:txBody>
      </p:sp>
      <p:pic>
        <p:nvPicPr>
          <p:cNvPr id="9" name="Picture 3"/>
          <p:cNvPicPr>
            <a:picLocks noChangeAspect="1" noChangeArrowheads="1"/>
          </p:cNvPicPr>
          <p:nvPr/>
        </p:nvPicPr>
        <p:blipFill>
          <a:blip r:embed="rId2">
            <a:duotone>
              <a:prstClr val="black"/>
              <a:schemeClr val="accent2">
                <a:lumMod val="75000"/>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2479150" y="2767706"/>
            <a:ext cx="6513422" cy="443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378802" y="4433292"/>
            <a:ext cx="2808312" cy="1200329"/>
          </a:xfrm>
          <a:prstGeom prst="rect">
            <a:avLst/>
          </a:prstGeom>
          <a:noFill/>
        </p:spPr>
        <p:txBody>
          <a:bodyPr wrap="square" rtlCol="1">
            <a:spAutoFit/>
          </a:bodyPr>
          <a:lstStyle/>
          <a:p>
            <a:pPr algn="ctr"/>
            <a:r>
              <a:rPr lang="ar-AE" b="1" dirty="0"/>
              <a:t>يجب </a:t>
            </a:r>
            <a:r>
              <a:rPr lang="ar-JO" b="1" dirty="0"/>
              <a:t>ابعاد </a:t>
            </a:r>
            <a:r>
              <a:rPr lang="ar-AE" b="1" dirty="0"/>
              <a:t>المصاب </a:t>
            </a:r>
            <a:r>
              <a:rPr lang="ar-JO" b="1" dirty="0"/>
              <a:t>عن</a:t>
            </a:r>
            <a:r>
              <a:rPr lang="ar-AE" b="1" dirty="0"/>
              <a:t> مصدر التيار بدون لمسه, يجب استخدام غرض مصنوع من مادة عازلة</a:t>
            </a:r>
            <a:endParaRPr lang="en-US" dirty="0"/>
          </a:p>
          <a:p>
            <a:endParaRPr lang="he-IL" dirty="0">
              <a:solidFill>
                <a:srgbClr val="FF0000"/>
              </a:solidFill>
            </a:endParaRPr>
          </a:p>
        </p:txBody>
      </p:sp>
      <p:pic>
        <p:nvPicPr>
          <p:cNvPr id="11" name="Picture 3"/>
          <p:cNvPicPr>
            <a:picLocks noChangeAspect="1" noChangeArrowheads="1"/>
          </p:cNvPicPr>
          <p:nvPr/>
        </p:nvPicPr>
        <p:blipFill>
          <a:blip r:embed="rId2">
            <a:duotone>
              <a:prstClr val="black"/>
              <a:srgbClr val="FAFAA2">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92914" y="2165929"/>
            <a:ext cx="5212037" cy="561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56387" y="4033181"/>
            <a:ext cx="2611839" cy="2185214"/>
          </a:xfrm>
          <a:prstGeom prst="rect">
            <a:avLst/>
          </a:prstGeom>
          <a:noFill/>
        </p:spPr>
        <p:txBody>
          <a:bodyPr wrap="square" rtlCol="1">
            <a:spAutoFit/>
          </a:bodyPr>
          <a:lstStyle/>
          <a:p>
            <a:pPr lvl="0" algn="ctr"/>
            <a:endParaRPr lang="he-IL" b="1" dirty="0">
              <a:cs typeface="+mj-cs"/>
            </a:endParaRPr>
          </a:p>
          <a:p>
            <a:pPr algn="ctr"/>
            <a:r>
              <a:rPr lang="ar-AE" sz="2000" b="1" dirty="0"/>
              <a:t>بعد إبعاد المُصاب من </a:t>
            </a:r>
          </a:p>
          <a:p>
            <a:pPr algn="ctr"/>
            <a:r>
              <a:rPr lang="ar-AE" sz="2000" b="1" dirty="0"/>
              <a:t>مصدر التيار, يجب </a:t>
            </a:r>
          </a:p>
          <a:p>
            <a:pPr algn="ctr"/>
            <a:r>
              <a:rPr lang="ar-AE" sz="2000" b="1" dirty="0"/>
              <a:t>تقديم المساعدة الأولية </a:t>
            </a:r>
          </a:p>
          <a:p>
            <a:pPr algn="ctr"/>
            <a:r>
              <a:rPr lang="ar-AE" sz="2000" b="1" dirty="0"/>
              <a:t>له والاتصال </a:t>
            </a:r>
          </a:p>
          <a:p>
            <a:pPr algn="ctr"/>
            <a:r>
              <a:rPr lang="ar-AE" sz="2000" b="1" dirty="0"/>
              <a:t>بالرقم 101</a:t>
            </a:r>
            <a:endParaRPr lang="en-US" sz="2000" dirty="0"/>
          </a:p>
          <a:p>
            <a:endParaRPr lang="he-IL" dirty="0"/>
          </a:p>
        </p:txBody>
      </p:sp>
      <p:sp>
        <p:nvSpPr>
          <p:cNvPr id="14" name="מלבן 13"/>
          <p:cNvSpPr/>
          <p:nvPr/>
        </p:nvSpPr>
        <p:spPr>
          <a:xfrm>
            <a:off x="5334548" y="116632"/>
            <a:ext cx="3385308" cy="369332"/>
          </a:xfrm>
          <a:prstGeom prst="rect">
            <a:avLst/>
          </a:prstGeom>
        </p:spPr>
        <p:txBody>
          <a:bodyPr wrap="square">
            <a:spAutoFit/>
          </a:bodyPr>
          <a:lstStyle/>
          <a:p>
            <a:r>
              <a:rPr lang="ar-AE" b="1" dirty="0">
                <a:cs typeface="+mj-cs"/>
              </a:rPr>
              <a:t>قواعد السلامة لمُتضرري التكهرب:</a:t>
            </a:r>
            <a:endParaRPr lang="he-IL" b="1" dirty="0">
              <a:cs typeface="+mj-cs"/>
            </a:endParaRPr>
          </a:p>
        </p:txBody>
      </p:sp>
    </p:spTree>
    <p:extLst>
      <p:ext uri="{BB962C8B-B14F-4D97-AF65-F5344CB8AC3E}">
        <p14:creationId xmlns:p14="http://schemas.microsoft.com/office/powerpoint/2010/main" val="15157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11"/>
                                        </p:tgtEl>
                                      </p:cBhvr>
                                    </p:animEffect>
                                    <p:animScale>
                                      <p:cBhvr>
                                        <p:cTn id="19"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27074831"/>
              </p:ext>
            </p:extLst>
          </p:nvPr>
        </p:nvGraphicFramePr>
        <p:xfrm>
          <a:off x="928662" y="642918"/>
          <a:ext cx="71438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643702" y="357166"/>
            <a:ext cx="1928826" cy="707886"/>
          </a:xfrm>
          <a:prstGeom prst="rect">
            <a:avLst/>
          </a:prstGeom>
          <a:noFill/>
        </p:spPr>
        <p:txBody>
          <a:bodyPr wrap="square" rtlCol="1">
            <a:spAutoFit/>
          </a:bodyPr>
          <a:lstStyle/>
          <a:p>
            <a:r>
              <a:rPr lang="ar-AE" sz="4000" b="1" dirty="0">
                <a:cs typeface="+mj-cs"/>
              </a:rPr>
              <a:t>هل تعرف؟</a:t>
            </a:r>
            <a:endParaRPr lang="he-IL" sz="4000" b="1" dirty="0">
              <a:cs typeface="+mj-cs"/>
            </a:endParaRP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937744"/>
            <a:ext cx="2520280" cy="232994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65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grpId="1" nodeType="afterEffect">
                                  <p:stCondLst>
                                    <p:cond delay="0"/>
                                  </p:stCondLst>
                                  <p:childTnLst>
                                    <p:animRot by="21600000">
                                      <p:cBhvr>
                                        <p:cTn id="11"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928802"/>
            <a:ext cx="7572428" cy="923330"/>
          </a:xfrm>
          <a:prstGeom prst="rect">
            <a:avLst/>
          </a:prstGeom>
          <a:noFill/>
        </p:spPr>
        <p:txBody>
          <a:bodyPr wrap="square" rtlCol="1">
            <a:spAutoFit/>
          </a:bodyPr>
          <a:lstStyle/>
          <a:p>
            <a:r>
              <a:rPr lang="he-IL" dirty="0">
                <a:solidFill>
                  <a:prstClr val="black"/>
                </a:solidFill>
              </a:rPr>
              <a:t> </a:t>
            </a:r>
            <a:endParaRPr lang="en-US" dirty="0">
              <a:solidFill>
                <a:prstClr val="black"/>
              </a:solidFill>
            </a:endParaRPr>
          </a:p>
          <a:p>
            <a:endParaRPr lang="he-IL" dirty="0">
              <a:solidFill>
                <a:prstClr val="black"/>
              </a:solidFill>
            </a:endParaRPr>
          </a:p>
          <a:p>
            <a:endParaRPr lang="he-IL" dirty="0">
              <a:solidFill>
                <a:prstClr val="black"/>
              </a:solidFill>
            </a:endParaRPr>
          </a:p>
        </p:txBody>
      </p:sp>
      <p:sp>
        <p:nvSpPr>
          <p:cNvPr id="3" name="אליפסה 2"/>
          <p:cNvSpPr/>
          <p:nvPr/>
        </p:nvSpPr>
        <p:spPr>
          <a:xfrm>
            <a:off x="558740" y="476672"/>
            <a:ext cx="2618440" cy="2313074"/>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a:solidFill>
                  <a:schemeClr val="tx1"/>
                </a:solidFill>
              </a:rPr>
              <a:t>الأرضي – أداة السلامة في المنظومة الكهربائية بواسطة الربط بين الموصل أو الجهاز الكهربائي بالأرض.</a:t>
            </a:r>
            <a:endParaRPr lang="en-US" dirty="0">
              <a:solidFill>
                <a:schemeClr val="tx1"/>
              </a:solidFill>
            </a:endParaRPr>
          </a:p>
        </p:txBody>
      </p:sp>
      <p:sp>
        <p:nvSpPr>
          <p:cNvPr id="4" name="אליפסה 3"/>
          <p:cNvSpPr/>
          <p:nvPr/>
        </p:nvSpPr>
        <p:spPr>
          <a:xfrm>
            <a:off x="4384154" y="690678"/>
            <a:ext cx="2016224" cy="1799396"/>
          </a:xfrm>
          <a:prstGeom prst="ellipse">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solidFill>
                <a:prstClr val="black"/>
              </a:solidFill>
            </a:endParaRPr>
          </a:p>
          <a:p>
            <a:pPr lvl="0" algn="ctr"/>
            <a:r>
              <a:rPr lang="ar-AE" dirty="0">
                <a:solidFill>
                  <a:schemeClr val="tx1"/>
                </a:solidFill>
              </a:rPr>
              <a:t>الأرضي = توصيل بالأرض</a:t>
            </a:r>
            <a:endParaRPr lang="he-IL" dirty="0">
              <a:solidFill>
                <a:schemeClr val="tx1"/>
              </a:solidFill>
            </a:endParaRPr>
          </a:p>
          <a:p>
            <a:pPr algn="ctr"/>
            <a:endParaRPr lang="he-IL" dirty="0">
              <a:solidFill>
                <a:prstClr val="white"/>
              </a:solidFill>
            </a:endParaRPr>
          </a:p>
        </p:txBody>
      </p:sp>
      <p:sp>
        <p:nvSpPr>
          <p:cNvPr id="7" name="מלבן 6"/>
          <p:cNvSpPr/>
          <p:nvPr/>
        </p:nvSpPr>
        <p:spPr>
          <a:xfrm>
            <a:off x="4714876" y="214290"/>
            <a:ext cx="3929090" cy="461665"/>
          </a:xfrm>
          <a:prstGeom prst="rect">
            <a:avLst/>
          </a:prstGeom>
        </p:spPr>
        <p:txBody>
          <a:bodyPr wrap="square">
            <a:spAutoFit/>
          </a:bodyPr>
          <a:lstStyle/>
          <a:p>
            <a:r>
              <a:rPr lang="ar-AE" sz="2400" dirty="0">
                <a:solidFill>
                  <a:prstClr val="black"/>
                </a:solidFill>
              </a:rPr>
              <a:t>أن نكون سالمين وآمنين:</a:t>
            </a:r>
            <a:endParaRPr lang="he-IL" sz="2400" dirty="0">
              <a:solidFill>
                <a:prstClr val="black"/>
              </a:solidFill>
            </a:endParaRPr>
          </a:p>
        </p:txBody>
      </p:sp>
      <p:sp>
        <p:nvSpPr>
          <p:cNvPr id="8" name="אליפסה 7"/>
          <p:cNvSpPr/>
          <p:nvPr/>
        </p:nvSpPr>
        <p:spPr>
          <a:xfrm>
            <a:off x="2411760" y="2385841"/>
            <a:ext cx="2973610" cy="2843359"/>
          </a:xfrm>
          <a:prstGeom prst="ellipse">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a:solidFill>
                <a:prstClr val="white"/>
              </a:solidFill>
            </a:endParaRPr>
          </a:p>
          <a:p>
            <a:pPr algn="ctr"/>
            <a:r>
              <a:rPr lang="ar-AE" dirty="0">
                <a:solidFill>
                  <a:schemeClr val="tx1"/>
                </a:solidFill>
              </a:rPr>
              <a:t>مقبس فاصل ضد التكهرب, هو عبارة عن مقبس يقوم بفصل الجهاز الكهربائي من مصدر التزويد أوتوماتيكياً في حالة تسرب التيار للأرض.</a:t>
            </a:r>
            <a:endParaRPr lang="en-US" dirty="0">
              <a:solidFill>
                <a:schemeClr val="tx1"/>
              </a:solidFill>
            </a:endParaRPr>
          </a:p>
          <a:p>
            <a:pPr algn="ctr"/>
            <a:endParaRPr lang="he-IL" dirty="0">
              <a:solidFill>
                <a:prstClr val="white"/>
              </a:solidFill>
            </a:endParaRPr>
          </a:p>
        </p:txBody>
      </p:sp>
      <p:sp>
        <p:nvSpPr>
          <p:cNvPr id="9" name="אליפסה 8"/>
          <p:cNvSpPr/>
          <p:nvPr/>
        </p:nvSpPr>
        <p:spPr>
          <a:xfrm>
            <a:off x="5385370" y="2531579"/>
            <a:ext cx="2282974" cy="201286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a:solidFill>
                  <a:schemeClr val="tx1"/>
                </a:solidFill>
              </a:rPr>
              <a:t>"مقبس فاصل ضد التكهرب" يفتح الدائرة الكهربائية.</a:t>
            </a:r>
            <a:endParaRPr lang="en-US" dirty="0">
              <a:solidFill>
                <a:schemeClr val="tx1"/>
              </a:solidFill>
            </a:endParaRPr>
          </a:p>
        </p:txBody>
      </p:sp>
      <p:sp>
        <p:nvSpPr>
          <p:cNvPr id="10" name="אליפסה 9"/>
          <p:cNvSpPr/>
          <p:nvPr/>
        </p:nvSpPr>
        <p:spPr>
          <a:xfrm>
            <a:off x="357158" y="3825898"/>
            <a:ext cx="2235168" cy="219538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a:solidFill>
                  <a:schemeClr val="tx1"/>
                </a:solidFill>
              </a:rPr>
              <a:t>استخدام مقبس فاصل ضد التكهرب لمنح حماية أفضل من الصدمات الكهربائية.</a:t>
            </a:r>
            <a:endParaRPr lang="en-US"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072" y="4676589"/>
            <a:ext cx="22479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1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35"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style.rotation</p:attrName>
                                        </p:attrNameLst>
                                      </p:cBhvr>
                                      <p:tavLst>
                                        <p:tav tm="0">
                                          <p:val>
                                            <p:fltVal val="720"/>
                                          </p:val>
                                        </p:tav>
                                        <p:tav tm="100000">
                                          <p:val>
                                            <p:fltVal val="0"/>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4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
                                        <p:tgtEl>
                                          <p:spTgt spid="9"/>
                                        </p:tgtEl>
                                      </p:cBhvr>
                                    </p:animEffect>
                                    <p:anim calcmode="lin" valueType="num">
                                      <p:cBhvr>
                                        <p:cTn id="23" dur="400" fill="hold"/>
                                        <p:tgtEl>
                                          <p:spTgt spid="9"/>
                                        </p:tgtEl>
                                        <p:attrNameLst>
                                          <p:attrName>ppt_x</p:attrName>
                                        </p:attrNameLst>
                                      </p:cBhvr>
                                      <p:tavLst>
                                        <p:tav tm="0">
                                          <p:val>
                                            <p:strVal val="#ppt_x"/>
                                          </p:val>
                                        </p:tav>
                                        <p:tav tm="100000">
                                          <p:val>
                                            <p:strVal val="#ppt_x"/>
                                          </p:val>
                                        </p:tav>
                                      </p:tavLst>
                                    </p:anim>
                                    <p:anim calcmode="lin" valueType="num">
                                      <p:cBhvr>
                                        <p:cTn id="24" dur="400" fill="hold"/>
                                        <p:tgtEl>
                                          <p:spTgt spid="9"/>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fltVal val="0"/>
                                          </p:val>
                                        </p:tav>
                                        <p:tav tm="100000">
                                          <p:val>
                                            <p:strVal val="#ppt_w"/>
                                          </p:val>
                                        </p:tav>
                                      </p:tavLst>
                                    </p:anim>
                                    <p:anim calcmode="lin" valueType="num">
                                      <p:cBhvr>
                                        <p:cTn id="31" dur="2000" fill="hold"/>
                                        <p:tgtEl>
                                          <p:spTgt spid="10"/>
                                        </p:tgtEl>
                                        <p:attrNameLst>
                                          <p:attrName>ppt_h</p:attrName>
                                        </p:attrNameLst>
                                      </p:cBhvr>
                                      <p:tavLst>
                                        <p:tav tm="0">
                                          <p:val>
                                            <p:fltVal val="0"/>
                                          </p:val>
                                        </p:tav>
                                        <p:tav tm="100000">
                                          <p:val>
                                            <p:strVal val="#ppt_h"/>
                                          </p:val>
                                        </p:tav>
                                      </p:tavLst>
                                    </p:anim>
                                    <p:anim calcmode="lin" valueType="num">
                                      <p:cBhvr>
                                        <p:cTn id="32"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7158" y="1071546"/>
            <a:ext cx="2928958" cy="3714776"/>
          </a:xfrm>
          <a:prstGeom prst="rect">
            <a:avLst/>
          </a:prstGeom>
          <a:noFill/>
          <a:ln w="9525">
            <a:noFill/>
            <a:miter lim="800000"/>
            <a:headEnd/>
            <a:tailEnd/>
          </a:ln>
          <a:effectLst/>
        </p:spPr>
      </p:pic>
      <p:sp>
        <p:nvSpPr>
          <p:cNvPr id="5" name="הסבר מלבני מעוגל 4"/>
          <p:cNvSpPr/>
          <p:nvPr/>
        </p:nvSpPr>
        <p:spPr>
          <a:xfrm>
            <a:off x="3000364" y="142852"/>
            <a:ext cx="5429288" cy="2643206"/>
          </a:xfrm>
          <a:prstGeom prst="wedgeRoundRectCallout">
            <a:avLst>
              <a:gd name="adj1" fmla="val -50644"/>
              <a:gd name="adj2" fmla="val 68330"/>
              <a:gd name="adj3" fmla="val 16667"/>
            </a:avLst>
          </a:prstGeom>
          <a:solidFill>
            <a:srgbClr val="CC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a:solidFill>
                <a:schemeClr val="tx1"/>
              </a:solidFill>
              <a:cs typeface="Arial"/>
            </a:endParaRPr>
          </a:p>
          <a:p>
            <a:r>
              <a:rPr lang="ar-AE" sz="2000" b="1" dirty="0">
                <a:solidFill>
                  <a:schemeClr val="tx1"/>
                </a:solidFill>
                <a:cs typeface="Arial"/>
              </a:rPr>
              <a:t>من المهم التذكر!</a:t>
            </a:r>
            <a:endParaRPr lang="he-IL" sz="2000" b="1" dirty="0">
              <a:solidFill>
                <a:schemeClr val="tx1"/>
              </a:solidFill>
              <a:cs typeface="Arial"/>
            </a:endParaRPr>
          </a:p>
          <a:p>
            <a:r>
              <a:rPr lang="ar-JO" sz="2000" dirty="0">
                <a:solidFill>
                  <a:schemeClr val="tx1"/>
                </a:solidFill>
              </a:rPr>
              <a:t>جسم الانسان م</a:t>
            </a:r>
            <a:r>
              <a:rPr lang="ar-AE" sz="2000" dirty="0">
                <a:solidFill>
                  <a:schemeClr val="tx1"/>
                </a:solidFill>
              </a:rPr>
              <a:t>وصل</a:t>
            </a:r>
            <a:r>
              <a:rPr lang="ar-JO" sz="2000" dirty="0">
                <a:solidFill>
                  <a:schemeClr val="tx1"/>
                </a:solidFill>
              </a:rPr>
              <a:t> ل</a:t>
            </a:r>
            <a:r>
              <a:rPr lang="ar-AE" sz="2000" dirty="0">
                <a:solidFill>
                  <a:schemeClr val="tx1"/>
                </a:solidFill>
              </a:rPr>
              <a:t>لكهربا</a:t>
            </a:r>
            <a:r>
              <a:rPr lang="ar-JO" sz="2000" dirty="0">
                <a:solidFill>
                  <a:schemeClr val="tx1"/>
                </a:solidFill>
              </a:rPr>
              <a:t>ء </a:t>
            </a:r>
            <a:r>
              <a:rPr lang="ar-AE" sz="2000" dirty="0">
                <a:solidFill>
                  <a:schemeClr val="tx1"/>
                </a:solidFill>
              </a:rPr>
              <a:t>. لدى وجود خلل في جهاز كهربائي ونقوم بلمس</a:t>
            </a:r>
            <a:r>
              <a:rPr lang="ar-JO" sz="2000" dirty="0">
                <a:solidFill>
                  <a:schemeClr val="tx1"/>
                </a:solidFill>
              </a:rPr>
              <a:t>ه </a:t>
            </a:r>
            <a:r>
              <a:rPr lang="ar-AE" sz="2000" dirty="0">
                <a:solidFill>
                  <a:schemeClr val="tx1"/>
                </a:solidFill>
              </a:rPr>
              <a:t>بج</a:t>
            </a:r>
            <a:r>
              <a:rPr lang="ar-JO" sz="2000" dirty="0">
                <a:solidFill>
                  <a:schemeClr val="tx1"/>
                </a:solidFill>
              </a:rPr>
              <a:t>سم</a:t>
            </a:r>
            <a:r>
              <a:rPr lang="ar-AE" sz="2000" dirty="0" err="1">
                <a:solidFill>
                  <a:schemeClr val="tx1"/>
                </a:solidFill>
              </a:rPr>
              <a:t>نا</a:t>
            </a:r>
            <a:r>
              <a:rPr lang="ar-AE" sz="2000" dirty="0">
                <a:solidFill>
                  <a:schemeClr val="tx1"/>
                </a:solidFill>
              </a:rPr>
              <a:t> فإن الأمر قد يؤدي الى اغلاق الدائرة الكهربائية طرفها الأول في الجهاز الكهربائي وطرفها الثاني في الأرض, أي الأرضية التي نقف عليها حفاة القدمين. اذا كنا نرتدي الأحذية فإن الأمر قد يمنع التكهرب. الحذاء</a:t>
            </a:r>
            <a:r>
              <a:rPr lang="ar-JO" sz="2000" dirty="0">
                <a:solidFill>
                  <a:schemeClr val="tx1"/>
                </a:solidFill>
              </a:rPr>
              <a:t> </a:t>
            </a:r>
            <a:r>
              <a:rPr lang="ar-AE" sz="2000" dirty="0">
                <a:solidFill>
                  <a:schemeClr val="tx1"/>
                </a:solidFill>
              </a:rPr>
              <a:t>يمنع إغلاق الدائرة الكهربائية.</a:t>
            </a:r>
            <a:endParaRPr lang="en-US" sz="2000" dirty="0">
              <a:solidFill>
                <a:schemeClr val="tx1"/>
              </a:solidFill>
            </a:endParaRPr>
          </a:p>
          <a:p>
            <a:pPr algn="ctr"/>
            <a:endParaRPr lang="he-IL" dirty="0">
              <a:solidFill>
                <a:schemeClr val="tx1"/>
              </a:solidFill>
            </a:endParaRPr>
          </a:p>
        </p:txBody>
      </p:sp>
      <p:sp>
        <p:nvSpPr>
          <p:cNvPr id="6" name="הסבר מלבני מעוגל 5"/>
          <p:cNvSpPr/>
          <p:nvPr/>
        </p:nvSpPr>
        <p:spPr>
          <a:xfrm>
            <a:off x="3071802" y="3571876"/>
            <a:ext cx="5429288" cy="1285884"/>
          </a:xfrm>
          <a:prstGeom prst="wedgeRoundRectCallout">
            <a:avLst>
              <a:gd name="adj1" fmla="val -2103"/>
              <a:gd name="adj2" fmla="val 94468"/>
              <a:gd name="adj3" fmla="val 16667"/>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AE" sz="2400" b="1" dirty="0">
                <a:solidFill>
                  <a:schemeClr val="tx1"/>
                </a:solidFill>
              </a:rPr>
              <a:t>والأهم من هذا – مع الكهرباء نتصرف بذكاء!</a:t>
            </a:r>
            <a:endParaRPr lang="en-US" sz="2400" dirty="0">
              <a:solidFill>
                <a:schemeClr val="tx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10" y="3500438"/>
            <a:ext cx="714380" cy="114300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2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250" autoRev="1" fill="hold">
                                          <p:stCondLst>
                                            <p:cond delay="0"/>
                                          </p:stCondLst>
                                        </p:cTn>
                                        <p:tgtEl>
                                          <p:spTgt spid="6"/>
                                        </p:tgtEl>
                                        <p:attrNameLst>
                                          <p:attrName>ppt_w</p:attrName>
                                        </p:attrNameLst>
                                      </p:cBhvr>
                                    </p:anim>
                                    <p:anim by="(#ppt_w*0.50)" calcmode="lin" valueType="num">
                                      <p:cBhvr>
                                        <p:cTn id="14" dur="250" decel="50000" autoRev="1" fill="hold">
                                          <p:stCondLst>
                                            <p:cond delay="0"/>
                                          </p:stCondLst>
                                        </p:cTn>
                                        <p:tgtEl>
                                          <p:spTgt spid="6"/>
                                        </p:tgtEl>
                                        <p:attrNameLst>
                                          <p:attrName>ppt_x</p:attrName>
                                        </p:attrNameLst>
                                      </p:cBhvr>
                                    </p:anim>
                                    <p:anim from="(-#ppt_h/2)" to="(#ppt_y)" calcmode="lin" valueType="num">
                                      <p:cBhvr>
                                        <p:cTn id="15" dur="500" fill="hold">
                                          <p:stCondLst>
                                            <p:cond delay="0"/>
                                          </p:stCondLst>
                                        </p:cTn>
                                        <p:tgtEl>
                                          <p:spTgt spid="6"/>
                                        </p:tgtEl>
                                        <p:attrNameLst>
                                          <p:attrName>ppt_y</p:attrName>
                                        </p:attrNameLst>
                                      </p:cBhvr>
                                    </p:anim>
                                    <p:animRot by="21600000">
                                      <p:cBhvr>
                                        <p:cTn id="16"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5" y="332656"/>
            <a:ext cx="3144406" cy="532859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הסבר אליפטי 1"/>
          <p:cNvSpPr/>
          <p:nvPr/>
        </p:nvSpPr>
        <p:spPr>
          <a:xfrm>
            <a:off x="755576" y="332656"/>
            <a:ext cx="3168352" cy="1440160"/>
          </a:xfrm>
          <a:prstGeom prst="wedgeEllipseCallout">
            <a:avLst>
              <a:gd name="adj1" fmla="val 94796"/>
              <a:gd name="adj2" fmla="val 47874"/>
            </a:avLst>
          </a:prstGeom>
          <a:gradFill flip="none" rotWithShape="1">
            <a:gsLst>
              <a:gs pos="0">
                <a:srgbClr val="EEA4D5">
                  <a:tint val="66000"/>
                  <a:satMod val="160000"/>
                </a:srgbClr>
              </a:gs>
              <a:gs pos="50000">
                <a:srgbClr val="EEA4D5">
                  <a:tint val="44500"/>
                  <a:satMod val="160000"/>
                </a:srgbClr>
              </a:gs>
              <a:gs pos="100000">
                <a:srgbClr val="EEA4D5">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2800" b="1" dirty="0">
                <a:solidFill>
                  <a:schemeClr val="tx1"/>
                </a:solidFill>
                <a:cs typeface="+mj-cs"/>
              </a:rPr>
              <a:t>ماذا </a:t>
            </a:r>
            <a:r>
              <a:rPr lang="ar-JO" sz="2800" b="1" dirty="0">
                <a:solidFill>
                  <a:schemeClr val="tx1"/>
                </a:solidFill>
                <a:cs typeface="+mj-cs"/>
              </a:rPr>
              <a:t>ت</a:t>
            </a:r>
            <a:r>
              <a:rPr lang="ar-AE" sz="2800" b="1" dirty="0">
                <a:solidFill>
                  <a:schemeClr val="tx1"/>
                </a:solidFill>
                <a:cs typeface="+mj-cs"/>
              </a:rPr>
              <a:t>عني كهرباء بذكاء؟</a:t>
            </a:r>
            <a:endParaRPr lang="he-IL" sz="2800" b="1" dirty="0">
              <a:solidFill>
                <a:schemeClr val="tx1"/>
              </a:solidFill>
              <a:cs typeface="+mj-cs"/>
            </a:endParaRPr>
          </a:p>
        </p:txBody>
      </p:sp>
      <p:graphicFrame>
        <p:nvGraphicFramePr>
          <p:cNvPr id="3" name="דיאגרמה 2"/>
          <p:cNvGraphicFramePr/>
          <p:nvPr>
            <p:extLst>
              <p:ext uri="{D42A27DB-BD31-4B8C-83A1-F6EECF244321}">
                <p14:modId xmlns:p14="http://schemas.microsoft.com/office/powerpoint/2010/main" val="3458443145"/>
              </p:ext>
            </p:extLst>
          </p:nvPr>
        </p:nvGraphicFramePr>
        <p:xfrm>
          <a:off x="179512" y="2068198"/>
          <a:ext cx="5112568" cy="4529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8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graphicEl>
                                              <a:dgm id="{867786AC-2D0D-45B4-9916-9583F330F9B4}"/>
                                            </p:graphicEl>
                                          </p:spTgt>
                                        </p:tgtEl>
                                        <p:attrNameLst>
                                          <p:attrName>style.visibility</p:attrName>
                                        </p:attrNameLst>
                                      </p:cBhvr>
                                      <p:to>
                                        <p:strVal val="visible"/>
                                      </p:to>
                                    </p:set>
                                    <p:animEffect transition="in" filter="wipe(down)">
                                      <p:cBhvr>
                                        <p:cTn id="7" dur="580">
                                          <p:stCondLst>
                                            <p:cond delay="0"/>
                                          </p:stCondLst>
                                        </p:cTn>
                                        <p:tgtEl>
                                          <p:spTgt spid="3">
                                            <p:graphicEl>
                                              <a:dgm id="{867786AC-2D0D-45B4-9916-9583F330F9B4}"/>
                                            </p:graphicEl>
                                          </p:spTgt>
                                        </p:tgtEl>
                                      </p:cBhvr>
                                    </p:animEffect>
                                    <p:anim calcmode="lin" valueType="num">
                                      <p:cBhvr>
                                        <p:cTn id="8" dur="1822" tmFilter="0,0; 0.14,0.36; 0.43,0.73; 0.71,0.91; 1.0,1.0">
                                          <p:stCondLst>
                                            <p:cond delay="0"/>
                                          </p:stCondLst>
                                        </p:cTn>
                                        <p:tgtEl>
                                          <p:spTgt spid="3">
                                            <p:graphicEl>
                                              <a:dgm id="{867786AC-2D0D-45B4-9916-9583F330F9B4}"/>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graphicEl>
                                              <a:dgm id="{867786AC-2D0D-45B4-9916-9583F330F9B4}"/>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graphicEl>
                                              <a:dgm id="{867786AC-2D0D-45B4-9916-9583F330F9B4}"/>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graphicEl>
                                              <a:dgm id="{867786AC-2D0D-45B4-9916-9583F330F9B4}"/>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graphicEl>
                                              <a:dgm id="{867786AC-2D0D-45B4-9916-9583F330F9B4}"/>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graphicEl>
                                              <a:dgm id="{867786AC-2D0D-45B4-9916-9583F330F9B4}"/>
                                            </p:graphicEl>
                                          </p:spTgt>
                                        </p:tgtEl>
                                      </p:cBhvr>
                                      <p:to x="100000" y="60000"/>
                                    </p:animScale>
                                    <p:animScale>
                                      <p:cBhvr>
                                        <p:cTn id="14" dur="166" decel="50000">
                                          <p:stCondLst>
                                            <p:cond delay="676"/>
                                          </p:stCondLst>
                                        </p:cTn>
                                        <p:tgtEl>
                                          <p:spTgt spid="3">
                                            <p:graphicEl>
                                              <a:dgm id="{867786AC-2D0D-45B4-9916-9583F330F9B4}"/>
                                            </p:graphicEl>
                                          </p:spTgt>
                                        </p:tgtEl>
                                      </p:cBhvr>
                                      <p:to x="100000" y="100000"/>
                                    </p:animScale>
                                    <p:animScale>
                                      <p:cBhvr>
                                        <p:cTn id="15" dur="26">
                                          <p:stCondLst>
                                            <p:cond delay="1312"/>
                                          </p:stCondLst>
                                        </p:cTn>
                                        <p:tgtEl>
                                          <p:spTgt spid="3">
                                            <p:graphicEl>
                                              <a:dgm id="{867786AC-2D0D-45B4-9916-9583F330F9B4}"/>
                                            </p:graphicEl>
                                          </p:spTgt>
                                        </p:tgtEl>
                                      </p:cBhvr>
                                      <p:to x="100000" y="80000"/>
                                    </p:animScale>
                                    <p:animScale>
                                      <p:cBhvr>
                                        <p:cTn id="16" dur="166" decel="50000">
                                          <p:stCondLst>
                                            <p:cond delay="1338"/>
                                          </p:stCondLst>
                                        </p:cTn>
                                        <p:tgtEl>
                                          <p:spTgt spid="3">
                                            <p:graphicEl>
                                              <a:dgm id="{867786AC-2D0D-45B4-9916-9583F330F9B4}"/>
                                            </p:graphicEl>
                                          </p:spTgt>
                                        </p:tgtEl>
                                      </p:cBhvr>
                                      <p:to x="100000" y="100000"/>
                                    </p:animScale>
                                    <p:animScale>
                                      <p:cBhvr>
                                        <p:cTn id="17" dur="26">
                                          <p:stCondLst>
                                            <p:cond delay="1642"/>
                                          </p:stCondLst>
                                        </p:cTn>
                                        <p:tgtEl>
                                          <p:spTgt spid="3">
                                            <p:graphicEl>
                                              <a:dgm id="{867786AC-2D0D-45B4-9916-9583F330F9B4}"/>
                                            </p:graphicEl>
                                          </p:spTgt>
                                        </p:tgtEl>
                                      </p:cBhvr>
                                      <p:to x="100000" y="90000"/>
                                    </p:animScale>
                                    <p:animScale>
                                      <p:cBhvr>
                                        <p:cTn id="18" dur="166" decel="50000">
                                          <p:stCondLst>
                                            <p:cond delay="1668"/>
                                          </p:stCondLst>
                                        </p:cTn>
                                        <p:tgtEl>
                                          <p:spTgt spid="3">
                                            <p:graphicEl>
                                              <a:dgm id="{867786AC-2D0D-45B4-9916-9583F330F9B4}"/>
                                            </p:graphicEl>
                                          </p:spTgt>
                                        </p:tgtEl>
                                      </p:cBhvr>
                                      <p:to x="100000" y="100000"/>
                                    </p:animScale>
                                    <p:animScale>
                                      <p:cBhvr>
                                        <p:cTn id="19" dur="26">
                                          <p:stCondLst>
                                            <p:cond delay="1808"/>
                                          </p:stCondLst>
                                        </p:cTn>
                                        <p:tgtEl>
                                          <p:spTgt spid="3">
                                            <p:graphicEl>
                                              <a:dgm id="{867786AC-2D0D-45B4-9916-9583F330F9B4}"/>
                                            </p:graphicEl>
                                          </p:spTgt>
                                        </p:tgtEl>
                                      </p:cBhvr>
                                      <p:to x="100000" y="95000"/>
                                    </p:animScale>
                                    <p:animScale>
                                      <p:cBhvr>
                                        <p:cTn id="20" dur="166" decel="50000">
                                          <p:stCondLst>
                                            <p:cond delay="1834"/>
                                          </p:stCondLst>
                                        </p:cTn>
                                        <p:tgtEl>
                                          <p:spTgt spid="3">
                                            <p:graphicEl>
                                              <a:dgm id="{867786AC-2D0D-45B4-9916-9583F330F9B4}"/>
                                            </p:graphic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graphicEl>
                                              <a:dgm id="{39EBB235-BDDE-42F3-9358-884405C8F3B5}"/>
                                            </p:graphicEl>
                                          </p:spTgt>
                                        </p:tgtEl>
                                        <p:attrNameLst>
                                          <p:attrName>style.visibility</p:attrName>
                                        </p:attrNameLst>
                                      </p:cBhvr>
                                      <p:to>
                                        <p:strVal val="visible"/>
                                      </p:to>
                                    </p:set>
                                    <p:animEffect transition="in" filter="wipe(down)">
                                      <p:cBhvr>
                                        <p:cTn id="24" dur="580">
                                          <p:stCondLst>
                                            <p:cond delay="0"/>
                                          </p:stCondLst>
                                        </p:cTn>
                                        <p:tgtEl>
                                          <p:spTgt spid="3">
                                            <p:graphicEl>
                                              <a:dgm id="{39EBB235-BDDE-42F3-9358-884405C8F3B5}"/>
                                            </p:graphicEl>
                                          </p:spTgt>
                                        </p:tgtEl>
                                      </p:cBhvr>
                                    </p:animEffect>
                                    <p:anim calcmode="lin" valueType="num">
                                      <p:cBhvr>
                                        <p:cTn id="25" dur="1822" tmFilter="0,0; 0.14,0.36; 0.43,0.73; 0.71,0.91; 1.0,1.0">
                                          <p:stCondLst>
                                            <p:cond delay="0"/>
                                          </p:stCondLst>
                                        </p:cTn>
                                        <p:tgtEl>
                                          <p:spTgt spid="3">
                                            <p:graphicEl>
                                              <a:dgm id="{39EBB235-BDDE-42F3-9358-884405C8F3B5}"/>
                                            </p:graphic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graphicEl>
                                              <a:dgm id="{39EBB235-BDDE-42F3-9358-884405C8F3B5}"/>
                                            </p:graphic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graphicEl>
                                              <a:dgm id="{39EBB235-BDDE-42F3-9358-884405C8F3B5}"/>
                                            </p:graphic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graphicEl>
                                              <a:dgm id="{39EBB235-BDDE-42F3-9358-884405C8F3B5}"/>
                                            </p:graphic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graphicEl>
                                              <a:dgm id="{39EBB235-BDDE-42F3-9358-884405C8F3B5}"/>
                                            </p:graphic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graphicEl>
                                              <a:dgm id="{39EBB235-BDDE-42F3-9358-884405C8F3B5}"/>
                                            </p:graphicEl>
                                          </p:spTgt>
                                        </p:tgtEl>
                                      </p:cBhvr>
                                      <p:to x="100000" y="60000"/>
                                    </p:animScale>
                                    <p:animScale>
                                      <p:cBhvr>
                                        <p:cTn id="31" dur="166" decel="50000">
                                          <p:stCondLst>
                                            <p:cond delay="676"/>
                                          </p:stCondLst>
                                        </p:cTn>
                                        <p:tgtEl>
                                          <p:spTgt spid="3">
                                            <p:graphicEl>
                                              <a:dgm id="{39EBB235-BDDE-42F3-9358-884405C8F3B5}"/>
                                            </p:graphicEl>
                                          </p:spTgt>
                                        </p:tgtEl>
                                      </p:cBhvr>
                                      <p:to x="100000" y="100000"/>
                                    </p:animScale>
                                    <p:animScale>
                                      <p:cBhvr>
                                        <p:cTn id="32" dur="26">
                                          <p:stCondLst>
                                            <p:cond delay="1312"/>
                                          </p:stCondLst>
                                        </p:cTn>
                                        <p:tgtEl>
                                          <p:spTgt spid="3">
                                            <p:graphicEl>
                                              <a:dgm id="{39EBB235-BDDE-42F3-9358-884405C8F3B5}"/>
                                            </p:graphicEl>
                                          </p:spTgt>
                                        </p:tgtEl>
                                      </p:cBhvr>
                                      <p:to x="100000" y="80000"/>
                                    </p:animScale>
                                    <p:animScale>
                                      <p:cBhvr>
                                        <p:cTn id="33" dur="166" decel="50000">
                                          <p:stCondLst>
                                            <p:cond delay="1338"/>
                                          </p:stCondLst>
                                        </p:cTn>
                                        <p:tgtEl>
                                          <p:spTgt spid="3">
                                            <p:graphicEl>
                                              <a:dgm id="{39EBB235-BDDE-42F3-9358-884405C8F3B5}"/>
                                            </p:graphicEl>
                                          </p:spTgt>
                                        </p:tgtEl>
                                      </p:cBhvr>
                                      <p:to x="100000" y="100000"/>
                                    </p:animScale>
                                    <p:animScale>
                                      <p:cBhvr>
                                        <p:cTn id="34" dur="26">
                                          <p:stCondLst>
                                            <p:cond delay="1642"/>
                                          </p:stCondLst>
                                        </p:cTn>
                                        <p:tgtEl>
                                          <p:spTgt spid="3">
                                            <p:graphicEl>
                                              <a:dgm id="{39EBB235-BDDE-42F3-9358-884405C8F3B5}"/>
                                            </p:graphicEl>
                                          </p:spTgt>
                                        </p:tgtEl>
                                      </p:cBhvr>
                                      <p:to x="100000" y="90000"/>
                                    </p:animScale>
                                    <p:animScale>
                                      <p:cBhvr>
                                        <p:cTn id="35" dur="166" decel="50000">
                                          <p:stCondLst>
                                            <p:cond delay="1668"/>
                                          </p:stCondLst>
                                        </p:cTn>
                                        <p:tgtEl>
                                          <p:spTgt spid="3">
                                            <p:graphicEl>
                                              <a:dgm id="{39EBB235-BDDE-42F3-9358-884405C8F3B5}"/>
                                            </p:graphicEl>
                                          </p:spTgt>
                                        </p:tgtEl>
                                      </p:cBhvr>
                                      <p:to x="100000" y="100000"/>
                                    </p:animScale>
                                    <p:animScale>
                                      <p:cBhvr>
                                        <p:cTn id="36" dur="26">
                                          <p:stCondLst>
                                            <p:cond delay="1808"/>
                                          </p:stCondLst>
                                        </p:cTn>
                                        <p:tgtEl>
                                          <p:spTgt spid="3">
                                            <p:graphicEl>
                                              <a:dgm id="{39EBB235-BDDE-42F3-9358-884405C8F3B5}"/>
                                            </p:graphicEl>
                                          </p:spTgt>
                                        </p:tgtEl>
                                      </p:cBhvr>
                                      <p:to x="100000" y="95000"/>
                                    </p:animScale>
                                    <p:animScale>
                                      <p:cBhvr>
                                        <p:cTn id="37" dur="166" decel="50000">
                                          <p:stCondLst>
                                            <p:cond delay="1834"/>
                                          </p:stCondLst>
                                        </p:cTn>
                                        <p:tgtEl>
                                          <p:spTgt spid="3">
                                            <p:graphicEl>
                                              <a:dgm id="{39EBB235-BDDE-42F3-9358-884405C8F3B5}"/>
                                            </p:graphic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graphicEl>
                                              <a:dgm id="{B0CB8BBF-0319-44CE-AC38-890B8B9DF10A}"/>
                                            </p:graphicEl>
                                          </p:spTgt>
                                        </p:tgtEl>
                                        <p:attrNameLst>
                                          <p:attrName>style.visibility</p:attrName>
                                        </p:attrNameLst>
                                      </p:cBhvr>
                                      <p:to>
                                        <p:strVal val="visible"/>
                                      </p:to>
                                    </p:set>
                                    <p:animEffect transition="in" filter="wipe(down)">
                                      <p:cBhvr>
                                        <p:cTn id="41" dur="580">
                                          <p:stCondLst>
                                            <p:cond delay="0"/>
                                          </p:stCondLst>
                                        </p:cTn>
                                        <p:tgtEl>
                                          <p:spTgt spid="3">
                                            <p:graphicEl>
                                              <a:dgm id="{B0CB8BBF-0319-44CE-AC38-890B8B9DF10A}"/>
                                            </p:graphicEl>
                                          </p:spTgt>
                                        </p:tgtEl>
                                      </p:cBhvr>
                                    </p:animEffect>
                                    <p:anim calcmode="lin" valueType="num">
                                      <p:cBhvr>
                                        <p:cTn id="42" dur="1822" tmFilter="0,0; 0.14,0.36; 0.43,0.73; 0.71,0.91; 1.0,1.0">
                                          <p:stCondLst>
                                            <p:cond delay="0"/>
                                          </p:stCondLst>
                                        </p:cTn>
                                        <p:tgtEl>
                                          <p:spTgt spid="3">
                                            <p:graphicEl>
                                              <a:dgm id="{B0CB8BBF-0319-44CE-AC38-890B8B9DF10A}"/>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graphicEl>
                                              <a:dgm id="{B0CB8BBF-0319-44CE-AC38-890B8B9DF10A}"/>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graphicEl>
                                              <a:dgm id="{B0CB8BBF-0319-44CE-AC38-890B8B9DF10A}"/>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graphicEl>
                                              <a:dgm id="{B0CB8BBF-0319-44CE-AC38-890B8B9DF10A}"/>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graphicEl>
                                              <a:dgm id="{B0CB8BBF-0319-44CE-AC38-890B8B9DF10A}"/>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graphicEl>
                                              <a:dgm id="{B0CB8BBF-0319-44CE-AC38-890B8B9DF10A}"/>
                                            </p:graphicEl>
                                          </p:spTgt>
                                        </p:tgtEl>
                                      </p:cBhvr>
                                      <p:to x="100000" y="60000"/>
                                    </p:animScale>
                                    <p:animScale>
                                      <p:cBhvr>
                                        <p:cTn id="48" dur="166" decel="50000">
                                          <p:stCondLst>
                                            <p:cond delay="676"/>
                                          </p:stCondLst>
                                        </p:cTn>
                                        <p:tgtEl>
                                          <p:spTgt spid="3">
                                            <p:graphicEl>
                                              <a:dgm id="{B0CB8BBF-0319-44CE-AC38-890B8B9DF10A}"/>
                                            </p:graphicEl>
                                          </p:spTgt>
                                        </p:tgtEl>
                                      </p:cBhvr>
                                      <p:to x="100000" y="100000"/>
                                    </p:animScale>
                                    <p:animScale>
                                      <p:cBhvr>
                                        <p:cTn id="49" dur="26">
                                          <p:stCondLst>
                                            <p:cond delay="1312"/>
                                          </p:stCondLst>
                                        </p:cTn>
                                        <p:tgtEl>
                                          <p:spTgt spid="3">
                                            <p:graphicEl>
                                              <a:dgm id="{B0CB8BBF-0319-44CE-AC38-890B8B9DF10A}"/>
                                            </p:graphicEl>
                                          </p:spTgt>
                                        </p:tgtEl>
                                      </p:cBhvr>
                                      <p:to x="100000" y="80000"/>
                                    </p:animScale>
                                    <p:animScale>
                                      <p:cBhvr>
                                        <p:cTn id="50" dur="166" decel="50000">
                                          <p:stCondLst>
                                            <p:cond delay="1338"/>
                                          </p:stCondLst>
                                        </p:cTn>
                                        <p:tgtEl>
                                          <p:spTgt spid="3">
                                            <p:graphicEl>
                                              <a:dgm id="{B0CB8BBF-0319-44CE-AC38-890B8B9DF10A}"/>
                                            </p:graphicEl>
                                          </p:spTgt>
                                        </p:tgtEl>
                                      </p:cBhvr>
                                      <p:to x="100000" y="100000"/>
                                    </p:animScale>
                                    <p:animScale>
                                      <p:cBhvr>
                                        <p:cTn id="51" dur="26">
                                          <p:stCondLst>
                                            <p:cond delay="1642"/>
                                          </p:stCondLst>
                                        </p:cTn>
                                        <p:tgtEl>
                                          <p:spTgt spid="3">
                                            <p:graphicEl>
                                              <a:dgm id="{B0CB8BBF-0319-44CE-AC38-890B8B9DF10A}"/>
                                            </p:graphicEl>
                                          </p:spTgt>
                                        </p:tgtEl>
                                      </p:cBhvr>
                                      <p:to x="100000" y="90000"/>
                                    </p:animScale>
                                    <p:animScale>
                                      <p:cBhvr>
                                        <p:cTn id="52" dur="166" decel="50000">
                                          <p:stCondLst>
                                            <p:cond delay="1668"/>
                                          </p:stCondLst>
                                        </p:cTn>
                                        <p:tgtEl>
                                          <p:spTgt spid="3">
                                            <p:graphicEl>
                                              <a:dgm id="{B0CB8BBF-0319-44CE-AC38-890B8B9DF10A}"/>
                                            </p:graphicEl>
                                          </p:spTgt>
                                        </p:tgtEl>
                                      </p:cBhvr>
                                      <p:to x="100000" y="100000"/>
                                    </p:animScale>
                                    <p:animScale>
                                      <p:cBhvr>
                                        <p:cTn id="53" dur="26">
                                          <p:stCondLst>
                                            <p:cond delay="1808"/>
                                          </p:stCondLst>
                                        </p:cTn>
                                        <p:tgtEl>
                                          <p:spTgt spid="3">
                                            <p:graphicEl>
                                              <a:dgm id="{B0CB8BBF-0319-44CE-AC38-890B8B9DF10A}"/>
                                            </p:graphicEl>
                                          </p:spTgt>
                                        </p:tgtEl>
                                      </p:cBhvr>
                                      <p:to x="100000" y="95000"/>
                                    </p:animScale>
                                    <p:animScale>
                                      <p:cBhvr>
                                        <p:cTn id="54" dur="166" decel="50000">
                                          <p:stCondLst>
                                            <p:cond delay="1834"/>
                                          </p:stCondLst>
                                        </p:cTn>
                                        <p:tgtEl>
                                          <p:spTgt spid="3">
                                            <p:graphicEl>
                                              <a:dgm id="{B0CB8BBF-0319-44CE-AC38-890B8B9DF10A}"/>
                                            </p:graphic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graphicEl>
                                              <a:dgm id="{59B32694-713A-4A08-A203-01D91C7826F0}"/>
                                            </p:graphicEl>
                                          </p:spTgt>
                                        </p:tgtEl>
                                        <p:attrNameLst>
                                          <p:attrName>style.visibility</p:attrName>
                                        </p:attrNameLst>
                                      </p:cBhvr>
                                      <p:to>
                                        <p:strVal val="visible"/>
                                      </p:to>
                                    </p:set>
                                    <p:animEffect transition="in" filter="wipe(down)">
                                      <p:cBhvr>
                                        <p:cTn id="58" dur="580">
                                          <p:stCondLst>
                                            <p:cond delay="0"/>
                                          </p:stCondLst>
                                        </p:cTn>
                                        <p:tgtEl>
                                          <p:spTgt spid="3">
                                            <p:graphicEl>
                                              <a:dgm id="{59B32694-713A-4A08-A203-01D91C7826F0}"/>
                                            </p:graphicEl>
                                          </p:spTgt>
                                        </p:tgtEl>
                                      </p:cBhvr>
                                    </p:animEffect>
                                    <p:anim calcmode="lin" valueType="num">
                                      <p:cBhvr>
                                        <p:cTn id="59" dur="1822" tmFilter="0,0; 0.14,0.36; 0.43,0.73; 0.71,0.91; 1.0,1.0">
                                          <p:stCondLst>
                                            <p:cond delay="0"/>
                                          </p:stCondLst>
                                        </p:cTn>
                                        <p:tgtEl>
                                          <p:spTgt spid="3">
                                            <p:graphicEl>
                                              <a:dgm id="{59B32694-713A-4A08-A203-01D91C7826F0}"/>
                                            </p:graphic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graphicEl>
                                              <a:dgm id="{59B32694-713A-4A08-A203-01D91C7826F0}"/>
                                            </p:graphic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graphicEl>
                                              <a:dgm id="{59B32694-713A-4A08-A203-01D91C7826F0}"/>
                                            </p:graphic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graphicEl>
                                              <a:dgm id="{59B32694-713A-4A08-A203-01D91C7826F0}"/>
                                            </p:graphic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graphicEl>
                                              <a:dgm id="{59B32694-713A-4A08-A203-01D91C7826F0}"/>
                                            </p:graphic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graphicEl>
                                              <a:dgm id="{59B32694-713A-4A08-A203-01D91C7826F0}"/>
                                            </p:graphicEl>
                                          </p:spTgt>
                                        </p:tgtEl>
                                      </p:cBhvr>
                                      <p:to x="100000" y="60000"/>
                                    </p:animScale>
                                    <p:animScale>
                                      <p:cBhvr>
                                        <p:cTn id="65" dur="166" decel="50000">
                                          <p:stCondLst>
                                            <p:cond delay="676"/>
                                          </p:stCondLst>
                                        </p:cTn>
                                        <p:tgtEl>
                                          <p:spTgt spid="3">
                                            <p:graphicEl>
                                              <a:dgm id="{59B32694-713A-4A08-A203-01D91C7826F0}"/>
                                            </p:graphicEl>
                                          </p:spTgt>
                                        </p:tgtEl>
                                      </p:cBhvr>
                                      <p:to x="100000" y="100000"/>
                                    </p:animScale>
                                    <p:animScale>
                                      <p:cBhvr>
                                        <p:cTn id="66" dur="26">
                                          <p:stCondLst>
                                            <p:cond delay="1312"/>
                                          </p:stCondLst>
                                        </p:cTn>
                                        <p:tgtEl>
                                          <p:spTgt spid="3">
                                            <p:graphicEl>
                                              <a:dgm id="{59B32694-713A-4A08-A203-01D91C7826F0}"/>
                                            </p:graphicEl>
                                          </p:spTgt>
                                        </p:tgtEl>
                                      </p:cBhvr>
                                      <p:to x="100000" y="80000"/>
                                    </p:animScale>
                                    <p:animScale>
                                      <p:cBhvr>
                                        <p:cTn id="67" dur="166" decel="50000">
                                          <p:stCondLst>
                                            <p:cond delay="1338"/>
                                          </p:stCondLst>
                                        </p:cTn>
                                        <p:tgtEl>
                                          <p:spTgt spid="3">
                                            <p:graphicEl>
                                              <a:dgm id="{59B32694-713A-4A08-A203-01D91C7826F0}"/>
                                            </p:graphicEl>
                                          </p:spTgt>
                                        </p:tgtEl>
                                      </p:cBhvr>
                                      <p:to x="100000" y="100000"/>
                                    </p:animScale>
                                    <p:animScale>
                                      <p:cBhvr>
                                        <p:cTn id="68" dur="26">
                                          <p:stCondLst>
                                            <p:cond delay="1642"/>
                                          </p:stCondLst>
                                        </p:cTn>
                                        <p:tgtEl>
                                          <p:spTgt spid="3">
                                            <p:graphicEl>
                                              <a:dgm id="{59B32694-713A-4A08-A203-01D91C7826F0}"/>
                                            </p:graphicEl>
                                          </p:spTgt>
                                        </p:tgtEl>
                                      </p:cBhvr>
                                      <p:to x="100000" y="90000"/>
                                    </p:animScale>
                                    <p:animScale>
                                      <p:cBhvr>
                                        <p:cTn id="69" dur="166" decel="50000">
                                          <p:stCondLst>
                                            <p:cond delay="1668"/>
                                          </p:stCondLst>
                                        </p:cTn>
                                        <p:tgtEl>
                                          <p:spTgt spid="3">
                                            <p:graphicEl>
                                              <a:dgm id="{59B32694-713A-4A08-A203-01D91C7826F0}"/>
                                            </p:graphicEl>
                                          </p:spTgt>
                                        </p:tgtEl>
                                      </p:cBhvr>
                                      <p:to x="100000" y="100000"/>
                                    </p:animScale>
                                    <p:animScale>
                                      <p:cBhvr>
                                        <p:cTn id="70" dur="26">
                                          <p:stCondLst>
                                            <p:cond delay="1808"/>
                                          </p:stCondLst>
                                        </p:cTn>
                                        <p:tgtEl>
                                          <p:spTgt spid="3">
                                            <p:graphicEl>
                                              <a:dgm id="{59B32694-713A-4A08-A203-01D91C7826F0}"/>
                                            </p:graphicEl>
                                          </p:spTgt>
                                        </p:tgtEl>
                                      </p:cBhvr>
                                      <p:to x="100000" y="95000"/>
                                    </p:animScale>
                                    <p:animScale>
                                      <p:cBhvr>
                                        <p:cTn id="71" dur="166" decel="50000">
                                          <p:stCondLst>
                                            <p:cond delay="1834"/>
                                          </p:stCondLst>
                                        </p:cTn>
                                        <p:tgtEl>
                                          <p:spTgt spid="3">
                                            <p:graphicEl>
                                              <a:dgm id="{59B32694-713A-4A08-A203-01D91C7826F0}"/>
                                            </p:graphic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graphicEl>
                                              <a:dgm id="{D4D6D86D-02BD-4050-B7AB-F06E9A5673D1}"/>
                                            </p:graphicEl>
                                          </p:spTgt>
                                        </p:tgtEl>
                                        <p:attrNameLst>
                                          <p:attrName>style.visibility</p:attrName>
                                        </p:attrNameLst>
                                      </p:cBhvr>
                                      <p:to>
                                        <p:strVal val="visible"/>
                                      </p:to>
                                    </p:set>
                                    <p:animEffect transition="in" filter="wipe(down)">
                                      <p:cBhvr>
                                        <p:cTn id="75" dur="580">
                                          <p:stCondLst>
                                            <p:cond delay="0"/>
                                          </p:stCondLst>
                                        </p:cTn>
                                        <p:tgtEl>
                                          <p:spTgt spid="3">
                                            <p:graphicEl>
                                              <a:dgm id="{D4D6D86D-02BD-4050-B7AB-F06E9A5673D1}"/>
                                            </p:graphicEl>
                                          </p:spTgt>
                                        </p:tgtEl>
                                      </p:cBhvr>
                                    </p:animEffect>
                                    <p:anim calcmode="lin" valueType="num">
                                      <p:cBhvr>
                                        <p:cTn id="76" dur="1822" tmFilter="0,0; 0.14,0.36; 0.43,0.73; 0.71,0.91; 1.0,1.0">
                                          <p:stCondLst>
                                            <p:cond delay="0"/>
                                          </p:stCondLst>
                                        </p:cTn>
                                        <p:tgtEl>
                                          <p:spTgt spid="3">
                                            <p:graphicEl>
                                              <a:dgm id="{D4D6D86D-02BD-4050-B7AB-F06E9A5673D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graphicEl>
                                              <a:dgm id="{D4D6D86D-02BD-4050-B7AB-F06E9A5673D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graphicEl>
                                              <a:dgm id="{D4D6D86D-02BD-4050-B7AB-F06E9A5673D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graphicEl>
                                              <a:dgm id="{D4D6D86D-02BD-4050-B7AB-F06E9A5673D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graphicEl>
                                              <a:dgm id="{D4D6D86D-02BD-4050-B7AB-F06E9A5673D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graphicEl>
                                              <a:dgm id="{D4D6D86D-02BD-4050-B7AB-F06E9A5673D1}"/>
                                            </p:graphicEl>
                                          </p:spTgt>
                                        </p:tgtEl>
                                      </p:cBhvr>
                                      <p:to x="100000" y="60000"/>
                                    </p:animScale>
                                    <p:animScale>
                                      <p:cBhvr>
                                        <p:cTn id="82" dur="166" decel="50000">
                                          <p:stCondLst>
                                            <p:cond delay="676"/>
                                          </p:stCondLst>
                                        </p:cTn>
                                        <p:tgtEl>
                                          <p:spTgt spid="3">
                                            <p:graphicEl>
                                              <a:dgm id="{D4D6D86D-02BD-4050-B7AB-F06E9A5673D1}"/>
                                            </p:graphicEl>
                                          </p:spTgt>
                                        </p:tgtEl>
                                      </p:cBhvr>
                                      <p:to x="100000" y="100000"/>
                                    </p:animScale>
                                    <p:animScale>
                                      <p:cBhvr>
                                        <p:cTn id="83" dur="26">
                                          <p:stCondLst>
                                            <p:cond delay="1312"/>
                                          </p:stCondLst>
                                        </p:cTn>
                                        <p:tgtEl>
                                          <p:spTgt spid="3">
                                            <p:graphicEl>
                                              <a:dgm id="{D4D6D86D-02BD-4050-B7AB-F06E9A5673D1}"/>
                                            </p:graphicEl>
                                          </p:spTgt>
                                        </p:tgtEl>
                                      </p:cBhvr>
                                      <p:to x="100000" y="80000"/>
                                    </p:animScale>
                                    <p:animScale>
                                      <p:cBhvr>
                                        <p:cTn id="84" dur="166" decel="50000">
                                          <p:stCondLst>
                                            <p:cond delay="1338"/>
                                          </p:stCondLst>
                                        </p:cTn>
                                        <p:tgtEl>
                                          <p:spTgt spid="3">
                                            <p:graphicEl>
                                              <a:dgm id="{D4D6D86D-02BD-4050-B7AB-F06E9A5673D1}"/>
                                            </p:graphicEl>
                                          </p:spTgt>
                                        </p:tgtEl>
                                      </p:cBhvr>
                                      <p:to x="100000" y="100000"/>
                                    </p:animScale>
                                    <p:animScale>
                                      <p:cBhvr>
                                        <p:cTn id="85" dur="26">
                                          <p:stCondLst>
                                            <p:cond delay="1642"/>
                                          </p:stCondLst>
                                        </p:cTn>
                                        <p:tgtEl>
                                          <p:spTgt spid="3">
                                            <p:graphicEl>
                                              <a:dgm id="{D4D6D86D-02BD-4050-B7AB-F06E9A5673D1}"/>
                                            </p:graphicEl>
                                          </p:spTgt>
                                        </p:tgtEl>
                                      </p:cBhvr>
                                      <p:to x="100000" y="90000"/>
                                    </p:animScale>
                                    <p:animScale>
                                      <p:cBhvr>
                                        <p:cTn id="86" dur="166" decel="50000">
                                          <p:stCondLst>
                                            <p:cond delay="1668"/>
                                          </p:stCondLst>
                                        </p:cTn>
                                        <p:tgtEl>
                                          <p:spTgt spid="3">
                                            <p:graphicEl>
                                              <a:dgm id="{D4D6D86D-02BD-4050-B7AB-F06E9A5673D1}"/>
                                            </p:graphicEl>
                                          </p:spTgt>
                                        </p:tgtEl>
                                      </p:cBhvr>
                                      <p:to x="100000" y="100000"/>
                                    </p:animScale>
                                    <p:animScale>
                                      <p:cBhvr>
                                        <p:cTn id="87" dur="26">
                                          <p:stCondLst>
                                            <p:cond delay="1808"/>
                                          </p:stCondLst>
                                        </p:cTn>
                                        <p:tgtEl>
                                          <p:spTgt spid="3">
                                            <p:graphicEl>
                                              <a:dgm id="{D4D6D86D-02BD-4050-B7AB-F06E9A5673D1}"/>
                                            </p:graphicEl>
                                          </p:spTgt>
                                        </p:tgtEl>
                                      </p:cBhvr>
                                      <p:to x="100000" y="95000"/>
                                    </p:animScale>
                                    <p:animScale>
                                      <p:cBhvr>
                                        <p:cTn id="88" dur="166" decel="50000">
                                          <p:stCondLst>
                                            <p:cond delay="1834"/>
                                          </p:stCondLst>
                                        </p:cTn>
                                        <p:tgtEl>
                                          <p:spTgt spid="3">
                                            <p:graphicEl>
                                              <a:dgm id="{D4D6D86D-02BD-4050-B7AB-F06E9A5673D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תמונה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00988"/>
            <a:ext cx="29337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484784"/>
            <a:ext cx="895350"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56"/>
          <p:cNvSpPr>
            <a:spLocks noChangeArrowheads="1"/>
          </p:cNvSpPr>
          <p:nvPr/>
        </p:nvSpPr>
        <p:spPr bwMode="auto">
          <a:xfrm>
            <a:off x="3117372" y="1528440"/>
            <a:ext cx="2478087" cy="712788"/>
          </a:xfrm>
          <a:prstGeom prst="ellipse">
            <a:avLst/>
          </a:prstGeom>
          <a:gradFill rotWithShape="0">
            <a:gsLst>
              <a:gs pos="0">
                <a:srgbClr val="FABF8F"/>
              </a:gs>
              <a:gs pos="50000">
                <a:srgbClr val="FDE9D9"/>
              </a:gs>
              <a:gs pos="100000">
                <a:srgbClr val="FABF8F"/>
              </a:gs>
            </a:gsLst>
            <a:lin ang="18900000" scaled="1"/>
          </a:gradFill>
          <a:ln w="19050">
            <a:solidFill>
              <a:srgbClr val="00000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AE" altLang="he-IL" sz="2000" b="1" dirty="0">
                <a:solidFill>
                  <a:prstClr val="black"/>
                </a:solidFill>
                <a:latin typeface="Times New Roman" pitchFamily="18" charset="0"/>
                <a:cs typeface="+mj-cs"/>
              </a:rPr>
              <a:t>تنقل المعلومات</a:t>
            </a:r>
            <a:endParaRPr lang="he-IL" altLang="he-IL" sz="2000" dirty="0">
              <a:solidFill>
                <a:prstClr val="black"/>
              </a:solidFill>
              <a:latin typeface="Arial" pitchFamily="34" charset="0"/>
              <a:cs typeface="+mj-cs"/>
            </a:endParaRPr>
          </a:p>
        </p:txBody>
      </p:sp>
      <p:sp>
        <p:nvSpPr>
          <p:cNvPr id="3" name="Oval 57"/>
          <p:cNvSpPr>
            <a:spLocks noChangeArrowheads="1"/>
          </p:cNvSpPr>
          <p:nvPr/>
        </p:nvSpPr>
        <p:spPr bwMode="auto">
          <a:xfrm>
            <a:off x="2411729" y="3000988"/>
            <a:ext cx="1411287" cy="928688"/>
          </a:xfrm>
          <a:prstGeom prst="ellipse">
            <a:avLst/>
          </a:prstGeom>
          <a:solidFill>
            <a:srgbClr val="CCCCFF"/>
          </a:solidFill>
          <a:ln w="19050">
            <a:solidFill>
              <a:srgbClr val="00000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AE" altLang="he-IL" sz="2000" b="1" dirty="0">
                <a:solidFill>
                  <a:prstClr val="black"/>
                </a:solidFill>
                <a:latin typeface="Times New Roman" pitchFamily="18" charset="0"/>
                <a:cs typeface="+mj-cs"/>
              </a:rPr>
              <a:t>توفير الكهرباء</a:t>
            </a:r>
            <a:endParaRPr lang="he-IL" altLang="he-IL" sz="2000" dirty="0">
              <a:solidFill>
                <a:prstClr val="black"/>
              </a:solidFill>
              <a:latin typeface="Arial" pitchFamily="34" charset="0"/>
              <a:cs typeface="+mj-cs"/>
            </a:endParaRPr>
          </a:p>
        </p:txBody>
      </p:sp>
      <p:sp>
        <p:nvSpPr>
          <p:cNvPr id="4" name="Oval 58"/>
          <p:cNvSpPr>
            <a:spLocks noChangeArrowheads="1"/>
          </p:cNvSpPr>
          <p:nvPr/>
        </p:nvSpPr>
        <p:spPr bwMode="auto">
          <a:xfrm>
            <a:off x="1115616" y="3834426"/>
            <a:ext cx="1450976" cy="1071562"/>
          </a:xfrm>
          <a:prstGeom prst="ellipse">
            <a:avLst/>
          </a:prstGeom>
          <a:solidFill>
            <a:srgbClr val="CCCCFF"/>
          </a:solidFill>
          <a:ln w="19050">
            <a:solidFill>
              <a:srgbClr val="00000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AE" altLang="he-IL" sz="2000" b="1" dirty="0">
                <a:solidFill>
                  <a:prstClr val="black"/>
                </a:solidFill>
                <a:latin typeface="Times New Roman" pitchFamily="18" charset="0"/>
                <a:cs typeface="+mj-cs"/>
              </a:rPr>
              <a:t>صيانة وقائية</a:t>
            </a:r>
            <a:endParaRPr lang="he-IL" altLang="he-IL" sz="2000" dirty="0">
              <a:solidFill>
                <a:prstClr val="black"/>
              </a:solidFill>
              <a:latin typeface="Arial" pitchFamily="34" charset="0"/>
              <a:cs typeface="+mj-cs"/>
            </a:endParaRPr>
          </a:p>
        </p:txBody>
      </p:sp>
      <p:sp>
        <p:nvSpPr>
          <p:cNvPr id="5" name="Oval 59"/>
          <p:cNvSpPr>
            <a:spLocks noChangeArrowheads="1"/>
          </p:cNvSpPr>
          <p:nvPr/>
        </p:nvSpPr>
        <p:spPr bwMode="auto">
          <a:xfrm>
            <a:off x="1907704" y="4905988"/>
            <a:ext cx="2018501" cy="1047750"/>
          </a:xfrm>
          <a:prstGeom prst="ellipse">
            <a:avLst/>
          </a:prstGeom>
          <a:solidFill>
            <a:srgbClr val="CCCCFF"/>
          </a:solidFill>
          <a:ln w="19050">
            <a:solidFill>
              <a:srgbClr val="00000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AE" altLang="he-IL" sz="1600" b="1" dirty="0">
                <a:solidFill>
                  <a:prstClr val="black"/>
                </a:solidFill>
                <a:latin typeface="Times New Roman" pitchFamily="18" charset="0"/>
                <a:cs typeface="+mj-cs"/>
              </a:rPr>
              <a:t>إنذارات بخصوص الاستهلاك المفرط</a:t>
            </a:r>
            <a:endParaRPr lang="he-IL" altLang="he-IL" sz="1600" dirty="0">
              <a:solidFill>
                <a:prstClr val="black"/>
              </a:solidFill>
              <a:latin typeface="Arial" pitchFamily="34" charset="0"/>
              <a:cs typeface="+mj-cs"/>
            </a:endParaRPr>
          </a:p>
          <a:p>
            <a:pPr algn="l" rtl="0" eaLnBrk="0" fontAlgn="base" hangingPunct="0">
              <a:spcBef>
                <a:spcPct val="0"/>
              </a:spcBef>
              <a:spcAft>
                <a:spcPct val="0"/>
              </a:spcAft>
            </a:pPr>
            <a:endParaRPr lang="he-IL" altLang="he-IL" sz="1600" dirty="0">
              <a:solidFill>
                <a:prstClr val="black"/>
              </a:solidFill>
              <a:latin typeface="Arial" pitchFamily="34" charset="0"/>
              <a:cs typeface="Arial" pitchFamily="34" charset="0"/>
            </a:endParaRPr>
          </a:p>
        </p:txBody>
      </p:sp>
      <p:cxnSp>
        <p:nvCxnSpPr>
          <p:cNvPr id="9" name="AutoShape 88"/>
          <p:cNvCxnSpPr>
            <a:cxnSpLocks noChangeShapeType="1"/>
          </p:cNvCxnSpPr>
          <p:nvPr/>
        </p:nvCxnSpPr>
        <p:spPr bwMode="auto">
          <a:xfrm>
            <a:off x="2236470" y="6903720"/>
            <a:ext cx="139128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89"/>
          <p:cNvCxnSpPr>
            <a:cxnSpLocks noChangeShapeType="1"/>
          </p:cNvCxnSpPr>
          <p:nvPr/>
        </p:nvCxnSpPr>
        <p:spPr bwMode="auto">
          <a:xfrm flipV="1">
            <a:off x="3300095" y="7341235"/>
            <a:ext cx="626110" cy="685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 name="Rectangle 10"/>
          <p:cNvSpPr>
            <a:spLocks noChangeArrowheads="1"/>
          </p:cNvSpPr>
          <p:nvPr/>
        </p:nvSpPr>
        <p:spPr bwMode="auto">
          <a:xfrm>
            <a:off x="0" y="-76988"/>
            <a:ext cx="867645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r>
              <a:rPr lang="ar-AE" altLang="he-IL" sz="2800" b="1" u="sng" dirty="0">
                <a:latin typeface="Times New Roman" pitchFamily="18" charset="0"/>
                <a:cs typeface="+mj-cs"/>
              </a:rPr>
              <a:t>الابتكار التكنولوجي</a:t>
            </a:r>
            <a:endParaRPr lang="he-IL" altLang="he-IL" sz="2200" dirty="0">
              <a:latin typeface="Times New Roman" pitchFamily="18" charset="0"/>
              <a:ea typeface="Times New Roman" pitchFamily="18" charset="0"/>
              <a:cs typeface="+mj-cs"/>
            </a:endParaRPr>
          </a:p>
          <a:p>
            <a:pPr eaLnBrk="0" hangingPunct="0"/>
            <a:r>
              <a:rPr lang="ar-AE" altLang="he-IL" sz="2200" dirty="0">
                <a:latin typeface="Times New Roman" pitchFamily="18" charset="0"/>
                <a:ea typeface="Times New Roman" pitchFamily="18" charset="0"/>
              </a:rPr>
              <a:t>يُعتبر الابتكار التكنولوجي اليوم بمثابة </a:t>
            </a:r>
            <a:r>
              <a:rPr lang="ar-JO" altLang="he-IL" sz="2200" dirty="0">
                <a:latin typeface="Times New Roman" pitchFamily="18" charset="0"/>
                <a:ea typeface="Times New Roman" pitchFamily="18" charset="0"/>
              </a:rPr>
              <a:t> ال</a:t>
            </a:r>
            <a:r>
              <a:rPr lang="ar-AE" altLang="he-IL" sz="2200" dirty="0">
                <a:latin typeface="Times New Roman" pitchFamily="18" charset="0"/>
                <a:ea typeface="Times New Roman" pitchFamily="18" charset="0"/>
              </a:rPr>
              <a:t>محرك</a:t>
            </a:r>
            <a:r>
              <a:rPr lang="en-US" altLang="he-IL" sz="2200" dirty="0">
                <a:latin typeface="Times New Roman" pitchFamily="18" charset="0"/>
                <a:ea typeface="Times New Roman" pitchFamily="18" charset="0"/>
              </a:rPr>
              <a:t> </a:t>
            </a:r>
            <a:r>
              <a:rPr lang="ar-JO" altLang="he-IL" sz="2200" dirty="0">
                <a:latin typeface="Times New Roman" pitchFamily="18" charset="0"/>
                <a:ea typeface="Times New Roman" pitchFamily="18" charset="0"/>
              </a:rPr>
              <a:t>الاقوى</a:t>
            </a:r>
            <a:r>
              <a:rPr lang="ar-AE" altLang="he-IL" sz="2200" dirty="0">
                <a:latin typeface="Times New Roman" pitchFamily="18" charset="0"/>
                <a:ea typeface="Times New Roman" pitchFamily="18" charset="0"/>
              </a:rPr>
              <a:t> </a:t>
            </a:r>
            <a:r>
              <a:rPr lang="ar-JO" altLang="he-IL" sz="2200" dirty="0">
                <a:latin typeface="Times New Roman" pitchFamily="18" charset="0"/>
                <a:ea typeface="Times New Roman" pitchFamily="18" charset="0"/>
              </a:rPr>
              <a:t>ل</a:t>
            </a:r>
            <a:r>
              <a:rPr lang="ar-AE" altLang="he-IL" sz="2200" dirty="0">
                <a:latin typeface="Times New Roman" pitchFamily="18" charset="0"/>
                <a:ea typeface="Times New Roman" pitchFamily="18" charset="0"/>
              </a:rPr>
              <a:t>لنمو</a:t>
            </a:r>
            <a:r>
              <a:rPr lang="he-IL" altLang="he-IL" sz="2200" dirty="0">
                <a:latin typeface="Times New Roman" pitchFamily="18" charset="0"/>
                <a:ea typeface="Times New Roman" pitchFamily="18" charset="0"/>
              </a:rPr>
              <a:t> </a:t>
            </a:r>
            <a:r>
              <a:rPr lang="ar-JO" altLang="he-IL" sz="2200" dirty="0">
                <a:latin typeface="Times New Roman" pitchFamily="18" charset="0"/>
                <a:ea typeface="Times New Roman" pitchFamily="18" charset="0"/>
              </a:rPr>
              <a:t>في العالم</a:t>
            </a:r>
            <a:r>
              <a:rPr lang="he-IL" altLang="he-IL" sz="2200" dirty="0">
                <a:latin typeface="Times New Roman" pitchFamily="18" charset="0"/>
                <a:ea typeface="Times New Roman" pitchFamily="18" charset="0"/>
                <a:cs typeface="+mj-cs"/>
              </a:rPr>
              <a:t>.</a:t>
            </a:r>
            <a:endParaRPr lang="en-US" altLang="he-IL" sz="2200" dirty="0">
              <a:cs typeface="+mj-cs"/>
            </a:endParaRPr>
          </a:p>
          <a:p>
            <a:pPr eaLnBrk="0" hangingPunct="0"/>
            <a:r>
              <a:rPr lang="ar-AE" altLang="he-IL" sz="2200" dirty="0">
                <a:latin typeface="Times New Roman" pitchFamily="18" charset="0"/>
                <a:cs typeface="+mj-cs"/>
              </a:rPr>
              <a:t>التنظيم الفعال, </a:t>
            </a:r>
            <a:r>
              <a:rPr lang="ar-JO" altLang="he-IL" sz="2200" dirty="0">
                <a:latin typeface="Times New Roman" pitchFamily="18" charset="0"/>
                <a:cs typeface="+mj-cs"/>
              </a:rPr>
              <a:t>ال</a:t>
            </a:r>
            <a:r>
              <a:rPr lang="ar-AE" altLang="he-IL" sz="2200" dirty="0">
                <a:latin typeface="Times New Roman" pitchFamily="18" charset="0"/>
                <a:cs typeface="+mj-cs"/>
              </a:rPr>
              <a:t>بيت </a:t>
            </a:r>
            <a:r>
              <a:rPr lang="ar-JO" altLang="he-IL" sz="2200" dirty="0">
                <a:latin typeface="Times New Roman" pitchFamily="18" charset="0"/>
                <a:cs typeface="+mj-cs"/>
              </a:rPr>
              <a:t>ال</a:t>
            </a:r>
            <a:r>
              <a:rPr lang="ar-AE" altLang="he-IL" sz="2200" dirty="0">
                <a:latin typeface="Times New Roman" pitchFamily="18" charset="0"/>
                <a:cs typeface="+mj-cs"/>
              </a:rPr>
              <a:t>فعال و</a:t>
            </a:r>
            <a:r>
              <a:rPr lang="ar-JO" altLang="he-IL" sz="2200" dirty="0">
                <a:latin typeface="Times New Roman" pitchFamily="18" charset="0"/>
                <a:cs typeface="+mj-cs"/>
              </a:rPr>
              <a:t>ال</a:t>
            </a:r>
            <a:r>
              <a:rPr lang="ar-AE" altLang="he-IL" sz="2200" dirty="0">
                <a:latin typeface="Times New Roman" pitchFamily="18" charset="0"/>
                <a:cs typeface="+mj-cs"/>
              </a:rPr>
              <a:t>ذكي</a:t>
            </a:r>
            <a:r>
              <a:rPr lang="ar-JO" altLang="he-IL" sz="2200" dirty="0">
                <a:latin typeface="Times New Roman" pitchFamily="18" charset="0"/>
                <a:cs typeface="+mj-cs"/>
              </a:rPr>
              <a:t> </a:t>
            </a:r>
            <a:r>
              <a:rPr lang="ar-AE" altLang="he-IL" sz="2200" dirty="0">
                <a:latin typeface="Times New Roman" pitchFamily="18" charset="0"/>
                <a:cs typeface="+mj-cs"/>
              </a:rPr>
              <a:t>, </a:t>
            </a:r>
            <a:r>
              <a:rPr lang="ar-JO" altLang="he-IL" sz="2200" dirty="0">
                <a:latin typeface="Times New Roman" pitchFamily="18" charset="0"/>
                <a:cs typeface="+mj-cs"/>
              </a:rPr>
              <a:t>يتطور</a:t>
            </a:r>
            <a:r>
              <a:rPr lang="ar-AE" altLang="he-IL" sz="2200" dirty="0">
                <a:latin typeface="Times New Roman" pitchFamily="18" charset="0"/>
                <a:cs typeface="+mj-cs"/>
              </a:rPr>
              <a:t> من خلال الابتكار التكنولوجي</a:t>
            </a:r>
            <a:r>
              <a:rPr lang="he-IL" altLang="he-IL" sz="2200" dirty="0">
                <a:latin typeface="Times New Roman" pitchFamily="18" charset="0"/>
                <a:cs typeface="+mj-cs"/>
              </a:rPr>
              <a:t> </a:t>
            </a:r>
            <a:r>
              <a:rPr lang="ar-AE" altLang="he-IL" sz="2200" dirty="0">
                <a:latin typeface="Times New Roman" pitchFamily="18" charset="0"/>
                <a:cs typeface="+mj-cs"/>
              </a:rPr>
              <a:t>.</a:t>
            </a:r>
            <a:r>
              <a:rPr lang="ar-JO" altLang="he-IL" sz="2200" dirty="0">
                <a:latin typeface="Times New Roman" pitchFamily="18" charset="0"/>
                <a:cs typeface="+mj-cs"/>
              </a:rPr>
              <a:t>الأجهزة</a:t>
            </a:r>
            <a:r>
              <a:rPr lang="ar-AE" altLang="he-IL" sz="2200" dirty="0">
                <a:latin typeface="Times New Roman" pitchFamily="18" charset="0"/>
                <a:cs typeface="+mj-cs"/>
              </a:rPr>
              <a:t> </a:t>
            </a:r>
            <a:r>
              <a:rPr lang="ar-JO" altLang="he-IL" sz="2200" dirty="0">
                <a:latin typeface="Times New Roman" pitchFamily="18" charset="0"/>
                <a:cs typeface="+mj-cs"/>
              </a:rPr>
              <a:t>ال</a:t>
            </a:r>
            <a:r>
              <a:rPr lang="ar-AE" altLang="he-IL" sz="2200" dirty="0">
                <a:latin typeface="Times New Roman" pitchFamily="18" charset="0"/>
                <a:cs typeface="+mj-cs"/>
              </a:rPr>
              <a:t>كه</a:t>
            </a:r>
            <a:r>
              <a:rPr lang="ar-JO" altLang="he-IL" sz="2200" dirty="0">
                <a:latin typeface="Times New Roman" pitchFamily="18" charset="0"/>
                <a:cs typeface="+mj-cs"/>
              </a:rPr>
              <a:t>ر</a:t>
            </a:r>
            <a:r>
              <a:rPr lang="ar-AE" altLang="he-IL" sz="2200" dirty="0">
                <a:latin typeface="Times New Roman" pitchFamily="18" charset="0"/>
                <a:cs typeface="+mj-cs"/>
              </a:rPr>
              <a:t>بائية </a:t>
            </a:r>
            <a:r>
              <a:rPr lang="ar-JO" altLang="he-IL" sz="2200" dirty="0">
                <a:latin typeface="Times New Roman" pitchFamily="18" charset="0"/>
                <a:cs typeface="+mj-cs"/>
              </a:rPr>
              <a:t>ال</a:t>
            </a:r>
            <a:r>
              <a:rPr lang="ar-AE" altLang="he-IL" sz="2200" dirty="0">
                <a:latin typeface="Times New Roman" pitchFamily="18" charset="0"/>
                <a:cs typeface="+mj-cs"/>
              </a:rPr>
              <a:t>ذكية </a:t>
            </a:r>
            <a:r>
              <a:rPr lang="ar-JO" altLang="he-IL" sz="2200" dirty="0">
                <a:latin typeface="Times New Roman" pitchFamily="18" charset="0"/>
                <a:cs typeface="+mj-cs"/>
              </a:rPr>
              <a:t>تستطيع </a:t>
            </a:r>
            <a:r>
              <a:rPr lang="ar-AE" altLang="he-IL" sz="2200" dirty="0">
                <a:latin typeface="Times New Roman" pitchFamily="18" charset="0"/>
                <a:cs typeface="+mj-cs"/>
              </a:rPr>
              <a:t>-:</a:t>
            </a:r>
            <a:endParaRPr lang="en-US" altLang="he-IL" sz="2200" dirty="0">
              <a:cs typeface="+mj-cs"/>
            </a:endParaRPr>
          </a:p>
        </p:txBody>
      </p:sp>
      <p:sp>
        <p:nvSpPr>
          <p:cNvPr id="7"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solidFill>
                <a:prstClr val="black"/>
              </a:solidFill>
            </a:endParaRPr>
          </a:p>
        </p:txBody>
      </p:sp>
      <p:sp>
        <p:nvSpPr>
          <p:cNvPr id="11" name="Rectangle 13"/>
          <p:cNvSpPr>
            <a:spLocks noChangeArrowheads="1"/>
          </p:cNvSpPr>
          <p:nvPr/>
        </p:nvSpPr>
        <p:spPr bwMode="auto">
          <a:xfrm>
            <a:off x="0" y="2174604"/>
            <a:ext cx="86764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endParaRPr lang="he-IL" altLang="he-IL" sz="1600" dirty="0">
              <a:solidFill>
                <a:prstClr val="black"/>
              </a:solidFill>
              <a:latin typeface="Times New Roman" pitchFamily="18" charset="0"/>
              <a:ea typeface="Times New Roman" pitchFamily="18" charset="0"/>
              <a:cs typeface="Times New Roman" pitchFamily="18" charset="0"/>
            </a:endParaRPr>
          </a:p>
          <a:p>
            <a:r>
              <a:rPr lang="ar-AE" altLang="he-IL" sz="2400" dirty="0">
                <a:latin typeface="Times New Roman" pitchFamily="18" charset="0"/>
                <a:ea typeface="Times New Roman" pitchFamily="18" charset="0"/>
                <a:cs typeface="+mj-cs"/>
              </a:rPr>
              <a:t>ت</a:t>
            </a:r>
            <a:r>
              <a:rPr lang="ar-JO" altLang="he-IL" sz="2400" dirty="0">
                <a:latin typeface="Times New Roman" pitchFamily="18" charset="0"/>
                <a:ea typeface="Times New Roman" pitchFamily="18" charset="0"/>
                <a:cs typeface="+mj-cs"/>
              </a:rPr>
              <a:t>تصل</a:t>
            </a:r>
            <a:r>
              <a:rPr lang="ar-AE" altLang="he-IL" sz="2400" dirty="0">
                <a:latin typeface="Times New Roman" pitchFamily="18" charset="0"/>
                <a:ea typeface="Times New Roman" pitchFamily="18" charset="0"/>
                <a:cs typeface="+mj-cs"/>
              </a:rPr>
              <a:t> مع بعضها ومع المستخدمين بعلاقات</a:t>
            </a:r>
            <a:r>
              <a:rPr lang="ar-JO" altLang="he-IL" sz="2400" dirty="0">
                <a:latin typeface="Times New Roman" pitchFamily="18" charset="0"/>
                <a:ea typeface="Times New Roman" pitchFamily="18" charset="0"/>
                <a:cs typeface="+mj-cs"/>
              </a:rPr>
              <a:t> </a:t>
            </a:r>
            <a:r>
              <a:rPr lang="ar-AE" altLang="he-IL" sz="2400" dirty="0">
                <a:latin typeface="Times New Roman" pitchFamily="18" charset="0"/>
                <a:ea typeface="Times New Roman" pitchFamily="18" charset="0"/>
                <a:cs typeface="+mj-cs"/>
              </a:rPr>
              <a:t>:</a:t>
            </a:r>
            <a:endParaRPr lang="en-US" altLang="he-IL" dirty="0"/>
          </a:p>
        </p:txBody>
      </p:sp>
      <p:sp>
        <p:nvSpPr>
          <p:cNvPr id="12" name="Rectangle 15"/>
          <p:cNvSpPr>
            <a:spLocks noChangeArrowheads="1"/>
          </p:cNvSpPr>
          <p:nvPr/>
        </p:nvSpPr>
        <p:spPr bwMode="auto">
          <a:xfrm>
            <a:off x="-47964" y="1328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algn="l"/>
            <a:r>
              <a:rPr lang="en-US" altLang="he-IL" sz="700">
                <a:solidFill>
                  <a:prstClr val="black"/>
                </a:solidFill>
              </a:rPr>
              <a:t/>
            </a:r>
            <a:br>
              <a:rPr lang="en-US" altLang="he-IL" sz="700">
                <a:solidFill>
                  <a:prstClr val="black"/>
                </a:solidFill>
              </a:rPr>
            </a:br>
            <a:endParaRPr lang="en-US" altLang="he-IL">
              <a:solidFill>
                <a:prstClr val="black"/>
              </a:solidFill>
            </a:endParaRPr>
          </a:p>
          <a:p>
            <a:pPr algn="l" rtl="0" eaLnBrk="0" hangingPunct="0"/>
            <a:endParaRPr lang="en-US" altLang="he-IL">
              <a:solidFill>
                <a:prstClr val="black"/>
              </a:solidFill>
            </a:endParaRPr>
          </a:p>
        </p:txBody>
      </p:sp>
      <p:sp>
        <p:nvSpPr>
          <p:cNvPr id="13" name="Rectangle 18"/>
          <p:cNvSpPr>
            <a:spLocks noChangeArrowheads="1"/>
          </p:cNvSpPr>
          <p:nvPr/>
        </p:nvSpPr>
        <p:spPr bwMode="auto">
          <a:xfrm>
            <a:off x="0" y="125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solidFill>
                <a:prstClr val="black"/>
              </a:solidFill>
            </a:endParaRPr>
          </a:p>
        </p:txBody>
      </p:sp>
      <p:sp>
        <p:nvSpPr>
          <p:cNvPr id="14" name="Rectangle 19"/>
          <p:cNvSpPr>
            <a:spLocks noChangeArrowheads="1"/>
          </p:cNvSpPr>
          <p:nvPr/>
        </p:nvSpPr>
        <p:spPr bwMode="auto">
          <a:xfrm>
            <a:off x="0" y="421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endParaRPr lang="he-IL" altLang="he-IL">
              <a:solidFill>
                <a:prstClr val="black"/>
              </a:solidFill>
            </a:endParaRPr>
          </a:p>
        </p:txBody>
      </p:sp>
      <p:cxnSp>
        <p:nvCxnSpPr>
          <p:cNvPr id="18" name="מחבר ישר 17"/>
          <p:cNvCxnSpPr/>
          <p:nvPr/>
        </p:nvCxnSpPr>
        <p:spPr>
          <a:xfrm>
            <a:off x="3995936" y="3465332"/>
            <a:ext cx="1224136" cy="251700"/>
          </a:xfrm>
          <a:prstGeom prst="line">
            <a:avLst/>
          </a:prstGeom>
          <a:ln/>
        </p:spPr>
        <p:style>
          <a:lnRef idx="2">
            <a:schemeClr val="dk1"/>
          </a:lnRef>
          <a:fillRef idx="0">
            <a:schemeClr val="dk1"/>
          </a:fillRef>
          <a:effectRef idx="1">
            <a:schemeClr val="dk1"/>
          </a:effectRef>
          <a:fontRef idx="minor">
            <a:schemeClr val="tx1"/>
          </a:fontRef>
        </p:style>
      </p:cxnSp>
      <p:cxnSp>
        <p:nvCxnSpPr>
          <p:cNvPr id="21" name="מחבר ישר 20"/>
          <p:cNvCxnSpPr/>
          <p:nvPr/>
        </p:nvCxnSpPr>
        <p:spPr>
          <a:xfrm flipV="1">
            <a:off x="2843808" y="4210050"/>
            <a:ext cx="2376264" cy="160158"/>
          </a:xfrm>
          <a:prstGeom prst="line">
            <a:avLst/>
          </a:prstGeom>
          <a:ln/>
        </p:spPr>
        <p:style>
          <a:lnRef idx="2">
            <a:schemeClr val="dk1"/>
          </a:lnRef>
          <a:fillRef idx="0">
            <a:schemeClr val="dk1"/>
          </a:fillRef>
          <a:effectRef idx="1">
            <a:schemeClr val="dk1"/>
          </a:effectRef>
          <a:fontRef idx="minor">
            <a:schemeClr val="tx1"/>
          </a:fontRef>
        </p:style>
      </p:cxnSp>
      <p:cxnSp>
        <p:nvCxnSpPr>
          <p:cNvPr id="22" name="מחבר ישר 21"/>
          <p:cNvCxnSpPr/>
          <p:nvPr/>
        </p:nvCxnSpPr>
        <p:spPr>
          <a:xfrm flipV="1">
            <a:off x="4148336" y="4725144"/>
            <a:ext cx="1215752" cy="576064"/>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2394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147852"/>
            <a:ext cx="414337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669" y="3934504"/>
            <a:ext cx="414337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280" y="2657427"/>
            <a:ext cx="4143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121" name="תמונה 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668" y="1401110"/>
            <a:ext cx="4143375" cy="131553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1"/>
          <p:cNvSpPr>
            <a:spLocks noChangeArrowheads="1"/>
          </p:cNvSpPr>
          <p:nvPr/>
        </p:nvSpPr>
        <p:spPr bwMode="auto">
          <a:xfrm>
            <a:off x="7034854" y="479174"/>
            <a:ext cx="361315" cy="796925"/>
          </a:xfrm>
          <a:prstGeom prst="flowChartProcess">
            <a:avLst/>
          </a:prstGeom>
          <a:solidFill>
            <a:srgbClr val="FFCC99"/>
          </a:solidFill>
          <a:ln w="12700">
            <a:solidFill>
              <a:srgbClr val="FFCC99"/>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he-IL">
              <a:solidFill>
                <a:prstClr val="black"/>
              </a:solidFill>
            </a:endParaRPr>
          </a:p>
        </p:txBody>
      </p:sp>
      <p:sp>
        <p:nvSpPr>
          <p:cNvPr id="3" name="AutoShape 60"/>
          <p:cNvSpPr>
            <a:spLocks noChangeArrowheads="1"/>
          </p:cNvSpPr>
          <p:nvPr/>
        </p:nvSpPr>
        <p:spPr bwMode="auto">
          <a:xfrm>
            <a:off x="3372856" y="265187"/>
            <a:ext cx="4848225" cy="1260461"/>
          </a:xfrm>
          <a:prstGeom prst="triangle">
            <a:avLst>
              <a:gd name="adj" fmla="val 50000"/>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AE" altLang="he-IL" b="1" dirty="0">
                <a:solidFill>
                  <a:prstClr val="black"/>
                </a:solidFill>
                <a:latin typeface="Times New Roman" pitchFamily="18" charset="0"/>
                <a:ea typeface="Times New Roman" pitchFamily="18" charset="0"/>
                <a:cs typeface="+mj-cs"/>
              </a:rPr>
              <a:t>الابتكار التكنولوجي</a:t>
            </a:r>
            <a:r>
              <a:rPr lang="he-IL" altLang="he-IL" b="1" dirty="0">
                <a:solidFill>
                  <a:prstClr val="black"/>
                </a:solidFill>
                <a:latin typeface="Times New Roman" pitchFamily="18" charset="0"/>
                <a:ea typeface="Times New Roman" pitchFamily="18" charset="0"/>
                <a:cs typeface="+mj-cs"/>
              </a:rPr>
              <a:t>– </a:t>
            </a:r>
            <a:r>
              <a:rPr lang="ar-AE" altLang="he-IL" b="1" dirty="0">
                <a:solidFill>
                  <a:prstClr val="black"/>
                </a:solidFill>
                <a:latin typeface="Times New Roman" pitchFamily="18" charset="0"/>
                <a:ea typeface="Times New Roman" pitchFamily="18" charset="0"/>
                <a:cs typeface="+mj-cs"/>
              </a:rPr>
              <a:t>الماضي, الحاضر والمستقبل</a:t>
            </a:r>
            <a:endParaRPr lang="he-IL" altLang="he-IL" dirty="0">
              <a:solidFill>
                <a:prstClr val="black"/>
              </a:solidFill>
              <a:latin typeface="Arial" pitchFamily="34" charset="0"/>
              <a:cs typeface="+mj-cs"/>
            </a:endParaRPr>
          </a:p>
          <a:p>
            <a:pPr algn="l" rtl="0" eaLnBrk="0" fontAlgn="base" hangingPunct="0">
              <a:spcBef>
                <a:spcPct val="0"/>
              </a:spcBef>
              <a:spcAft>
                <a:spcPct val="0"/>
              </a:spcAft>
            </a:pPr>
            <a:endParaRPr lang="he-IL" altLang="he-IL" dirty="0">
              <a:solidFill>
                <a:prstClr val="black"/>
              </a:solidFill>
              <a:latin typeface="Arial" pitchFamily="34" charset="0"/>
              <a:cs typeface="Arial" pitchFamily="34" charset="0"/>
            </a:endParaRPr>
          </a:p>
        </p:txBody>
      </p:sp>
      <p:sp>
        <p:nvSpPr>
          <p:cNvPr id="4" name="Rectangle 94"/>
          <p:cNvSpPr>
            <a:spLocks noChangeArrowheads="1"/>
          </p:cNvSpPr>
          <p:nvPr/>
        </p:nvSpPr>
        <p:spPr bwMode="auto">
          <a:xfrm>
            <a:off x="4572001" y="1628800"/>
            <a:ext cx="2462854" cy="936104"/>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ar-AE" altLang="he-IL" sz="1400" dirty="0">
                <a:solidFill>
                  <a:prstClr val="black"/>
                </a:solidFill>
                <a:latin typeface="Calibri" pitchFamily="34" charset="0"/>
                <a:ea typeface="Times New Roman" pitchFamily="18" charset="0"/>
                <a:cs typeface="Arial" pitchFamily="34" charset="0"/>
              </a:rPr>
              <a:t>قبل ابتكار الكهرباء, تم استخدام وسائل مختلفة لإنارة المحيط</a:t>
            </a:r>
            <a:r>
              <a:rPr lang="he-IL" altLang="he-IL" sz="1400" dirty="0">
                <a:solidFill>
                  <a:prstClr val="black"/>
                </a:solidFill>
                <a:latin typeface="Calibri" pitchFamily="34" charset="0"/>
                <a:ea typeface="Times New Roman" pitchFamily="18" charset="0"/>
                <a:cs typeface="Arial" pitchFamily="34" charset="0"/>
              </a:rPr>
              <a:t>. </a:t>
            </a:r>
            <a:r>
              <a:rPr lang="ar-AE" altLang="he-IL" sz="1400" dirty="0">
                <a:solidFill>
                  <a:prstClr val="black"/>
                </a:solidFill>
                <a:latin typeface="Calibri" pitchFamily="34" charset="0"/>
                <a:ea typeface="Times New Roman" pitchFamily="18" charset="0"/>
                <a:cs typeface="Arial" pitchFamily="34" charset="0"/>
              </a:rPr>
              <a:t>المواد المستخدمة لهذا الغرض كانت بالأساس النفط, الزيت والقطران</a:t>
            </a:r>
            <a:r>
              <a:rPr lang="he-IL" altLang="he-IL" sz="1400" dirty="0">
                <a:solidFill>
                  <a:prstClr val="black"/>
                </a:solidFill>
                <a:latin typeface="Calibri" pitchFamily="34" charset="0"/>
                <a:ea typeface="Times New Roman" pitchFamily="18" charset="0"/>
                <a:cs typeface="Arial" pitchFamily="34" charset="0"/>
              </a:rPr>
              <a:t>.</a:t>
            </a:r>
            <a:endParaRPr lang="he-IL" altLang="he-IL" sz="2000" dirty="0">
              <a:solidFill>
                <a:prstClr val="black"/>
              </a:solidFill>
              <a:latin typeface="Arial" pitchFamily="34" charset="0"/>
              <a:cs typeface="Arial" pitchFamily="34" charset="0"/>
            </a:endParaRPr>
          </a:p>
        </p:txBody>
      </p:sp>
      <p:sp>
        <p:nvSpPr>
          <p:cNvPr id="5" name="Rectangle 95"/>
          <p:cNvSpPr>
            <a:spLocks noChangeArrowheads="1"/>
          </p:cNvSpPr>
          <p:nvPr/>
        </p:nvSpPr>
        <p:spPr bwMode="auto">
          <a:xfrm>
            <a:off x="4530326" y="2955751"/>
            <a:ext cx="2498529" cy="866775"/>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ar-AE" altLang="he-IL" sz="1400" dirty="0">
                <a:latin typeface="Calibri" pitchFamily="34" charset="0"/>
                <a:ea typeface="Times New Roman" pitchFamily="18" charset="0"/>
                <a:cs typeface="Arial" pitchFamily="34" charset="0"/>
              </a:rPr>
              <a:t>في العام </a:t>
            </a:r>
            <a:r>
              <a:rPr lang="ar-AE" altLang="he-IL" sz="1400" b="1" dirty="0">
                <a:latin typeface="Calibri" pitchFamily="34" charset="0"/>
                <a:ea typeface="Times New Roman" pitchFamily="18" charset="0"/>
                <a:cs typeface="Arial" pitchFamily="34" charset="0"/>
              </a:rPr>
              <a:t>1878</a:t>
            </a:r>
            <a:r>
              <a:rPr lang="ar-AE" altLang="he-IL" sz="1400" dirty="0">
                <a:latin typeface="Calibri" pitchFamily="34" charset="0"/>
                <a:ea typeface="Times New Roman" pitchFamily="18" charset="0"/>
                <a:cs typeface="Arial" pitchFamily="34" charset="0"/>
              </a:rPr>
              <a:t> ابتكر توماس ألفا أديسون </a:t>
            </a:r>
            <a:r>
              <a:rPr lang="ar-AE" altLang="he-IL" sz="1400" b="1" dirty="0">
                <a:latin typeface="Calibri" pitchFamily="34" charset="0"/>
                <a:ea typeface="Times New Roman" pitchFamily="18" charset="0"/>
                <a:cs typeface="Arial" pitchFamily="34" charset="0"/>
              </a:rPr>
              <a:t>المصباح</a:t>
            </a:r>
            <a:r>
              <a:rPr lang="ar-AE" altLang="he-IL" sz="1400" dirty="0">
                <a:latin typeface="Calibri" pitchFamily="34" charset="0"/>
                <a:ea typeface="Times New Roman" pitchFamily="18" charset="0"/>
                <a:cs typeface="Arial" pitchFamily="34" charset="0"/>
              </a:rPr>
              <a:t>. حدث هذا قبل 140 سنة. وهذا </a:t>
            </a:r>
            <a:r>
              <a:rPr lang="he-IL" altLang="he-IL" sz="1400" dirty="0">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ar-AE" altLang="he-IL" sz="1400" dirty="0">
                <a:latin typeface="Calibri" pitchFamily="34" charset="0"/>
                <a:ea typeface="Times New Roman" pitchFamily="18" charset="0"/>
                <a:cs typeface="Arial" pitchFamily="34" charset="0"/>
              </a:rPr>
              <a:t> مصباح </a:t>
            </a:r>
            <a:r>
              <a:rPr lang="ar-JO" altLang="he-IL" sz="1400" dirty="0">
                <a:latin typeface="Calibri" pitchFamily="34" charset="0"/>
                <a:ea typeface="Times New Roman" pitchFamily="18" charset="0"/>
                <a:cs typeface="Arial" pitchFamily="34" charset="0"/>
              </a:rPr>
              <a:t> </a:t>
            </a:r>
            <a:r>
              <a:rPr lang="ar-AE" altLang="he-IL" sz="1400" dirty="0">
                <a:latin typeface="Calibri" pitchFamily="34" charset="0"/>
                <a:ea typeface="Times New Roman" pitchFamily="18" charset="0"/>
                <a:cs typeface="Arial" pitchFamily="34" charset="0"/>
              </a:rPr>
              <a:t>الكهرباء الذي يزود النور منذ ذلك الوقت. </a:t>
            </a:r>
            <a:endParaRPr lang="en-US" altLang="he-IL" sz="1200" dirty="0">
              <a:latin typeface="Calibri" pitchFamily="34" charset="0"/>
              <a:ea typeface="Times New Roman" pitchFamily="18" charset="0"/>
              <a:cs typeface="Calibri" pitchFamily="34" charset="0"/>
            </a:endParaRPr>
          </a:p>
          <a:p>
            <a:pPr algn="l" rtl="0" eaLnBrk="0" fontAlgn="base" hangingPunct="0">
              <a:spcBef>
                <a:spcPct val="0"/>
              </a:spcBef>
              <a:spcAft>
                <a:spcPct val="0"/>
              </a:spcAft>
            </a:pPr>
            <a:endParaRPr lang="en-US" altLang="he-IL" dirty="0">
              <a:solidFill>
                <a:prstClr val="black"/>
              </a:solidFill>
              <a:latin typeface="Arial" pitchFamily="34" charset="0"/>
              <a:cs typeface="Arial" pitchFamily="34" charset="0"/>
            </a:endParaRPr>
          </a:p>
        </p:txBody>
      </p:sp>
      <p:sp>
        <p:nvSpPr>
          <p:cNvPr id="6" name="Rectangle 96"/>
          <p:cNvSpPr>
            <a:spLocks noChangeArrowheads="1"/>
          </p:cNvSpPr>
          <p:nvPr/>
        </p:nvSpPr>
        <p:spPr bwMode="auto">
          <a:xfrm>
            <a:off x="4599239" y="4164578"/>
            <a:ext cx="2435615" cy="983273"/>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ar-AE" altLang="he-IL" sz="1200" dirty="0">
                <a:latin typeface="Calibri" pitchFamily="34" charset="0"/>
                <a:ea typeface="Times New Roman" pitchFamily="18" charset="0"/>
                <a:cs typeface="+mj-cs"/>
              </a:rPr>
              <a:t>يتكون المصباح من سلك رقيق من الكربون</a:t>
            </a:r>
            <a:r>
              <a:rPr lang="ar-JO" altLang="he-IL" sz="1200" dirty="0">
                <a:latin typeface="Calibri" pitchFamily="34" charset="0"/>
                <a:ea typeface="Times New Roman" pitchFamily="18" charset="0"/>
                <a:cs typeface="+mj-cs"/>
              </a:rPr>
              <a:t> </a:t>
            </a:r>
            <a:r>
              <a:rPr lang="ar-AE" altLang="he-IL" sz="1200" dirty="0">
                <a:latin typeface="Calibri" pitchFamily="34" charset="0"/>
                <a:ea typeface="Times New Roman" pitchFamily="18" charset="0"/>
                <a:cs typeface="+mj-cs"/>
              </a:rPr>
              <a:t>قابل للاشتعال , وهو عنصر كيميائي موجود في </a:t>
            </a:r>
            <a:r>
              <a:rPr lang="ar-JO" altLang="he-IL" sz="1200" dirty="0">
                <a:latin typeface="Calibri" pitchFamily="34" charset="0"/>
                <a:ea typeface="Times New Roman" pitchFamily="18" charset="0"/>
                <a:cs typeface="+mj-cs"/>
              </a:rPr>
              <a:t> </a:t>
            </a:r>
            <a:r>
              <a:rPr lang="ar-AE" altLang="he-IL" sz="1200" u="sng" dirty="0">
                <a:latin typeface="Calibri" pitchFamily="34" charset="0"/>
                <a:ea typeface="Times New Roman" pitchFamily="18" charset="0"/>
                <a:cs typeface="+mj-cs"/>
              </a:rPr>
              <a:t>الفحم </a:t>
            </a:r>
            <a:r>
              <a:rPr lang="ar-JO" altLang="he-IL" sz="1200" u="sng" dirty="0">
                <a:latin typeface="Calibri" pitchFamily="34" charset="0"/>
                <a:ea typeface="Times New Roman" pitchFamily="18" charset="0"/>
                <a:cs typeface="+mj-cs"/>
              </a:rPr>
              <a:t> </a:t>
            </a:r>
            <a:r>
              <a:rPr lang="ar-AE" altLang="he-IL" sz="1200" u="sng" dirty="0">
                <a:latin typeface="Calibri" pitchFamily="34" charset="0"/>
                <a:ea typeface="Times New Roman" pitchFamily="18" charset="0"/>
                <a:cs typeface="+mj-cs"/>
              </a:rPr>
              <a:t>والماس</a:t>
            </a:r>
            <a:r>
              <a:rPr lang="ar-AE" altLang="he-IL" sz="1200" dirty="0">
                <a:latin typeface="Calibri" pitchFamily="34" charset="0"/>
                <a:ea typeface="Times New Roman" pitchFamily="18" charset="0"/>
                <a:cs typeface="+mj-cs"/>
              </a:rPr>
              <a:t>. حين </a:t>
            </a:r>
            <a:r>
              <a:rPr lang="ar-JO" altLang="he-IL" sz="1200" dirty="0">
                <a:latin typeface="Calibri" pitchFamily="34" charset="0"/>
                <a:ea typeface="Times New Roman" pitchFamily="18" charset="0"/>
                <a:cs typeface="+mj-cs"/>
              </a:rPr>
              <a:t>ي</a:t>
            </a:r>
            <a:r>
              <a:rPr lang="ar-AE" altLang="he-IL" sz="1200" dirty="0">
                <a:latin typeface="Calibri" pitchFamily="34" charset="0"/>
                <a:ea typeface="Times New Roman" pitchFamily="18" charset="0"/>
                <a:cs typeface="+mj-cs"/>
              </a:rPr>
              <a:t>مر في هذا السلك تيار كهربائي</a:t>
            </a:r>
            <a:r>
              <a:rPr lang="ar-JO" altLang="he-IL" sz="1200" dirty="0">
                <a:latin typeface="Calibri" pitchFamily="34" charset="0"/>
                <a:ea typeface="Times New Roman" pitchFamily="18" charset="0"/>
                <a:cs typeface="+mj-cs"/>
              </a:rPr>
              <a:t> </a:t>
            </a:r>
            <a:r>
              <a:rPr lang="ar-AE" altLang="he-IL" sz="1200" dirty="0">
                <a:latin typeface="Calibri" pitchFamily="34" charset="0"/>
                <a:ea typeface="Times New Roman" pitchFamily="18" charset="0"/>
                <a:cs typeface="+mj-cs"/>
              </a:rPr>
              <a:t>, يسخن</a:t>
            </a:r>
            <a:r>
              <a:rPr lang="ar-JO" altLang="he-IL" sz="1200" dirty="0">
                <a:latin typeface="Calibri" pitchFamily="34" charset="0"/>
                <a:ea typeface="Times New Roman" pitchFamily="18" charset="0"/>
                <a:cs typeface="+mj-cs"/>
              </a:rPr>
              <a:t>  السلك </a:t>
            </a:r>
            <a:r>
              <a:rPr lang="ar-AE" altLang="he-IL" sz="1200" dirty="0">
                <a:latin typeface="Calibri" pitchFamily="34" charset="0"/>
                <a:ea typeface="Times New Roman" pitchFamily="18" charset="0"/>
                <a:cs typeface="+mj-cs"/>
              </a:rPr>
              <a:t>ويشتعل, والنتيجة</a:t>
            </a:r>
            <a:r>
              <a:rPr lang="he-IL" altLang="he-IL" sz="1200" dirty="0">
                <a:latin typeface="Calibri" pitchFamily="34" charset="0"/>
                <a:ea typeface="Times New Roman" pitchFamily="18" charset="0"/>
                <a:cs typeface="+mj-cs"/>
              </a:rPr>
              <a:t> – </a:t>
            </a:r>
            <a:r>
              <a:rPr lang="ar-AE" altLang="he-IL" sz="1200" b="1" dirty="0">
                <a:latin typeface="Calibri" pitchFamily="34" charset="0"/>
                <a:ea typeface="Times New Roman" pitchFamily="18" charset="0"/>
                <a:cs typeface="+mj-cs"/>
              </a:rPr>
              <a:t>النور</a:t>
            </a:r>
            <a:r>
              <a:rPr lang="ar-AE" altLang="he-IL" sz="1200" dirty="0">
                <a:latin typeface="Calibri" pitchFamily="34" charset="0"/>
                <a:ea typeface="Times New Roman" pitchFamily="18" charset="0"/>
                <a:cs typeface="+mj-cs"/>
              </a:rPr>
              <a:t>.</a:t>
            </a:r>
            <a:r>
              <a:rPr lang="he-IL" altLang="he-IL" sz="1200" dirty="0">
                <a:latin typeface="Calibri" pitchFamily="34" charset="0"/>
                <a:ea typeface="Times New Roman" pitchFamily="18" charset="0"/>
                <a:cs typeface="+mj-cs"/>
              </a:rPr>
              <a:t> </a:t>
            </a:r>
            <a:endParaRPr lang="en-US" altLang="he-IL" sz="1200" dirty="0">
              <a:latin typeface="Arial" pitchFamily="34" charset="0"/>
              <a:cs typeface="Arial" pitchFamily="34" charset="0"/>
            </a:endParaRPr>
          </a:p>
        </p:txBody>
      </p:sp>
      <p:sp>
        <p:nvSpPr>
          <p:cNvPr id="8" name="Rectangle 97"/>
          <p:cNvSpPr>
            <a:spLocks noChangeArrowheads="1"/>
          </p:cNvSpPr>
          <p:nvPr/>
        </p:nvSpPr>
        <p:spPr bwMode="auto">
          <a:xfrm>
            <a:off x="4530326" y="5445224"/>
            <a:ext cx="2504528" cy="1008112"/>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ar-AE" altLang="he-IL" sz="1400" dirty="0">
                <a:solidFill>
                  <a:prstClr val="black"/>
                </a:solidFill>
                <a:latin typeface="Calibri" pitchFamily="34" charset="0"/>
                <a:ea typeface="Times New Roman" pitchFamily="18" charset="0"/>
                <a:cs typeface="Arial" pitchFamily="34" charset="0"/>
              </a:rPr>
              <a:t>لمنع</a:t>
            </a:r>
            <a:r>
              <a:rPr lang="he-IL" altLang="he-IL" sz="1400" dirty="0">
                <a:solidFill>
                  <a:prstClr val="black"/>
                </a:solidFill>
                <a:latin typeface="Calibri" pitchFamily="34" charset="0"/>
                <a:ea typeface="Times New Roman" pitchFamily="18" charset="0"/>
                <a:cs typeface="Arial" pitchFamily="34" charset="0"/>
              </a:rPr>
              <a:t> </a:t>
            </a:r>
            <a:r>
              <a:rPr lang="ar-AE" altLang="he-IL" sz="1400" dirty="0">
                <a:solidFill>
                  <a:prstClr val="black"/>
                </a:solidFill>
                <a:latin typeface="Calibri" pitchFamily="34" charset="0"/>
                <a:ea typeface="Times New Roman" pitchFamily="18" charset="0"/>
                <a:cs typeface="Arial" pitchFamily="34" charset="0"/>
              </a:rPr>
              <a:t>احتراق السلك, أحاطه أديسون بغلاف زجاجي فارغ من الهواء. وبهذه الطريقة تم الحصول على مصباح كهربائي متوهج بشكل إجاص. «</a:t>
            </a:r>
            <a:r>
              <a:rPr lang="ar-AE" altLang="he-IL" sz="1400" b="1" dirty="0">
                <a:solidFill>
                  <a:prstClr val="black"/>
                </a:solidFill>
                <a:latin typeface="Calibri" pitchFamily="34" charset="0"/>
                <a:ea typeface="Times New Roman" pitchFamily="18" charset="0"/>
                <a:cs typeface="Arial" pitchFamily="34" charset="0"/>
              </a:rPr>
              <a:t>إجاص زجاجي</a:t>
            </a:r>
            <a:r>
              <a:rPr lang="ar-AE" altLang="he-IL" sz="1400" dirty="0">
                <a:solidFill>
                  <a:prstClr val="black"/>
                </a:solidFill>
                <a:latin typeface="Calibri" pitchFamily="34" charset="0"/>
                <a:ea typeface="Times New Roman" pitchFamily="18" charset="0"/>
                <a:cs typeface="Arial" pitchFamily="34" charset="0"/>
              </a:rPr>
              <a:t>».</a:t>
            </a:r>
            <a:endParaRPr lang="en-US" altLang="he-IL" sz="900" dirty="0">
              <a:solidFill>
                <a:prstClr val="black"/>
              </a:solidFill>
              <a:latin typeface="Arial" pitchFamily="34" charset="0"/>
              <a:cs typeface="Arial" pitchFamily="34" charset="0"/>
            </a:endParaRPr>
          </a:p>
          <a:p>
            <a:pPr algn="l" rtl="0" eaLnBrk="0" fontAlgn="base" hangingPunct="0">
              <a:spcBef>
                <a:spcPct val="0"/>
              </a:spcBef>
              <a:spcAft>
                <a:spcPct val="0"/>
              </a:spcAft>
            </a:pPr>
            <a:endParaRPr lang="en-US" altLang="he-IL" dirty="0">
              <a:solidFill>
                <a:prstClr val="black"/>
              </a:solidFill>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endParaRPr lang="he-IL" altLang="he-IL">
              <a:solidFill>
                <a:prstClr val="black"/>
              </a:solidFill>
            </a:endParaRPr>
          </a:p>
        </p:txBody>
      </p:sp>
      <p:sp>
        <p:nvSpPr>
          <p:cNvPr id="10" name="Rectangle 1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endParaRPr lang="he-IL" altLang="he-IL">
              <a:solidFill>
                <a:prstClr val="black"/>
              </a:solidFill>
            </a:endParaRPr>
          </a:p>
        </p:txBody>
      </p:sp>
      <p:sp>
        <p:nvSpPr>
          <p:cNvPr id="11"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solidFill>
                <a:prstClr val="black"/>
              </a:solidFill>
            </a:endParaRPr>
          </a:p>
        </p:txBody>
      </p:sp>
      <p:sp>
        <p:nvSpPr>
          <p:cNvPr id="12" name="Rectangle 1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600" dirty="0">
                <a:solidFill>
                  <a:prstClr val="black"/>
                </a:solidFill>
                <a:latin typeface="Arial" pitchFamily="34" charset="0"/>
                <a:ea typeface="Times New Roman" pitchFamily="18" charset="0"/>
                <a:cs typeface="Arial" pitchFamily="34" charset="0"/>
              </a:rPr>
              <a:t>																																				</a:t>
            </a:r>
            <a:endParaRPr lang="en-US" altLang="he-IL" dirty="0">
              <a:solidFill>
                <a:prstClr val="black"/>
              </a:solidFill>
              <a:latin typeface="Arial" pitchFamily="34" charset="0"/>
              <a:cs typeface="Arial" pitchFamily="34" charset="0"/>
            </a:endParaRPr>
          </a:p>
        </p:txBody>
      </p:sp>
      <p:sp>
        <p:nvSpPr>
          <p:cNvPr id="13" name="Rectangle 18"/>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600" dirty="0">
                <a:solidFill>
                  <a:prstClr val="black"/>
                </a:solidFill>
                <a:latin typeface="Arial" pitchFamily="34" charset="0"/>
                <a:ea typeface="Times New Roman" pitchFamily="18" charset="0"/>
                <a:cs typeface="Arial" pitchFamily="34" charset="0"/>
              </a:rPr>
              <a:t>	</a:t>
            </a:r>
            <a:endParaRPr lang="en-US" altLang="he-IL" dirty="0">
              <a:solidFill>
                <a:prstClr val="black"/>
              </a:solidFill>
              <a:latin typeface="Arial" pitchFamily="34" charset="0"/>
              <a:cs typeface="Arial" pitchFamily="34" charset="0"/>
            </a:endParaRPr>
          </a:p>
        </p:txBody>
      </p:sp>
      <p:sp>
        <p:nvSpPr>
          <p:cNvPr id="14" name="Rectangle 19"/>
          <p:cNvSpPr>
            <a:spLocks noChangeArrowheads="1"/>
          </p:cNvSpPr>
          <p:nvPr/>
        </p:nvSpPr>
        <p:spPr bwMode="auto">
          <a:xfrm>
            <a:off x="0" y="3381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600">
                <a:solidFill>
                  <a:prstClr val="black"/>
                </a:solidFill>
                <a:latin typeface="Arial" pitchFamily="34" charset="0"/>
                <a:ea typeface="Times New Roman" pitchFamily="18" charset="0"/>
                <a:cs typeface="Arial" pitchFamily="34" charset="0"/>
              </a:rPr>
              <a:t>	</a:t>
            </a:r>
            <a:endParaRPr lang="en-US" altLang="he-IL">
              <a:solidFill>
                <a:prstClr val="black"/>
              </a:solidFill>
              <a:latin typeface="Arial" pitchFamily="34" charset="0"/>
              <a:cs typeface="Arial" pitchFamily="34" charset="0"/>
            </a:endParaRPr>
          </a:p>
        </p:txBody>
      </p:sp>
      <p:sp>
        <p:nvSpPr>
          <p:cNvPr id="15" name="Rectangle 20"/>
          <p:cNvSpPr>
            <a:spLocks noChangeArrowheads="1"/>
          </p:cNvSpPr>
          <p:nvPr/>
        </p:nvSpPr>
        <p:spPr bwMode="auto">
          <a:xfrm>
            <a:off x="0" y="481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600">
                <a:solidFill>
                  <a:prstClr val="black"/>
                </a:solidFill>
                <a:latin typeface="Arial" pitchFamily="34" charset="0"/>
                <a:ea typeface="Times New Roman" pitchFamily="18" charset="0"/>
                <a:cs typeface="Arial" pitchFamily="34" charset="0"/>
              </a:rPr>
              <a:t>	</a:t>
            </a:r>
            <a:endParaRPr lang="en-US" altLang="he-IL">
              <a:solidFill>
                <a:prstClr val="black"/>
              </a:solidFill>
              <a:latin typeface="Arial" pitchFamily="34" charset="0"/>
              <a:cs typeface="Arial" pitchFamily="34" charset="0"/>
            </a:endParaRPr>
          </a:p>
        </p:txBody>
      </p:sp>
      <p:sp>
        <p:nvSpPr>
          <p:cNvPr id="16" name="Rectangle 21"/>
          <p:cNvSpPr>
            <a:spLocks noChangeArrowheads="1"/>
          </p:cNvSpPr>
          <p:nvPr/>
        </p:nvSpPr>
        <p:spPr bwMode="auto">
          <a:xfrm>
            <a:off x="0" y="623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600" dirty="0">
                <a:solidFill>
                  <a:prstClr val="black"/>
                </a:solidFill>
                <a:latin typeface="Arial" pitchFamily="34" charset="0"/>
                <a:ea typeface="Times New Roman" pitchFamily="18" charset="0"/>
                <a:cs typeface="Arial" pitchFamily="34" charset="0"/>
              </a:rPr>
              <a:t>																							</a:t>
            </a:r>
            <a:r>
              <a:rPr lang="en-US" altLang="he-IL" sz="700" dirty="0">
                <a:solidFill>
                  <a:prstClr val="black"/>
                </a:solidFill>
                <a:latin typeface="Arial" pitchFamily="34" charset="0"/>
                <a:cs typeface="Arial" pitchFamily="34" charset="0"/>
              </a:rPr>
              <a:t> </a:t>
            </a:r>
            <a:endParaRPr lang="en-US" altLang="he-IL" dirty="0">
              <a:solidFill>
                <a:prstClr val="black"/>
              </a:solidFill>
              <a:latin typeface="Arial" pitchFamily="34" charset="0"/>
              <a:cs typeface="Arial" pitchFamily="34" charset="0"/>
            </a:endParaRPr>
          </a:p>
        </p:txBody>
      </p:sp>
      <p:pic>
        <p:nvPicPr>
          <p:cNvPr id="21" name="תמונה 20" descr="×ª××¦××ª ×ª××× ×"/>
          <p:cNvPicPr/>
          <p:nvPr/>
        </p:nvPicPr>
        <p:blipFill>
          <a:blip r:embed="rId3">
            <a:lum bright="35000"/>
          </a:blip>
          <a:srcRect/>
          <a:stretch>
            <a:fillRect/>
          </a:stretch>
        </p:blipFill>
        <p:spPr bwMode="auto">
          <a:xfrm>
            <a:off x="813921" y="2747597"/>
            <a:ext cx="2533918" cy="1248410"/>
          </a:xfrm>
          <a:prstGeom prst="rect">
            <a:avLst/>
          </a:prstGeom>
          <a:noFill/>
          <a:ln w="9525">
            <a:noFill/>
            <a:miter lim="800000"/>
            <a:headEnd/>
            <a:tailEnd/>
          </a:ln>
        </p:spPr>
      </p:pic>
      <p:sp>
        <p:nvSpPr>
          <p:cNvPr id="17" name="מלבן 16"/>
          <p:cNvSpPr/>
          <p:nvPr/>
        </p:nvSpPr>
        <p:spPr>
          <a:xfrm>
            <a:off x="-540567" y="3996007"/>
            <a:ext cx="3913424" cy="584775"/>
          </a:xfrm>
          <a:prstGeom prst="rect">
            <a:avLst/>
          </a:prstGeom>
        </p:spPr>
        <p:txBody>
          <a:bodyPr wrap="square">
            <a:spAutoFit/>
          </a:bodyPr>
          <a:lstStyle/>
          <a:p>
            <a:r>
              <a:rPr lang="ar-AE" sz="1400" b="1" dirty="0">
                <a:solidFill>
                  <a:prstClr val="black"/>
                </a:solidFill>
              </a:rPr>
              <a:t>معلومات عن</a:t>
            </a:r>
            <a:r>
              <a:rPr lang="he-IL" sz="1400" b="1" dirty="0">
                <a:solidFill>
                  <a:prstClr val="black"/>
                </a:solidFill>
              </a:rPr>
              <a:t> </a:t>
            </a:r>
            <a:r>
              <a:rPr lang="ar-AE" sz="1400" b="1" dirty="0">
                <a:solidFill>
                  <a:prstClr val="black"/>
                </a:solidFill>
              </a:rPr>
              <a:t>أديسون (موقع </a:t>
            </a:r>
            <a:r>
              <a:rPr lang="ar-AE" sz="1400" b="1" dirty="0" err="1">
                <a:solidFill>
                  <a:prstClr val="black"/>
                </a:solidFill>
              </a:rPr>
              <a:t>جاليم</a:t>
            </a:r>
            <a:r>
              <a:rPr lang="ar-AE" sz="1400" b="1" dirty="0">
                <a:solidFill>
                  <a:prstClr val="black"/>
                </a:solidFill>
              </a:rPr>
              <a:t>)</a:t>
            </a:r>
            <a:endParaRPr lang="en-US" sz="1400" u="sng" dirty="0">
              <a:solidFill>
                <a:prstClr val="black"/>
              </a:solidFill>
              <a:hlinkClick r:id="rId4"/>
            </a:endParaRPr>
          </a:p>
          <a:p>
            <a:r>
              <a:rPr lang="en-US" sz="1400" u="sng" dirty="0">
                <a:solidFill>
                  <a:prstClr val="black"/>
                </a:solidFill>
                <a:hlinkClick r:id="rId4"/>
              </a:rPr>
              <a:t>http://news.galim.org.il/pages/2153</a:t>
            </a:r>
            <a:r>
              <a:rPr lang="he-IL" b="1" dirty="0">
                <a:solidFill>
                  <a:prstClr val="black"/>
                </a:solidFill>
              </a:rPr>
              <a:t> </a:t>
            </a:r>
            <a:endParaRPr lang="he-IL" dirty="0">
              <a:solidFill>
                <a:prstClr val="black"/>
              </a:solidFill>
            </a:endParaRPr>
          </a:p>
        </p:txBody>
      </p:sp>
      <p:sp>
        <p:nvSpPr>
          <p:cNvPr id="22" name="TextBox 21"/>
          <p:cNvSpPr txBox="1"/>
          <p:nvPr/>
        </p:nvSpPr>
        <p:spPr>
          <a:xfrm>
            <a:off x="357158" y="6000768"/>
            <a:ext cx="3071834" cy="276999"/>
          </a:xfrm>
          <a:prstGeom prst="rect">
            <a:avLst/>
          </a:prstGeom>
          <a:noFill/>
        </p:spPr>
        <p:txBody>
          <a:bodyPr wrap="square" rtlCol="1">
            <a:spAutoFit/>
          </a:bodyPr>
          <a:lstStyle/>
          <a:p>
            <a:r>
              <a:rPr lang="ar-AE" sz="1200" dirty="0">
                <a:solidFill>
                  <a:prstClr val="black"/>
                </a:solidFill>
              </a:rPr>
              <a:t>من دليل التلميذ لقاءات مع عالم الكهرباء الفصل ب</a:t>
            </a:r>
            <a:r>
              <a:rPr lang="he-IL" sz="1200" dirty="0">
                <a:solidFill>
                  <a:prstClr val="black"/>
                </a:solidFill>
              </a:rPr>
              <a:t>'</a:t>
            </a:r>
          </a:p>
        </p:txBody>
      </p:sp>
      <p:pic>
        <p:nvPicPr>
          <p:cNvPr id="23"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flipH="1">
            <a:off x="1557523" y="629483"/>
            <a:ext cx="1046714" cy="154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7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3240358" cy="3070805"/>
          </a:xfrm>
          <a:prstGeom prst="rect">
            <a:avLst/>
          </a:prstGeom>
          <a:noFill/>
          <a:ln>
            <a:noFill/>
          </a:ln>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600">
                <a:solidFill>
                  <a:prstClr val="black"/>
                </a:solidFill>
                <a:latin typeface="Times New Roman" pitchFamily="18" charset="0"/>
                <a:ea typeface="Times New Roman" pitchFamily="18" charset="0"/>
              </a:rPr>
              <a:t>			</a:t>
            </a:r>
            <a:endParaRPr lang="en-US" altLang="he-IL">
              <a:solidFill>
                <a:prstClr val="black"/>
              </a:solidFill>
              <a:latin typeface="Arial" pitchFamily="34" charset="0"/>
              <a:cs typeface="Arial" pitchFamily="34" charset="0"/>
            </a:endParaRPr>
          </a:p>
        </p:txBody>
      </p:sp>
      <p:sp>
        <p:nvSpPr>
          <p:cNvPr id="3" name="Rectangle 3"/>
          <p:cNvSpPr>
            <a:spLocks noChangeArrowheads="1"/>
          </p:cNvSpPr>
          <p:nvPr/>
        </p:nvSpPr>
        <p:spPr bwMode="auto">
          <a:xfrm>
            <a:off x="-27973853" y="2125466"/>
            <a:ext cx="243369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he-IL" sz="1600" dirty="0">
                <a:solidFill>
                  <a:prstClr val="black"/>
                </a:solidFill>
                <a:latin typeface="Times New Roman" pitchFamily="18" charset="0"/>
                <a:ea typeface="Times New Roman" pitchFamily="18" charset="0"/>
              </a:rPr>
              <a:t>																																								</a:t>
            </a:r>
            <a:endParaRPr lang="en-US" altLang="he-IL" sz="700" dirty="0">
              <a:solidFill>
                <a:prstClr val="black"/>
              </a:solidFill>
              <a:latin typeface="Arial" pitchFamily="34" charset="0"/>
              <a:cs typeface="Arial" pitchFamily="34" charset="0"/>
            </a:endParaRPr>
          </a:p>
        </p:txBody>
      </p:sp>
      <p:sp>
        <p:nvSpPr>
          <p:cNvPr id="5" name="AutoShape 101"/>
          <p:cNvSpPr>
            <a:spLocks noChangeArrowheads="1"/>
          </p:cNvSpPr>
          <p:nvPr/>
        </p:nvSpPr>
        <p:spPr bwMode="auto">
          <a:xfrm>
            <a:off x="4716016" y="649024"/>
            <a:ext cx="4104456" cy="1219034"/>
          </a:xfrm>
          <a:prstGeom prst="wedgeEllipseCallout">
            <a:avLst>
              <a:gd name="adj1" fmla="val -66743"/>
              <a:gd name="adj2" fmla="val 20481"/>
            </a:avLst>
          </a:prstGeom>
          <a:solidFill>
            <a:srgbClr val="FFFF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ar-AE" b="1" dirty="0">
                <a:latin typeface="Calibri"/>
                <a:ea typeface="Times New Roman"/>
                <a:cs typeface="+mj-cs"/>
              </a:rPr>
              <a:t>المصباح المتوهج</a:t>
            </a:r>
            <a:r>
              <a:rPr lang="he-IL" sz="1600" b="1" dirty="0">
                <a:latin typeface="Calibri"/>
                <a:ea typeface="Times New Roman"/>
                <a:cs typeface="+mj-cs"/>
              </a:rPr>
              <a:t>– </a:t>
            </a:r>
            <a:r>
              <a:rPr lang="ar-AE" sz="1600" b="1" dirty="0">
                <a:latin typeface="Calibri"/>
                <a:ea typeface="Times New Roman"/>
                <a:cs typeface="+mj-cs"/>
              </a:rPr>
              <a:t>بداخله سلك معدني, يسخن حين يمر</a:t>
            </a:r>
            <a:r>
              <a:rPr lang="he-IL" sz="1600" b="1" dirty="0">
                <a:latin typeface="Calibri"/>
                <a:ea typeface="Times New Roman"/>
                <a:cs typeface="+mj-cs"/>
              </a:rPr>
              <a:t> </a:t>
            </a:r>
            <a:r>
              <a:rPr lang="ar-JO" sz="1600" b="1" dirty="0">
                <a:latin typeface="Calibri"/>
                <a:ea typeface="Times New Roman"/>
                <a:cs typeface="+mj-cs"/>
              </a:rPr>
              <a:t>به</a:t>
            </a:r>
            <a:r>
              <a:rPr lang="ar-AE" sz="1600" b="1" dirty="0">
                <a:latin typeface="Calibri"/>
                <a:ea typeface="Times New Roman"/>
                <a:cs typeface="+mj-cs"/>
              </a:rPr>
              <a:t> تيار كهربائي , يشتعل وي</a:t>
            </a:r>
            <a:r>
              <a:rPr lang="ar-JO" sz="1600" b="1" dirty="0">
                <a:latin typeface="Calibri"/>
                <a:ea typeface="Times New Roman"/>
                <a:cs typeface="+mj-cs"/>
              </a:rPr>
              <a:t>شع</a:t>
            </a:r>
            <a:r>
              <a:rPr lang="ar-AE" sz="1600" b="1" dirty="0">
                <a:latin typeface="Calibri"/>
                <a:ea typeface="Times New Roman"/>
                <a:cs typeface="+mj-cs"/>
              </a:rPr>
              <a:t> نور</a:t>
            </a:r>
            <a:r>
              <a:rPr lang="ar-JO" sz="1600" b="1" dirty="0">
                <a:latin typeface="Calibri"/>
                <a:ea typeface="Times New Roman"/>
                <a:cs typeface="+mj-cs"/>
              </a:rPr>
              <a:t>اً</a:t>
            </a:r>
            <a:r>
              <a:rPr lang="ar-AE" sz="1600" b="1" dirty="0">
                <a:latin typeface="Calibri"/>
                <a:ea typeface="Times New Roman"/>
                <a:cs typeface="+mj-cs"/>
              </a:rPr>
              <a:t>.</a:t>
            </a:r>
            <a:endParaRPr lang="en-US" sz="1600" dirty="0">
              <a:latin typeface="Calibri"/>
              <a:ea typeface="Times New Roman"/>
              <a:cs typeface="+mj-cs"/>
            </a:endParaRPr>
          </a:p>
        </p:txBody>
      </p:sp>
      <p:sp>
        <p:nvSpPr>
          <p:cNvPr id="6" name="AutoShape 102"/>
          <p:cNvSpPr>
            <a:spLocks noChangeArrowheads="1"/>
          </p:cNvSpPr>
          <p:nvPr/>
        </p:nvSpPr>
        <p:spPr bwMode="auto">
          <a:xfrm>
            <a:off x="4572000" y="2154724"/>
            <a:ext cx="3888432" cy="1219034"/>
          </a:xfrm>
          <a:prstGeom prst="wedgeEllipseCallout">
            <a:avLst>
              <a:gd name="adj1" fmla="val -66350"/>
              <a:gd name="adj2" fmla="val -48773"/>
            </a:avLst>
          </a:prstGeom>
          <a:solidFill>
            <a:srgbClr val="FFFF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ar-AE" b="1" dirty="0">
                <a:latin typeface="Calibri"/>
                <a:ea typeface="Times New Roman"/>
                <a:cs typeface="+mj-cs"/>
              </a:rPr>
              <a:t>مصباح </a:t>
            </a:r>
            <a:r>
              <a:rPr lang="ar-JO" b="1" dirty="0">
                <a:latin typeface="Calibri"/>
                <a:ea typeface="Times New Roman"/>
                <a:cs typeface="+mj-cs"/>
              </a:rPr>
              <a:t>ال</a:t>
            </a:r>
            <a:r>
              <a:rPr lang="ar-AE" b="1" dirty="0">
                <a:latin typeface="Calibri"/>
                <a:ea typeface="Times New Roman"/>
                <a:cs typeface="+mj-cs"/>
              </a:rPr>
              <a:t>فلوريسنت</a:t>
            </a:r>
            <a:r>
              <a:rPr lang="he-IL" b="1" dirty="0">
                <a:latin typeface="Calibri"/>
                <a:ea typeface="Times New Roman"/>
                <a:cs typeface="+mj-cs"/>
              </a:rPr>
              <a:t> </a:t>
            </a:r>
            <a:r>
              <a:rPr lang="he-IL" sz="1400" b="1" dirty="0">
                <a:latin typeface="Calibri"/>
                <a:ea typeface="Times New Roman"/>
                <a:cs typeface="Arial"/>
              </a:rPr>
              <a:t>– </a:t>
            </a:r>
            <a:r>
              <a:rPr lang="ar-JO" sz="1600" b="1" dirty="0">
                <a:latin typeface="Calibri"/>
                <a:ea typeface="Times New Roman"/>
                <a:cs typeface="Arial"/>
              </a:rPr>
              <a:t>يحتوي </a:t>
            </a:r>
            <a:r>
              <a:rPr lang="ar-AE" sz="1600" b="1" dirty="0">
                <a:latin typeface="Calibri"/>
                <a:ea typeface="Times New Roman"/>
                <a:cs typeface="Arial"/>
              </a:rPr>
              <a:t>على مادة خاصة </a:t>
            </a:r>
            <a:r>
              <a:rPr lang="ar-JO" sz="1600" b="1" dirty="0">
                <a:latin typeface="Calibri"/>
                <a:ea typeface="Times New Roman"/>
                <a:cs typeface="Arial"/>
              </a:rPr>
              <a:t>ت</a:t>
            </a:r>
            <a:r>
              <a:rPr lang="ar-AE" sz="1600" b="1" dirty="0">
                <a:latin typeface="Calibri"/>
                <a:ea typeface="Times New Roman"/>
                <a:cs typeface="Arial"/>
              </a:rPr>
              <a:t>توهج بتأثير الأشعة.</a:t>
            </a:r>
            <a:endParaRPr lang="en-US" sz="1600" dirty="0">
              <a:latin typeface="Calibri"/>
              <a:ea typeface="Times New Roman"/>
              <a:cs typeface="Arial"/>
            </a:endParaRPr>
          </a:p>
        </p:txBody>
      </p:sp>
      <p:sp>
        <p:nvSpPr>
          <p:cNvPr id="7" name="AutoShape 103"/>
          <p:cNvSpPr>
            <a:spLocks noChangeArrowheads="1"/>
          </p:cNvSpPr>
          <p:nvPr/>
        </p:nvSpPr>
        <p:spPr bwMode="auto">
          <a:xfrm>
            <a:off x="4572000" y="3580551"/>
            <a:ext cx="4032448" cy="2008689"/>
          </a:xfrm>
          <a:prstGeom prst="wedgeEllipseCallout">
            <a:avLst>
              <a:gd name="adj1" fmla="val -80139"/>
              <a:gd name="adj2" fmla="val -79657"/>
            </a:avLst>
          </a:prstGeom>
          <a:solidFill>
            <a:srgbClr val="FFFF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ar-AE" b="1" dirty="0">
                <a:latin typeface="Calibri"/>
                <a:ea typeface="Times New Roman"/>
                <a:cs typeface="Arial"/>
              </a:rPr>
              <a:t>مصباح ل</a:t>
            </a:r>
            <a:r>
              <a:rPr lang="ar-JO" b="1" dirty="0">
                <a:latin typeface="Calibri"/>
                <a:ea typeface="Times New Roman"/>
                <a:cs typeface="Arial"/>
              </a:rPr>
              <a:t>ِ</a:t>
            </a:r>
            <a:r>
              <a:rPr lang="ar-AE" b="1" dirty="0">
                <a:latin typeface="Calibri"/>
                <a:ea typeface="Times New Roman"/>
                <a:cs typeface="Arial"/>
              </a:rPr>
              <a:t>د</a:t>
            </a:r>
            <a:r>
              <a:rPr lang="he-IL" b="1" dirty="0">
                <a:latin typeface="Calibri"/>
                <a:ea typeface="Times New Roman"/>
                <a:cs typeface="Arial"/>
              </a:rPr>
              <a:t>(</a:t>
            </a:r>
            <a:r>
              <a:rPr lang="en-US" b="1" dirty="0">
                <a:latin typeface="Calibri"/>
                <a:ea typeface="Times New Roman"/>
                <a:cs typeface="Arial"/>
              </a:rPr>
              <a:t> (LED</a:t>
            </a:r>
            <a:r>
              <a:rPr lang="ar-AE" b="1" dirty="0">
                <a:latin typeface="Calibri"/>
                <a:ea typeface="Times New Roman"/>
                <a:cs typeface="Arial"/>
              </a:rPr>
              <a:t>هو صمام ثنائي (</a:t>
            </a:r>
            <a:r>
              <a:rPr lang="ar-JO" b="1" dirty="0" err="1">
                <a:latin typeface="Calibri"/>
                <a:ea typeface="Times New Roman"/>
                <a:cs typeface="Arial"/>
              </a:rPr>
              <a:t>الدايود</a:t>
            </a:r>
            <a:r>
              <a:rPr lang="ar-AE" b="1" dirty="0">
                <a:latin typeface="Calibri"/>
                <a:ea typeface="Times New Roman"/>
                <a:cs typeface="Arial"/>
              </a:rPr>
              <a:t>) </a:t>
            </a:r>
            <a:r>
              <a:rPr lang="ar-JO" b="1" dirty="0">
                <a:latin typeface="Calibri"/>
                <a:ea typeface="Times New Roman"/>
                <a:cs typeface="Arial"/>
              </a:rPr>
              <a:t>يشع</a:t>
            </a:r>
            <a:r>
              <a:rPr lang="ar-AE" b="1" dirty="0">
                <a:latin typeface="Calibri"/>
                <a:ea typeface="Times New Roman"/>
                <a:cs typeface="Arial"/>
              </a:rPr>
              <a:t> الضوء</a:t>
            </a:r>
            <a:r>
              <a:rPr lang="en-US" sz="1600" b="1" dirty="0">
                <a:latin typeface="Calibri"/>
                <a:ea typeface="Times New Roman"/>
                <a:cs typeface="Arial"/>
              </a:rPr>
              <a:t>Light Emitting  Diode</a:t>
            </a:r>
            <a:r>
              <a:rPr lang="he-IL" sz="1600" b="1" dirty="0">
                <a:latin typeface="Calibri"/>
                <a:ea typeface="Times New Roman"/>
                <a:cs typeface="Arial"/>
              </a:rPr>
              <a:t>. </a:t>
            </a:r>
            <a:r>
              <a:rPr lang="ar-AE" sz="1600" b="1" dirty="0">
                <a:latin typeface="Calibri"/>
                <a:ea typeface="Times New Roman"/>
                <a:cs typeface="Arial"/>
              </a:rPr>
              <a:t>هو مصباح كهربائي يستهلك الكهرباء أقل بعشرة أضعاف من المصباح المتوهج</a:t>
            </a:r>
            <a:r>
              <a:rPr lang="he-IL" sz="1000" b="1" dirty="0">
                <a:latin typeface="Calibri"/>
                <a:ea typeface="Times New Roman"/>
                <a:cs typeface="Arial"/>
              </a:rPr>
              <a:t> </a:t>
            </a:r>
            <a:endParaRPr lang="en-US" sz="1600" b="1" dirty="0">
              <a:latin typeface="Calibri"/>
              <a:ea typeface="Times New Roman"/>
              <a:cs typeface="Arial"/>
            </a:endParaRPr>
          </a:p>
        </p:txBody>
      </p:sp>
      <p:sp>
        <p:nvSpPr>
          <p:cNvPr id="8" name="AutoShape 104"/>
          <p:cNvSpPr>
            <a:spLocks noChangeArrowheads="1"/>
          </p:cNvSpPr>
          <p:nvPr/>
        </p:nvSpPr>
        <p:spPr bwMode="auto">
          <a:xfrm>
            <a:off x="323528" y="4903884"/>
            <a:ext cx="3816422" cy="901380"/>
          </a:xfrm>
          <a:prstGeom prst="wedgeEllipseCallout">
            <a:avLst>
              <a:gd name="adj1" fmla="val 7584"/>
              <a:gd name="adj2" fmla="val -241497"/>
            </a:avLst>
          </a:prstGeom>
          <a:solidFill>
            <a:srgbClr val="FFFF66"/>
          </a:solidFill>
          <a:ln w="9525">
            <a:solidFill>
              <a:srgbClr val="000000"/>
            </a:solidFill>
            <a:miter lim="800000"/>
            <a:headEnd/>
            <a:tailEnd/>
          </a:ln>
        </p:spPr>
        <p:txBody>
          <a:bodyPr rot="0" vert="horz" wrap="square" lIns="91440" tIns="45720" rIns="91440" bIns="45720" anchor="t" anchorCtr="0" upright="1">
            <a:noAutofit/>
          </a:bodyPr>
          <a:lstStyle/>
          <a:p>
            <a:r>
              <a:rPr lang="ar-AE" sz="1400" b="1" dirty="0">
                <a:latin typeface="Calibri"/>
                <a:ea typeface="Times New Roman"/>
                <a:cs typeface="Arial"/>
              </a:rPr>
              <a:t>يعمل المصباح المتوهج</a:t>
            </a:r>
            <a:r>
              <a:rPr lang="he-IL" sz="1400" b="1" dirty="0">
                <a:latin typeface="Calibri"/>
                <a:ea typeface="Times New Roman"/>
                <a:cs typeface="Arial"/>
              </a:rPr>
              <a:t> – 1,000 </a:t>
            </a:r>
            <a:r>
              <a:rPr lang="ar-AE" sz="1400" b="1" dirty="0">
                <a:latin typeface="Calibri"/>
                <a:ea typeface="Times New Roman"/>
                <a:cs typeface="Arial"/>
              </a:rPr>
              <a:t>ساعة</a:t>
            </a:r>
            <a:r>
              <a:rPr lang="he-IL" sz="1400" b="1" dirty="0">
                <a:latin typeface="Calibri"/>
                <a:ea typeface="Times New Roman"/>
                <a:cs typeface="Arial"/>
              </a:rPr>
              <a:t>. </a:t>
            </a:r>
          </a:p>
          <a:p>
            <a:r>
              <a:rPr lang="ar-AE" sz="1400" b="1" dirty="0">
                <a:latin typeface="Calibri"/>
                <a:ea typeface="Times New Roman"/>
                <a:cs typeface="Arial"/>
              </a:rPr>
              <a:t>مدة حياة مصباح</a:t>
            </a:r>
            <a:r>
              <a:rPr lang="he-IL" sz="1400" b="1" dirty="0">
                <a:latin typeface="Calibri"/>
                <a:ea typeface="Times New Roman"/>
                <a:cs typeface="Arial"/>
              </a:rPr>
              <a:t> </a:t>
            </a:r>
            <a:r>
              <a:rPr lang="ar-AE" sz="1400" b="1" dirty="0">
                <a:latin typeface="Calibri"/>
                <a:ea typeface="Times New Roman"/>
                <a:cs typeface="Arial"/>
              </a:rPr>
              <a:t>اللد</a:t>
            </a:r>
            <a:r>
              <a:rPr lang="he-IL" sz="1400" b="1" dirty="0">
                <a:latin typeface="Calibri"/>
                <a:ea typeface="Times New Roman"/>
                <a:cs typeface="Arial"/>
              </a:rPr>
              <a:t> - 50,000 </a:t>
            </a:r>
            <a:r>
              <a:rPr lang="ar-AE" sz="1400" b="1" dirty="0">
                <a:latin typeface="Calibri"/>
                <a:ea typeface="Times New Roman"/>
                <a:cs typeface="Arial"/>
              </a:rPr>
              <a:t>ساعة</a:t>
            </a:r>
            <a:r>
              <a:rPr lang="he-IL" sz="1400" b="1" dirty="0">
                <a:latin typeface="Calibri"/>
                <a:ea typeface="Times New Roman"/>
                <a:cs typeface="Arial"/>
              </a:rPr>
              <a:t>.</a:t>
            </a:r>
            <a:endParaRPr lang="en-US" sz="1400" dirty="0">
              <a:latin typeface="Calibri"/>
              <a:ea typeface="Times New Roman"/>
              <a:cs typeface="Arial"/>
            </a:endParaRPr>
          </a:p>
        </p:txBody>
      </p:sp>
      <p:sp>
        <p:nvSpPr>
          <p:cNvPr id="4" name="TextBox 3"/>
          <p:cNvSpPr txBox="1"/>
          <p:nvPr/>
        </p:nvSpPr>
        <p:spPr>
          <a:xfrm>
            <a:off x="3025196" y="5936516"/>
            <a:ext cx="4752527" cy="1063881"/>
          </a:xfrm>
          <a:prstGeom prst="rect">
            <a:avLst/>
          </a:prstGeom>
          <a:noFill/>
        </p:spPr>
        <p:txBody>
          <a:bodyPr wrap="square" rtlCol="1">
            <a:spAutoFit/>
          </a:bodyPr>
          <a:lstStyle/>
          <a:p>
            <a:pPr>
              <a:lnSpc>
                <a:spcPct val="115000"/>
              </a:lnSpc>
              <a:spcAft>
                <a:spcPts val="1000"/>
              </a:spcAft>
            </a:pPr>
            <a:r>
              <a:rPr lang="ar-AE" sz="3200" cap="all" dirty="0">
                <a:ln w="4496" cap="flat" cmpd="sng" algn="ctr">
                  <a:solidFill>
                    <a:srgbClr val="5C437A"/>
                  </a:solidFill>
                  <a:prstDash val="solid"/>
                  <a:round/>
                </a:ln>
                <a:solidFill>
                  <a:srgbClr val="336600"/>
                </a:solidFill>
                <a:effectLst>
                  <a:reflection blurRad="12700" stA="28000" endPos="45000" dist="1003" dir="5400000" sy="-100000" algn="bl"/>
                </a:effectLst>
                <a:latin typeface="Calibri"/>
                <a:ea typeface="Times New Roman"/>
                <a:cs typeface="+mj-cs"/>
              </a:rPr>
              <a:t>وماذا عن المصباح الذكي؟؟؟</a:t>
            </a:r>
            <a:endParaRPr lang="en-US" sz="1100" dirty="0">
              <a:solidFill>
                <a:srgbClr val="336600"/>
              </a:solidFill>
              <a:latin typeface="Calibri"/>
              <a:ea typeface="Times New Roman"/>
              <a:cs typeface="+mj-cs"/>
            </a:endParaRPr>
          </a:p>
          <a:p>
            <a:endParaRPr lang="he-IL" dirty="0">
              <a:solidFill>
                <a:prstClr val="black"/>
              </a:solidFill>
            </a:endParaRPr>
          </a:p>
        </p:txBody>
      </p:sp>
    </p:spTree>
    <p:extLst>
      <p:ext uri="{BB962C8B-B14F-4D97-AF65-F5344CB8AC3E}">
        <p14:creationId xmlns:p14="http://schemas.microsoft.com/office/powerpoint/2010/main" val="123988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2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3500"/>
                            </p:stCondLst>
                            <p:childTnLst>
                              <p:par>
                                <p:cTn id="23" presetID="14"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4000"/>
                            </p:stCondLst>
                            <p:childTnLst>
                              <p:par>
                                <p:cTn id="27" presetID="14" presetClass="entr" presetSubtype="1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תרשים זרימה: מחבר 11"/>
          <p:cNvSpPr/>
          <p:nvPr/>
        </p:nvSpPr>
        <p:spPr>
          <a:xfrm>
            <a:off x="5468549" y="4491492"/>
            <a:ext cx="2160241" cy="1943800"/>
          </a:xfrm>
          <a:prstGeom prst="flowChartConnector">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AE" b="1" dirty="0"/>
              <a:t>نهاية المصابيح التي تضيء بدون سبب معظم ساعات اليوم والليل!</a:t>
            </a:r>
            <a:endParaRPr lang="en-US" b="1" dirty="0"/>
          </a:p>
          <a:p>
            <a:pPr algn="ctr"/>
            <a:endParaRPr lang="he-IL" dirty="0">
              <a:solidFill>
                <a:prstClr val="black"/>
              </a:solidFill>
            </a:endParaRPr>
          </a:p>
        </p:txBody>
      </p:sp>
      <p:sp>
        <p:nvSpPr>
          <p:cNvPr id="8" name="הסבר ענן 7"/>
          <p:cNvSpPr/>
          <p:nvPr/>
        </p:nvSpPr>
        <p:spPr>
          <a:xfrm rot="669515">
            <a:off x="3950877" y="371111"/>
            <a:ext cx="4523329" cy="2952890"/>
          </a:xfrm>
          <a:prstGeom prst="cloudCallout">
            <a:avLst>
              <a:gd name="adj1" fmla="val -40703"/>
              <a:gd name="adj2" fmla="val 76912"/>
            </a:avLst>
          </a:prstGeom>
        </p:spPr>
        <p:style>
          <a:lnRef idx="1">
            <a:schemeClr val="accent6"/>
          </a:lnRef>
          <a:fillRef idx="2">
            <a:schemeClr val="accent6"/>
          </a:fillRef>
          <a:effectRef idx="1">
            <a:schemeClr val="accent6"/>
          </a:effectRef>
          <a:fontRef idx="minor">
            <a:schemeClr val="dk1"/>
          </a:fontRef>
        </p:style>
        <p:txBody>
          <a:bodyPr rtlCol="1" anchor="ctr"/>
          <a:lstStyle/>
          <a:p>
            <a:r>
              <a:rPr lang="he-IL" b="1" dirty="0">
                <a:solidFill>
                  <a:prstClr val="black"/>
                </a:solidFill>
              </a:rPr>
              <a:t> </a:t>
            </a:r>
            <a:endParaRPr lang="en-US" dirty="0">
              <a:solidFill>
                <a:prstClr val="black"/>
              </a:solidFill>
            </a:endParaRPr>
          </a:p>
          <a:p>
            <a:pPr algn="ctr"/>
            <a:endParaRPr lang="he-IL" dirty="0">
              <a:solidFill>
                <a:prstClr val="black"/>
              </a:solidFill>
            </a:endParaRPr>
          </a:p>
        </p:txBody>
      </p:sp>
      <p:sp>
        <p:nvSpPr>
          <p:cNvPr id="9" name="כותרת 8"/>
          <p:cNvSpPr>
            <a:spLocks noGrp="1"/>
          </p:cNvSpPr>
          <p:nvPr>
            <p:ph type="title"/>
          </p:nvPr>
        </p:nvSpPr>
        <p:spPr>
          <a:xfrm>
            <a:off x="4067944" y="721874"/>
            <a:ext cx="3888432" cy="2245110"/>
          </a:xfrm>
        </p:spPr>
        <p:txBody>
          <a:bodyPr>
            <a:normAutofit/>
          </a:bodyPr>
          <a:lstStyle/>
          <a:p>
            <a:pPr algn="r"/>
            <a:r>
              <a:rPr lang="ar-AE" sz="1800" b="1" dirty="0">
                <a:solidFill>
                  <a:schemeClr val="tx1"/>
                </a:solidFill>
              </a:rPr>
              <a:t>المصباح الذكي:</a:t>
            </a:r>
            <a:r>
              <a:rPr lang="en-US" sz="1800" b="1" dirty="0">
                <a:solidFill>
                  <a:schemeClr val="tx1"/>
                </a:solidFill>
              </a:rPr>
              <a:t/>
            </a:r>
            <a:br>
              <a:rPr lang="en-US" sz="1800" b="1" dirty="0">
                <a:solidFill>
                  <a:schemeClr val="tx1"/>
                </a:solidFill>
              </a:rPr>
            </a:br>
            <a:r>
              <a:rPr lang="ar-AE" sz="1800" dirty="0">
                <a:solidFill>
                  <a:schemeClr val="tx1"/>
                </a:solidFill>
              </a:rPr>
              <a:t>مصباح يشمل «أجهزة استشعار الحجم» حيث يُمكنه </a:t>
            </a:r>
            <a:r>
              <a:rPr lang="ar-JO" sz="1800" dirty="0">
                <a:solidFill>
                  <a:schemeClr val="tx1"/>
                </a:solidFill>
              </a:rPr>
              <a:t>استشعار</a:t>
            </a:r>
            <a:r>
              <a:rPr lang="ar-AE" sz="1800" dirty="0">
                <a:solidFill>
                  <a:schemeClr val="tx1"/>
                </a:solidFill>
              </a:rPr>
              <a:t> متى يتواجد المستخدم في الغرفة ومتى يغادرها.  هذه</a:t>
            </a:r>
            <a:r>
              <a:rPr lang="he-IL" sz="1800" dirty="0">
                <a:solidFill>
                  <a:schemeClr val="tx1"/>
                </a:solidFill>
              </a:rPr>
              <a:t> </a:t>
            </a:r>
            <a:r>
              <a:rPr lang="ar-JO" sz="1800" dirty="0">
                <a:solidFill>
                  <a:schemeClr val="tx1"/>
                </a:solidFill>
              </a:rPr>
              <a:t>التقنية</a:t>
            </a:r>
            <a:r>
              <a:rPr lang="ar-AE" sz="1800" dirty="0">
                <a:solidFill>
                  <a:schemeClr val="tx1"/>
                </a:solidFill>
              </a:rPr>
              <a:t> </a:t>
            </a:r>
            <a:r>
              <a:rPr lang="ar-JO" sz="1800" dirty="0">
                <a:solidFill>
                  <a:schemeClr val="tx1"/>
                </a:solidFill>
              </a:rPr>
              <a:t>تمكنه </a:t>
            </a:r>
            <a:r>
              <a:rPr lang="ar-AE" sz="1800" dirty="0">
                <a:solidFill>
                  <a:schemeClr val="tx1"/>
                </a:solidFill>
              </a:rPr>
              <a:t>من تشغيل وإغلاق المصباح عند الدخول للغرفة ومغادرتها. </a:t>
            </a:r>
            <a:r>
              <a:rPr lang="he-IL" sz="1800" dirty="0">
                <a:solidFill>
                  <a:schemeClr val="tx1"/>
                </a:solidFill>
              </a:rPr>
              <a:t> </a:t>
            </a:r>
            <a:r>
              <a:rPr lang="en-US" sz="1600" dirty="0">
                <a:solidFill>
                  <a:schemeClr val="tx1"/>
                </a:solidFill>
              </a:rPr>
              <a:t/>
            </a:r>
            <a:br>
              <a:rPr lang="en-US" sz="1600" dirty="0">
                <a:solidFill>
                  <a:schemeClr val="tx1"/>
                </a:solidFill>
              </a:rPr>
            </a:br>
            <a:endParaRPr lang="he-IL"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52421"/>
            <a:ext cx="2531688" cy="2478141"/>
          </a:xfrm>
          <a:prstGeom prst="rect">
            <a:avLst/>
          </a:prstGeom>
          <a:noFill/>
          <a:ln w="9525">
            <a:solidFill>
              <a:schemeClr val="bg1"/>
            </a:solidFill>
            <a:miter lim="800000"/>
            <a:headEnd/>
            <a:tailEnd/>
          </a:ln>
          <a:effectLst>
            <a:softEdge rad="3175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593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6"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par>
                          <p:cTn id="31" fill="hold">
                            <p:stCondLst>
                              <p:cond delay="3000"/>
                            </p:stCondLst>
                            <p:childTnLst>
                              <p:par>
                                <p:cTn id="32" presetID="27" presetClass="emph" presetSubtype="0" repeatCount="5000" fill="remove" grpId="1" nodeType="afterEffect">
                                  <p:stCondLst>
                                    <p:cond delay="0"/>
                                  </p:stCondLst>
                                  <p:childTnLst>
                                    <p:animClr clrSpc="rgb" dir="cw">
                                      <p:cBhvr override="childStyle">
                                        <p:cTn id="33" dur="500" autoRev="1" fill="remove"/>
                                        <p:tgtEl>
                                          <p:spTgt spid="12"/>
                                        </p:tgtEl>
                                        <p:attrNameLst>
                                          <p:attrName>style.color</p:attrName>
                                        </p:attrNameLst>
                                      </p:cBhvr>
                                      <p:to>
                                        <a:schemeClr val="bg1"/>
                                      </p:to>
                                    </p:animClr>
                                    <p:animClr clrSpc="rgb" dir="cw">
                                      <p:cBhvr>
                                        <p:cTn id="34" dur="500" autoRev="1" fill="remove"/>
                                        <p:tgtEl>
                                          <p:spTgt spid="12"/>
                                        </p:tgtEl>
                                        <p:attrNameLst>
                                          <p:attrName>fillcolor</p:attrName>
                                        </p:attrNameLst>
                                      </p:cBhvr>
                                      <p:to>
                                        <a:schemeClr val="bg1"/>
                                      </p:to>
                                    </p:animClr>
                                    <p:set>
                                      <p:cBhvr>
                                        <p:cTn id="35" dur="500" autoRev="1" fill="remove"/>
                                        <p:tgtEl>
                                          <p:spTgt spid="12"/>
                                        </p:tgtEl>
                                        <p:attrNameLst>
                                          <p:attrName>fill.type</p:attrName>
                                        </p:attrNameLst>
                                      </p:cBhvr>
                                      <p:to>
                                        <p:strVal val="solid"/>
                                      </p:to>
                                    </p:set>
                                    <p:set>
                                      <p:cBhvr>
                                        <p:cTn id="36"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344200"/>
            <a:ext cx="1762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474439"/>
            <a:ext cx="8208912" cy="2062103"/>
          </a:xfrm>
          <a:prstGeom prst="rect">
            <a:avLst/>
          </a:prstGeom>
          <a:noFill/>
        </p:spPr>
        <p:txBody>
          <a:bodyPr wrap="square" rtlCol="1">
            <a:spAutoFit/>
          </a:bodyPr>
          <a:lstStyle/>
          <a:p>
            <a:pPr algn="ctr"/>
            <a:r>
              <a:rPr lang="ar-AE" sz="3200" b="1" u="sng" dirty="0">
                <a:cs typeface="+mj-cs"/>
              </a:rPr>
              <a:t>كفاءة الطاقة</a:t>
            </a:r>
            <a:endParaRPr lang="he-IL" sz="3200" b="1" u="sng" dirty="0">
              <a:cs typeface="+mj-cs"/>
            </a:endParaRPr>
          </a:p>
          <a:p>
            <a:r>
              <a:rPr lang="ar-AE" sz="2400" dirty="0">
                <a:cs typeface="+mj-cs"/>
              </a:rPr>
              <a:t>التوفير </a:t>
            </a:r>
            <a:r>
              <a:rPr lang="ar-JO" sz="2400" dirty="0">
                <a:cs typeface="+mj-cs"/>
              </a:rPr>
              <a:t>في </a:t>
            </a:r>
            <a:r>
              <a:rPr lang="ar-AE" sz="2400" dirty="0">
                <a:cs typeface="+mj-cs"/>
              </a:rPr>
              <a:t>استهلاك الطاقة –</a:t>
            </a:r>
            <a:r>
              <a:rPr lang="ar-JO" sz="2400" dirty="0">
                <a:cs typeface="+mj-cs"/>
              </a:rPr>
              <a:t> </a:t>
            </a:r>
            <a:r>
              <a:rPr lang="ar-AE" sz="2400" dirty="0">
                <a:cs typeface="+mj-cs"/>
              </a:rPr>
              <a:t> </a:t>
            </a:r>
            <a:r>
              <a:rPr lang="ar-JO" sz="2400" dirty="0">
                <a:cs typeface="+mj-cs"/>
              </a:rPr>
              <a:t>كفاءة الطاقة  </a:t>
            </a:r>
            <a:r>
              <a:rPr lang="ar-AE" sz="2400" dirty="0">
                <a:cs typeface="+mj-cs"/>
              </a:rPr>
              <a:t>– وضع مربح للجميع.</a:t>
            </a:r>
          </a:p>
          <a:p>
            <a:pPr marL="800100" lvl="1" indent="-342900">
              <a:buFont typeface="Arial" panose="020B0604020202020204" pitchFamily="34" charset="0"/>
              <a:buChar char="•"/>
            </a:pPr>
            <a:r>
              <a:rPr lang="ar-AE" sz="2400" dirty="0">
                <a:cs typeface="+mj-cs"/>
              </a:rPr>
              <a:t>يوفر</a:t>
            </a:r>
            <a:r>
              <a:rPr lang="ar-JO" sz="2400" dirty="0">
                <a:cs typeface="+mj-cs"/>
              </a:rPr>
              <a:t> </a:t>
            </a:r>
            <a:r>
              <a:rPr lang="ar-AE" sz="2400" dirty="0">
                <a:cs typeface="+mj-cs"/>
              </a:rPr>
              <a:t>المال </a:t>
            </a:r>
            <a:r>
              <a:rPr lang="ar-JO" sz="2400" dirty="0">
                <a:cs typeface="+mj-cs"/>
              </a:rPr>
              <a:t> ل</a:t>
            </a:r>
            <a:r>
              <a:rPr lang="ar-AE" sz="2400" dirty="0">
                <a:cs typeface="+mj-cs"/>
              </a:rPr>
              <a:t>لمستهلك.</a:t>
            </a:r>
          </a:p>
          <a:p>
            <a:pPr marL="800100" lvl="1" indent="-342900">
              <a:buFont typeface="Arial" panose="020B0604020202020204" pitchFamily="34" charset="0"/>
              <a:buChar char="•"/>
            </a:pPr>
            <a:r>
              <a:rPr lang="ar-JO" sz="2400" dirty="0">
                <a:cs typeface="+mj-cs"/>
              </a:rPr>
              <a:t>الدولة تقلل من استهلاك الموارد مثل </a:t>
            </a:r>
            <a:r>
              <a:rPr lang="ar-JO" sz="2400" dirty="0"/>
              <a:t>الفحم النفط والغاز الطبيعي</a:t>
            </a:r>
            <a:r>
              <a:rPr lang="ar-AE" sz="2400" dirty="0">
                <a:cs typeface="+mj-cs"/>
              </a:rPr>
              <a:t>.</a:t>
            </a:r>
          </a:p>
          <a:p>
            <a:pPr marL="800100" lvl="1" indent="-342900">
              <a:buFont typeface="Arial" panose="020B0604020202020204" pitchFamily="34" charset="0"/>
              <a:buChar char="•"/>
            </a:pPr>
            <a:r>
              <a:rPr lang="ar-AE" sz="2400" dirty="0">
                <a:cs typeface="+mj-cs"/>
              </a:rPr>
              <a:t>الكرة الأرضية</a:t>
            </a:r>
            <a:r>
              <a:rPr lang="ar-JO" sz="2400" dirty="0">
                <a:cs typeface="+mj-cs"/>
              </a:rPr>
              <a:t> تستفيد</a:t>
            </a:r>
            <a:r>
              <a:rPr lang="ar-AE" sz="2400" dirty="0">
                <a:cs typeface="+mj-cs"/>
              </a:rPr>
              <a:t> من انبعاث</a:t>
            </a:r>
            <a:r>
              <a:rPr lang="ar-JO" sz="2400" dirty="0">
                <a:cs typeface="+mj-cs"/>
              </a:rPr>
              <a:t>ات</a:t>
            </a:r>
            <a:r>
              <a:rPr lang="ar-AE" sz="2400" dirty="0">
                <a:cs typeface="+mj-cs"/>
              </a:rPr>
              <a:t> أقل </a:t>
            </a:r>
            <a:r>
              <a:rPr lang="ar-JO" sz="2400" dirty="0">
                <a:cs typeface="+mj-cs"/>
              </a:rPr>
              <a:t>ل</a:t>
            </a:r>
            <a:r>
              <a:rPr lang="ar-AE" sz="2400" dirty="0">
                <a:cs typeface="+mj-cs"/>
              </a:rPr>
              <a:t>غازات الدفيئة والمواد الملوثة.</a:t>
            </a:r>
            <a:endParaRPr lang="en-US" sz="2400" dirty="0">
              <a:cs typeface="+mj-cs"/>
            </a:endParaRPr>
          </a:p>
        </p:txBody>
      </p:sp>
      <p:pic>
        <p:nvPicPr>
          <p:cNvPr id="18" name="תמונה 17" descr="Related image"/>
          <p:cNvPicPr/>
          <p:nvPr/>
        </p:nvPicPr>
        <p:blipFill>
          <a:blip r:embed="rId3">
            <a:lum bright="30000"/>
          </a:blip>
          <a:srcRect/>
          <a:stretch>
            <a:fillRect/>
          </a:stretch>
        </p:blipFill>
        <p:spPr bwMode="auto">
          <a:xfrm>
            <a:off x="2267744" y="3356992"/>
            <a:ext cx="3456384" cy="3046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89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style.rotation</p:attrName>
                                        </p:attrNameLst>
                                      </p:cBhvr>
                                      <p:tavLst>
                                        <p:tav tm="0">
                                          <p:val>
                                            <p:fltVal val="720"/>
                                          </p:val>
                                        </p:tav>
                                        <p:tav tm="100000">
                                          <p:val>
                                            <p:fltVal val="0"/>
                                          </p:val>
                                        </p:tav>
                                      </p:tavLst>
                                    </p:anim>
                                    <p:anim calcmode="lin" valueType="num">
                                      <p:cBhvr>
                                        <p:cTn id="9" dur="2000" fill="hold"/>
                                        <p:tgtEl>
                                          <p:spTgt spid="18"/>
                                        </p:tgtEl>
                                        <p:attrNameLst>
                                          <p:attrName>ppt_h</p:attrName>
                                        </p:attrNameLst>
                                      </p:cBhvr>
                                      <p:tavLst>
                                        <p:tav tm="0">
                                          <p:val>
                                            <p:fltVal val="0"/>
                                          </p:val>
                                        </p:tav>
                                        <p:tav tm="100000">
                                          <p:val>
                                            <p:strVal val="#ppt_h"/>
                                          </p:val>
                                        </p:tav>
                                      </p:tavLst>
                                    </p:anim>
                                    <p:anim calcmode="lin" valueType="num">
                                      <p:cBhvr>
                                        <p:cTn id="10" dur="2000" fill="hold"/>
                                        <p:tgtEl>
                                          <p:spTgt spid="1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2" presetClass="emph" presetSubtype="0" fill="hold" nodeType="afterEffect">
                                  <p:stCondLst>
                                    <p:cond delay="0"/>
                                  </p:stCondLst>
                                  <p:childTnLst>
                                    <p:animRot by="120000">
                                      <p:cBhvr>
                                        <p:cTn id="13" dur="300" fill="hold">
                                          <p:stCondLst>
                                            <p:cond delay="0"/>
                                          </p:stCondLst>
                                        </p:cTn>
                                        <p:tgtEl>
                                          <p:spTgt spid="18"/>
                                        </p:tgtEl>
                                        <p:attrNameLst>
                                          <p:attrName>r</p:attrName>
                                        </p:attrNameLst>
                                      </p:cBhvr>
                                    </p:animRot>
                                    <p:animRot by="-240000">
                                      <p:cBhvr>
                                        <p:cTn id="14" dur="600" fill="hold">
                                          <p:stCondLst>
                                            <p:cond delay="600"/>
                                          </p:stCondLst>
                                        </p:cTn>
                                        <p:tgtEl>
                                          <p:spTgt spid="18"/>
                                        </p:tgtEl>
                                        <p:attrNameLst>
                                          <p:attrName>r</p:attrName>
                                        </p:attrNameLst>
                                      </p:cBhvr>
                                    </p:animRot>
                                    <p:animRot by="240000">
                                      <p:cBhvr>
                                        <p:cTn id="15" dur="600" fill="hold">
                                          <p:stCondLst>
                                            <p:cond delay="1200"/>
                                          </p:stCondLst>
                                        </p:cTn>
                                        <p:tgtEl>
                                          <p:spTgt spid="18"/>
                                        </p:tgtEl>
                                        <p:attrNameLst>
                                          <p:attrName>r</p:attrName>
                                        </p:attrNameLst>
                                      </p:cBhvr>
                                    </p:animRot>
                                    <p:animRot by="-240000">
                                      <p:cBhvr>
                                        <p:cTn id="16" dur="600" fill="hold">
                                          <p:stCondLst>
                                            <p:cond delay="1800"/>
                                          </p:stCondLst>
                                        </p:cTn>
                                        <p:tgtEl>
                                          <p:spTgt spid="18"/>
                                        </p:tgtEl>
                                        <p:attrNameLst>
                                          <p:attrName>r</p:attrName>
                                        </p:attrNameLst>
                                      </p:cBhvr>
                                    </p:animRot>
                                    <p:animRot by="120000">
                                      <p:cBhvr>
                                        <p:cTn id="17" dur="600" fill="hold">
                                          <p:stCondLst>
                                            <p:cond delay="2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אחסון בגישה ישירה 5"/>
          <p:cNvSpPr/>
          <p:nvPr/>
        </p:nvSpPr>
        <p:spPr>
          <a:xfrm>
            <a:off x="219709" y="2434604"/>
            <a:ext cx="5256584" cy="1509547"/>
          </a:xfrm>
          <a:custGeom>
            <a:avLst/>
            <a:gdLst>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666 w 10000"/>
              <a:gd name="connsiteY1" fmla="*/ 5000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8426 w 10000"/>
              <a:gd name="connsiteY1" fmla="*/ 4856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856 w 10000"/>
              <a:gd name="connsiteY1" fmla="*/ 4928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7270 w 10000"/>
              <a:gd name="connsiteY1" fmla="*/ 4928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 w="10000" h="10000" fill="none" extrusionOk="0">
                <a:moveTo>
                  <a:pt x="8333" y="10000"/>
                </a:moveTo>
                <a:cubicBezTo>
                  <a:pt x="7412" y="10000"/>
                  <a:pt x="7270" y="7689"/>
                  <a:pt x="7270" y="4928"/>
                </a:cubicBezTo>
                <a:cubicBezTo>
                  <a:pt x="7270" y="2167"/>
                  <a:pt x="7412" y="0"/>
                  <a:pt x="8333" y="0"/>
                </a:cubicBezTo>
              </a:path>
              <a:path w="10000" h="10000" fill="none">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Lst>
          </a:cu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dirty="0"/>
          </a:p>
        </p:txBody>
      </p:sp>
      <p:grpSp>
        <p:nvGrpSpPr>
          <p:cNvPr id="3" name="קבוצה 2"/>
          <p:cNvGrpSpPr/>
          <p:nvPr/>
        </p:nvGrpSpPr>
        <p:grpSpPr>
          <a:xfrm>
            <a:off x="463151" y="2358944"/>
            <a:ext cx="5299315" cy="1708971"/>
            <a:chOff x="244793" y="2357194"/>
            <a:chExt cx="5299315" cy="1708971"/>
          </a:xfrm>
        </p:grpSpPr>
        <p:sp>
          <p:nvSpPr>
            <p:cNvPr id="7" name="תרשים זרימה: מחבר 6"/>
            <p:cNvSpPr/>
            <p:nvPr/>
          </p:nvSpPr>
          <p:spPr>
            <a:xfrm>
              <a:off x="3819094" y="2357194"/>
              <a:ext cx="1725014" cy="1664366"/>
            </a:xfrm>
            <a:prstGeom prst="flowChart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AE" dirty="0">
                  <a:solidFill>
                    <a:schemeClr val="tx1"/>
                  </a:solidFill>
                </a:rPr>
                <a:t>كفاءة</a:t>
              </a:r>
              <a:r>
                <a:rPr lang="ar-AE" dirty="0">
                  <a:solidFill>
                    <a:schemeClr val="tx1"/>
                  </a:solidFill>
                  <a:cs typeface="+mj-cs"/>
                </a:rPr>
                <a:t> يدوية</a:t>
              </a:r>
              <a:endParaRPr lang="he-IL" dirty="0">
                <a:solidFill>
                  <a:schemeClr val="tx1"/>
                </a:solidFill>
                <a:cs typeface="+mj-cs"/>
              </a:endParaRPr>
            </a:p>
          </p:txBody>
        </p:sp>
        <p:sp>
          <p:nvSpPr>
            <p:cNvPr id="2" name="TextBox 1"/>
            <p:cNvSpPr txBox="1"/>
            <p:nvPr/>
          </p:nvSpPr>
          <p:spPr>
            <a:xfrm>
              <a:off x="244793" y="2465727"/>
              <a:ext cx="3606959" cy="1600438"/>
            </a:xfrm>
            <a:prstGeom prst="rect">
              <a:avLst/>
            </a:prstGeom>
            <a:noFill/>
          </p:spPr>
          <p:txBody>
            <a:bodyPr wrap="square" rtlCol="1">
              <a:spAutoFit/>
            </a:bodyPr>
            <a:lstStyle/>
            <a:p>
              <a:r>
                <a:rPr lang="ar-AE" sz="1600" dirty="0"/>
                <a:t>استبدال منتجات استهلاك الطاقة المبذرة بمنتجات اقتصادية أكثر. استبدال المصابيح المتوهجة أو الفلوريسنت بمصابيح لد. استخدام السخان الشمسي بدلاً من السخان الكهربائي. استخدام الأجهزة الكهربائية ذات تدريج الطاقة المنخفض (</a:t>
              </a:r>
              <a:r>
                <a:rPr lang="en-US" sz="1600" dirty="0"/>
                <a:t>A</a:t>
              </a:r>
              <a:r>
                <a:rPr lang="ar-AE" sz="1600" dirty="0"/>
                <a:t>).</a:t>
              </a:r>
              <a:endParaRPr lang="en-US" sz="1600" dirty="0"/>
            </a:p>
            <a:p>
              <a:endParaRPr lang="he-IL" dirty="0"/>
            </a:p>
          </p:txBody>
        </p:sp>
      </p:grpSp>
      <p:sp>
        <p:nvSpPr>
          <p:cNvPr id="9" name="תרשים זרימה: אחסון בגישה ישירה 5"/>
          <p:cNvSpPr/>
          <p:nvPr/>
        </p:nvSpPr>
        <p:spPr>
          <a:xfrm>
            <a:off x="244793" y="4725144"/>
            <a:ext cx="5256584" cy="1509547"/>
          </a:xfrm>
          <a:custGeom>
            <a:avLst/>
            <a:gdLst>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666 w 10000"/>
              <a:gd name="connsiteY1" fmla="*/ 5000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8426 w 10000"/>
              <a:gd name="connsiteY1" fmla="*/ 4856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856 w 10000"/>
              <a:gd name="connsiteY1" fmla="*/ 4928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7270 w 10000"/>
              <a:gd name="connsiteY1" fmla="*/ 4928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 w="10000" h="10000" fill="none" extrusionOk="0">
                <a:moveTo>
                  <a:pt x="8333" y="10000"/>
                </a:moveTo>
                <a:cubicBezTo>
                  <a:pt x="7412" y="10000"/>
                  <a:pt x="7270" y="7689"/>
                  <a:pt x="7270" y="4928"/>
                </a:cubicBezTo>
                <a:cubicBezTo>
                  <a:pt x="7270" y="2167"/>
                  <a:pt x="7412" y="0"/>
                  <a:pt x="8333" y="0"/>
                </a:cubicBezTo>
              </a:path>
              <a:path w="10000" h="10000" fill="none">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Lst>
          </a:cu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dirty="0"/>
          </a:p>
        </p:txBody>
      </p:sp>
      <p:grpSp>
        <p:nvGrpSpPr>
          <p:cNvPr id="4" name="קבוצה 3"/>
          <p:cNvGrpSpPr/>
          <p:nvPr/>
        </p:nvGrpSpPr>
        <p:grpSpPr>
          <a:xfrm>
            <a:off x="803426" y="4680561"/>
            <a:ext cx="4959040" cy="1664366"/>
            <a:chOff x="585068" y="4647734"/>
            <a:chExt cx="4959040" cy="1664366"/>
          </a:xfrm>
        </p:grpSpPr>
        <p:sp>
          <p:nvSpPr>
            <p:cNvPr id="10" name="תרשים זרימה: מחבר 9"/>
            <p:cNvSpPr/>
            <p:nvPr/>
          </p:nvSpPr>
          <p:spPr>
            <a:xfrm>
              <a:off x="3819094" y="4647734"/>
              <a:ext cx="1725014" cy="1664366"/>
            </a:xfrm>
            <a:prstGeom prst="flowChart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AE" dirty="0">
                  <a:solidFill>
                    <a:schemeClr val="tx1"/>
                  </a:solidFill>
                </a:rPr>
                <a:t>كفاءة</a:t>
              </a:r>
              <a:r>
                <a:rPr lang="ar-AE" dirty="0">
                  <a:solidFill>
                    <a:schemeClr val="tx1"/>
                  </a:solidFill>
                  <a:cs typeface="+mj-cs"/>
                </a:rPr>
                <a:t> تكنولوجية</a:t>
              </a:r>
              <a:endParaRPr lang="he-IL" dirty="0">
                <a:solidFill>
                  <a:schemeClr val="tx1"/>
                </a:solidFill>
                <a:cs typeface="+mj-cs"/>
              </a:endParaRPr>
            </a:p>
          </p:txBody>
        </p:sp>
        <p:sp>
          <p:nvSpPr>
            <p:cNvPr id="8" name="TextBox 7"/>
            <p:cNvSpPr txBox="1"/>
            <p:nvPr/>
          </p:nvSpPr>
          <p:spPr>
            <a:xfrm>
              <a:off x="585068" y="4841865"/>
              <a:ext cx="3234026" cy="1077218"/>
            </a:xfrm>
            <a:prstGeom prst="rect">
              <a:avLst/>
            </a:prstGeom>
            <a:noFill/>
          </p:spPr>
          <p:txBody>
            <a:bodyPr wrap="square" rtlCol="1">
              <a:spAutoFit/>
            </a:bodyPr>
            <a:lstStyle/>
            <a:p>
              <a:r>
                <a:rPr lang="ar-AE" sz="1600" dirty="0"/>
                <a:t>تحسين الإجراءات بواسطة </a:t>
              </a:r>
              <a:r>
                <a:rPr lang="ar-AE" sz="1600" dirty="0" err="1"/>
                <a:t>تذويت</a:t>
              </a:r>
              <a:r>
                <a:rPr lang="ar-AE" sz="1600" dirty="0"/>
                <a:t> نُظم رقابة </a:t>
              </a:r>
              <a:r>
                <a:rPr lang="ar-AE" sz="1600" dirty="0" err="1"/>
                <a:t>وأتمتة</a:t>
              </a:r>
              <a:r>
                <a:rPr lang="ar-AE" sz="1600" dirty="0"/>
                <a:t> لمنع استهلاك الطاقة الغير لازم</a:t>
              </a:r>
              <a:r>
                <a:rPr lang="he-IL" sz="1600" dirty="0"/>
                <a:t> </a:t>
              </a:r>
              <a:r>
                <a:rPr lang="ar-AE" sz="1600" dirty="0"/>
                <a:t>, </a:t>
              </a:r>
              <a:r>
                <a:rPr lang="ar-JO" sz="1600" dirty="0"/>
                <a:t>دمج نظام تتبع الطاقة الذي يحلل طريقة الاستهلاك في الوقت الحقيقي.</a:t>
              </a:r>
              <a:endParaRPr lang="en-US" sz="1600" dirty="0"/>
            </a:p>
          </p:txBody>
        </p:sp>
      </p:grpSp>
      <p:sp>
        <p:nvSpPr>
          <p:cNvPr id="11" name="TextBox 10"/>
          <p:cNvSpPr txBox="1"/>
          <p:nvPr/>
        </p:nvSpPr>
        <p:spPr>
          <a:xfrm>
            <a:off x="1261221" y="188639"/>
            <a:ext cx="6840760" cy="1384995"/>
          </a:xfrm>
          <a:prstGeom prst="rect">
            <a:avLst/>
          </a:prstGeom>
          <a:noFill/>
        </p:spPr>
        <p:txBody>
          <a:bodyPr wrap="square" rtlCol="1">
            <a:spAutoFit/>
          </a:bodyPr>
          <a:lstStyle/>
          <a:p>
            <a:r>
              <a:rPr lang="ar-AE" sz="2800" b="1" dirty="0">
                <a:cs typeface="+mj-cs"/>
              </a:rPr>
              <a:t>هناك نوعان من </a:t>
            </a:r>
            <a:r>
              <a:rPr lang="ar-JO" sz="2800" b="1" dirty="0">
                <a:cs typeface="+mj-cs"/>
              </a:rPr>
              <a:t> </a:t>
            </a:r>
            <a:r>
              <a:rPr lang="ar-AE" sz="2800" dirty="0"/>
              <a:t>كفاءة طاقة </a:t>
            </a:r>
            <a:r>
              <a:rPr lang="ar-AE" sz="2800" b="1" dirty="0">
                <a:cs typeface="+mj-cs"/>
              </a:rPr>
              <a:t>:</a:t>
            </a:r>
            <a:endParaRPr lang="en-US" sz="2800" b="1" dirty="0">
              <a:cs typeface="+mj-cs"/>
            </a:endParaRPr>
          </a:p>
          <a:p>
            <a:r>
              <a:rPr lang="ar-AE" sz="2800" dirty="0">
                <a:cs typeface="+mj-cs"/>
              </a:rPr>
              <a:t>من ال</a:t>
            </a:r>
            <a:r>
              <a:rPr lang="ar-JO" sz="2800" dirty="0">
                <a:cs typeface="+mj-cs"/>
              </a:rPr>
              <a:t>حكمة</a:t>
            </a:r>
            <a:r>
              <a:rPr lang="ar-AE" sz="2800" dirty="0">
                <a:cs typeface="+mj-cs"/>
              </a:rPr>
              <a:t> إنتاج كفاءة طاقة يدوية وتكنولوجية</a:t>
            </a:r>
            <a:r>
              <a:rPr lang="ar-JO" sz="2800" dirty="0">
                <a:cs typeface="+mj-cs"/>
              </a:rPr>
              <a:t> ، </a:t>
            </a:r>
          </a:p>
          <a:p>
            <a:r>
              <a:rPr lang="ar-AE" sz="2800" dirty="0">
                <a:cs typeface="+mj-cs"/>
              </a:rPr>
              <a:t> </a:t>
            </a:r>
            <a:r>
              <a:rPr lang="ar-JO" sz="2800" dirty="0">
                <a:cs typeface="+mj-cs"/>
              </a:rPr>
              <a:t>ل</a:t>
            </a:r>
            <a:r>
              <a:rPr lang="ar-AE" sz="2800" dirty="0">
                <a:cs typeface="+mj-cs"/>
              </a:rPr>
              <a:t>لاستمتاع من جميع المزايا في بيت ذكي.</a:t>
            </a:r>
            <a:endParaRPr lang="he-IL" sz="2800" dirty="0">
              <a:cs typeface="+mj-cs"/>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466" y="2060848"/>
            <a:ext cx="273630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6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04663"/>
            <a:ext cx="7416824" cy="1908215"/>
          </a:xfrm>
          <a:prstGeom prst="rect">
            <a:avLst/>
          </a:prstGeom>
          <a:noFill/>
        </p:spPr>
        <p:txBody>
          <a:bodyPr wrap="square" rtlCol="1">
            <a:spAutoFit/>
          </a:bodyPr>
          <a:lstStyle/>
          <a:p>
            <a:r>
              <a:rPr lang="ar-AE" sz="2000" b="1" dirty="0"/>
              <a:t>تشغيل المنتجات بطريقة ذكية (تغيير سلوكي من أجل تحسين جودة الحياة)</a:t>
            </a:r>
            <a:endParaRPr lang="en-US" sz="2000" dirty="0"/>
          </a:p>
          <a:p>
            <a:r>
              <a:rPr lang="ar-JO" sz="2000" dirty="0"/>
              <a:t>بمجهودنا ال</a:t>
            </a:r>
            <a:r>
              <a:rPr lang="ar-AE" sz="2000" dirty="0"/>
              <a:t>تقليل</a:t>
            </a:r>
            <a:r>
              <a:rPr lang="ar-JO" sz="2000" dirty="0"/>
              <a:t> من</a:t>
            </a:r>
            <a:r>
              <a:rPr lang="ar-AE" sz="2000" dirty="0"/>
              <a:t> تشغيل الأجهزة </a:t>
            </a:r>
            <a:r>
              <a:rPr lang="ar-JO" sz="2000" dirty="0"/>
              <a:t>الكهربائية </a:t>
            </a:r>
            <a:r>
              <a:rPr lang="ar-AE" sz="2000" dirty="0"/>
              <a:t>الغير ضروري</a:t>
            </a:r>
            <a:r>
              <a:rPr lang="ar-JO" sz="2000" dirty="0"/>
              <a:t>ة .</a:t>
            </a:r>
          </a:p>
          <a:p>
            <a:r>
              <a:rPr lang="ar-AE" sz="2000" dirty="0"/>
              <a:t>تقليل</a:t>
            </a:r>
            <a:r>
              <a:rPr lang="ar-JO" sz="2000" dirty="0"/>
              <a:t> ال</a:t>
            </a:r>
            <a:r>
              <a:rPr lang="ar-AE" sz="2000" dirty="0"/>
              <a:t>تشغيل </a:t>
            </a:r>
            <a:r>
              <a:rPr lang="ar-JO" sz="2000" dirty="0"/>
              <a:t>ي</a:t>
            </a:r>
            <a:r>
              <a:rPr lang="ar-AE" sz="2000" dirty="0"/>
              <a:t>دعم جودة البيئة لأن الدافع لدينا هو تقليص الاعتماد على الكهرباء</a:t>
            </a:r>
            <a:r>
              <a:rPr lang="ar-JO" sz="2000" dirty="0"/>
              <a:t> لاستهلاكها</a:t>
            </a:r>
            <a:r>
              <a:rPr lang="ar-AE" sz="2000" dirty="0"/>
              <a:t> موارد ثمينة مطلوبة لإنتاجه</a:t>
            </a:r>
            <a:r>
              <a:rPr lang="ar-JO" sz="2000" dirty="0"/>
              <a:t>ا </a:t>
            </a:r>
            <a:r>
              <a:rPr lang="ar-AE" sz="2000" dirty="0"/>
              <a:t>,</a:t>
            </a:r>
            <a:r>
              <a:rPr lang="ar-JO" sz="2000" dirty="0"/>
              <a:t> </a:t>
            </a:r>
            <a:r>
              <a:rPr lang="ar-AE" sz="2000" dirty="0"/>
              <a:t> وتقليص التلوث البيئي </a:t>
            </a:r>
            <a:r>
              <a:rPr lang="ar-JO" sz="2000" dirty="0"/>
              <a:t>الناجم عن</a:t>
            </a:r>
            <a:r>
              <a:rPr lang="ar-AE" sz="2000" dirty="0"/>
              <a:t> عملية الإنتاج. لذلك, نقوم باستخدام مزايا الكفاءة التكنولوجية.</a:t>
            </a:r>
            <a:endParaRPr lang="en-US" sz="2000" dirty="0"/>
          </a:p>
          <a:p>
            <a:endParaRPr lang="he-IL" dirty="0"/>
          </a:p>
        </p:txBody>
      </p:sp>
      <p:graphicFrame>
        <p:nvGraphicFramePr>
          <p:cNvPr id="4" name="דיאגרמה 3"/>
          <p:cNvGraphicFramePr/>
          <p:nvPr>
            <p:extLst>
              <p:ext uri="{D42A27DB-BD31-4B8C-83A1-F6EECF244321}">
                <p14:modId xmlns:p14="http://schemas.microsoft.com/office/powerpoint/2010/main" val="1410406714"/>
              </p:ext>
            </p:extLst>
          </p:nvPr>
        </p:nvGraphicFramePr>
        <p:xfrm>
          <a:off x="1373814" y="2204864"/>
          <a:ext cx="646838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ª××× × ×§×©××¨×"/>
          <p:cNvPicPr>
            <a:picLocks noChangeAspect="1" noChangeArrowheads="1"/>
          </p:cNvPicPr>
          <p:nvPr/>
        </p:nvPicPr>
        <p:blipFill rotWithShape="1">
          <a:blip r:embed="rId7">
            <a:extLst>
              <a:ext uri="{28A0092B-C50C-407E-A947-70E740481C1C}">
                <a14:useLocalDpi xmlns:a14="http://schemas.microsoft.com/office/drawing/2010/main" val="0"/>
              </a:ext>
            </a:extLst>
          </a:blip>
          <a:srcRect r="11267"/>
          <a:stretch/>
        </p:blipFill>
        <p:spPr bwMode="auto">
          <a:xfrm>
            <a:off x="611560" y="5085184"/>
            <a:ext cx="5472608" cy="166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par>
                                <p:cTn id="25" presetID="40" presetClass="path" presetSubtype="0" accel="50000" decel="50000" fill="hold" nodeType="withEffect">
                                  <p:stCondLst>
                                    <p:cond delay="0"/>
                                  </p:stCondLst>
                                  <p:childTnLst>
                                    <p:animMotion origin="layout" path="M -0.2757 -3.7037E-7 C -0.27309 -0.01898 -0.26841 -0.03704 -0.25973 -0.03704 C -0.24983 -0.03704 -0.24618 -0.01898 -0.24323 -3.7037E-7 C -0.23889 0.02107 -0.23559 0.0419 -0.22448 0.0419 C -0.21459 0.0419 -0.21094 0.02107 -0.2066 -3.7037E-7 C -0.20486 -0.01898 -0.20035 -0.03704 -0.19028 -0.03704 C -0.18143 -0.03704 -0.17691 -0.01898 -0.17344 -3.7037E-7 C -0.17049 0.02107 -0.1658 0.0419 -0.15608 0.0419 C -0.14601 0.0419 -0.1382 -3.7037E-7 -0.1382 0.00023 C -0.13507 -0.01898 -0.13177 -0.03704 -0.1217 -0.03704 C -0.11198 -0.03704 -0.10868 -0.01898 -0.10521 -3.7037E-7 C -0.1007 0.02107 -0.09775 0.0419 -0.08646 0.0419 C -0.07639 0.0419 -0.07344 0.02107 -0.06979 -3.7037E-7 C -0.06545 -0.01898 -0.06233 -0.03704 -0.05226 -0.03704 C -0.04341 -0.03704 -0.03907 -0.01898 -0.03577 -3.7037E-7 C -0.03247 0.02107 -0.02813 0.0419 -0.01823 0.0419 C -0.00799 0.0419 -0.00504 0.02107 3.33333E-6 -3.7037E-7 " pathEditMode="relative" rAng="0" ptsTypes="fffffffffffffffff">
                                      <p:cBhvr>
                                        <p:cTn id="26" dur="1500" fill="hold"/>
                                        <p:tgtEl>
                                          <p:spTgt spid="5"/>
                                        </p:tgtEl>
                                        <p:attrNameLst>
                                          <p:attrName>ppt_x</p:attrName>
                                          <p:attrName>ppt_y</p:attrName>
                                        </p:attrNameLst>
                                      </p:cBhvr>
                                      <p:rCtr x="13785"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12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14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16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17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3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4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5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6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9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10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11_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TotalTime>
  <Words>1033</Words>
  <Application>Microsoft Office PowerPoint</Application>
  <PresentationFormat>‫הצגה על המסך (4:3)</PresentationFormat>
  <Paragraphs>129</Paragraphs>
  <Slides>18</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13</vt:i4>
      </vt:variant>
      <vt:variant>
        <vt:lpstr>כותרות שקופיות</vt:lpstr>
      </vt:variant>
      <vt:variant>
        <vt:i4>18</vt:i4>
      </vt:variant>
    </vt:vector>
  </HeadingPairs>
  <TitlesOfParts>
    <vt:vector size="38" baseType="lpstr">
      <vt:lpstr>Arial</vt:lpstr>
      <vt:lpstr>Calibri</vt:lpstr>
      <vt:lpstr>David</vt:lpstr>
      <vt:lpstr>Georgia</vt:lpstr>
      <vt:lpstr>Times New Roman</vt:lpstr>
      <vt:lpstr>Wingdings</vt:lpstr>
      <vt:lpstr>Wingdings 2</vt:lpstr>
      <vt:lpstr>חלון</vt:lpstr>
      <vt:lpstr>2_חלון</vt:lpstr>
      <vt:lpstr>3_חלון</vt:lpstr>
      <vt:lpstr>4_חלון</vt:lpstr>
      <vt:lpstr>5_חלון</vt:lpstr>
      <vt:lpstr>6_חלון</vt:lpstr>
      <vt:lpstr>9_חלון</vt:lpstr>
      <vt:lpstr>10_חלון</vt:lpstr>
      <vt:lpstr>11_חלון</vt:lpstr>
      <vt:lpstr>12_חלון</vt:lpstr>
      <vt:lpstr>14_חלון</vt:lpstr>
      <vt:lpstr>16_חלון</vt:lpstr>
      <vt:lpstr>17_חלון</vt:lpstr>
      <vt:lpstr>מצגת של PowerPoint‏</vt:lpstr>
      <vt:lpstr>מצגת של PowerPoint‏</vt:lpstr>
      <vt:lpstr>מצגת של PowerPoint‏</vt:lpstr>
      <vt:lpstr>מצגת של PowerPoint‏</vt:lpstr>
      <vt:lpstr>מצגת של PowerPoint‏</vt:lpstr>
      <vt:lpstr>المصباح الذكي: مصباح يشمل «أجهزة استشعار الحجم» حيث يُمكنه استشعار متى يتواجد المستخدم في الغرفة ومتى يغادرها.  هذه التقنية تمكنه من تشغيل وإغلاق المصباح عند الدخول للغرفة ومغادرتها.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Inbal Bar</dc:creator>
  <cp:lastModifiedBy>Hadas</cp:lastModifiedBy>
  <cp:revision>137</cp:revision>
  <dcterms:created xsi:type="dcterms:W3CDTF">2018-08-21T06:48:55Z</dcterms:created>
  <dcterms:modified xsi:type="dcterms:W3CDTF">2018-12-16T16:34:22Z</dcterms:modified>
</cp:coreProperties>
</file>