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68" r:id="rId7"/>
    <p:sldMasterId id="2147483780" r:id="rId8"/>
    <p:sldMasterId id="2147483792" r:id="rId9"/>
    <p:sldMasterId id="2147483804" r:id="rId10"/>
    <p:sldMasterId id="2147483828" r:id="rId11"/>
    <p:sldMasterId id="2147483852" r:id="rId12"/>
    <p:sldMasterId id="2147483864" r:id="rId13"/>
  </p:sldMasterIdLst>
  <p:sldIdLst>
    <p:sldId id="279" r:id="rId14"/>
    <p:sldId id="275" r:id="rId15"/>
    <p:sldId id="259" r:id="rId16"/>
    <p:sldId id="260" r:id="rId17"/>
    <p:sldId id="261" r:id="rId18"/>
    <p:sldId id="262" r:id="rId19"/>
    <p:sldId id="263" r:id="rId20"/>
    <p:sldId id="276" r:id="rId21"/>
    <p:sldId id="277" r:id="rId22"/>
    <p:sldId id="266" r:id="rId23"/>
    <p:sldId id="267" r:id="rId24"/>
    <p:sldId id="268" r:id="rId25"/>
    <p:sldId id="269" r:id="rId26"/>
    <p:sldId id="280" r:id="rId27"/>
    <p:sldId id="281" r:id="rId28"/>
    <p:sldId id="278" r:id="rId29"/>
    <p:sldId id="273" r:id="rId30"/>
    <p:sldId id="274" r:id="rId3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עזריאלי עוז" initials="עע" lastIdx="2" clrIdx="0">
    <p:extLst>
      <p:ext uri="{19B8F6BF-5375-455C-9EA6-DF929625EA0E}">
        <p15:presenceInfo xmlns:p15="http://schemas.microsoft.com/office/powerpoint/2012/main" userId="עזריאלי עוז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EE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ECA00-DE14-489A-BB44-41A2B625DE95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B9E7709-FB78-4E4E-9BA6-FA368DD9A0C2}">
      <dgm:prSet phldrT="[טקסט]"/>
      <dgm:spPr/>
      <dgm:t>
        <a:bodyPr/>
        <a:lstStyle/>
        <a:p>
          <a:pPr rtl="1"/>
          <a:r>
            <a:rPr lang="he-IL" dirty="0" err="1" smtClean="0">
              <a:cs typeface="+mj-cs"/>
            </a:rPr>
            <a:t>חוכמ"ה</a:t>
          </a:r>
          <a:endParaRPr lang="he-IL" dirty="0">
            <a:cs typeface="+mj-cs"/>
          </a:endParaRPr>
        </a:p>
      </dgm:t>
    </dgm:pt>
    <dgm:pt modelId="{DA8BB1F2-340D-40E0-92AF-365DBAA7E3DA}" type="parTrans" cxnId="{B38F7F5E-2DDD-4092-9379-6A81CFDBCFF0}">
      <dgm:prSet/>
      <dgm:spPr/>
      <dgm:t>
        <a:bodyPr/>
        <a:lstStyle/>
        <a:p>
          <a:pPr rtl="1"/>
          <a:endParaRPr lang="he-IL"/>
        </a:p>
      </dgm:t>
    </dgm:pt>
    <dgm:pt modelId="{A0D64587-2194-47BB-9977-1AFF32E61CD6}" type="sibTrans" cxnId="{B38F7F5E-2DDD-4092-9379-6A81CFDBCFF0}">
      <dgm:prSet/>
      <dgm:spPr/>
      <dgm:t>
        <a:bodyPr/>
        <a:lstStyle/>
        <a:p>
          <a:pPr rtl="1"/>
          <a:endParaRPr lang="he-IL"/>
        </a:p>
      </dgm:t>
    </dgm:pt>
    <dgm:pt modelId="{F2338C55-511C-4B9D-AC9A-D17A28BE63F2}">
      <dgm:prSet phldrT="[טקסט]" custT="1"/>
      <dgm:spPr/>
      <dgm:t>
        <a:bodyPr/>
        <a:lstStyle/>
        <a:p>
          <a:pPr rtl="1"/>
          <a:r>
            <a:rPr lang="he-IL" sz="2800" dirty="0" smtClean="0">
              <a:cs typeface="+mj-cs"/>
            </a:rPr>
            <a:t>ח</a:t>
          </a:r>
          <a:r>
            <a:rPr lang="he-IL" sz="1600" dirty="0" smtClean="0">
              <a:cs typeface="+mj-cs"/>
            </a:rPr>
            <a:t>דשנות טכנולוגית</a:t>
          </a:r>
          <a:endParaRPr lang="he-IL" sz="1600" dirty="0">
            <a:cs typeface="+mj-cs"/>
          </a:endParaRPr>
        </a:p>
      </dgm:t>
    </dgm:pt>
    <dgm:pt modelId="{C5F8792B-54D4-4B4A-9C2B-14595E3ADE67}" type="parTrans" cxnId="{C5457CD8-F1BF-433D-8772-D9FC6EA0B7BF}">
      <dgm:prSet/>
      <dgm:spPr/>
      <dgm:t>
        <a:bodyPr/>
        <a:lstStyle/>
        <a:p>
          <a:pPr rtl="1"/>
          <a:endParaRPr lang="he-IL"/>
        </a:p>
      </dgm:t>
    </dgm:pt>
    <dgm:pt modelId="{20805F36-3A55-49F5-94F3-97BCB94786A3}" type="sibTrans" cxnId="{C5457CD8-F1BF-433D-8772-D9FC6EA0B7BF}">
      <dgm:prSet/>
      <dgm:spPr/>
      <dgm:t>
        <a:bodyPr/>
        <a:lstStyle/>
        <a:p>
          <a:pPr rtl="1"/>
          <a:endParaRPr lang="he-IL"/>
        </a:p>
      </dgm:t>
    </dgm:pt>
    <dgm:pt modelId="{67775691-2236-4745-8388-F3D3B5A52CEC}">
      <dgm:prSet phldrT="[טקסט]" custT="1"/>
      <dgm:spPr/>
      <dgm:t>
        <a:bodyPr/>
        <a:lstStyle/>
        <a:p>
          <a:pPr rtl="1"/>
          <a:r>
            <a:rPr lang="he-IL" sz="3200" dirty="0" smtClean="0">
              <a:cs typeface="+mj-cs"/>
            </a:rPr>
            <a:t>כ</a:t>
          </a:r>
          <a:r>
            <a:rPr lang="he-IL" sz="1600" dirty="0" smtClean="0">
              <a:cs typeface="+mj-cs"/>
            </a:rPr>
            <a:t>ללי זהירות</a:t>
          </a:r>
          <a:endParaRPr lang="he-IL" sz="1600" dirty="0">
            <a:cs typeface="+mj-cs"/>
          </a:endParaRPr>
        </a:p>
      </dgm:t>
    </dgm:pt>
    <dgm:pt modelId="{5864FA87-034E-48EA-854F-DC3B776D31E2}" type="parTrans" cxnId="{FA0DECBA-D8F1-4BA3-ABAF-08966C33AE9C}">
      <dgm:prSet/>
      <dgm:spPr/>
      <dgm:t>
        <a:bodyPr/>
        <a:lstStyle/>
        <a:p>
          <a:pPr rtl="1"/>
          <a:endParaRPr lang="he-IL"/>
        </a:p>
      </dgm:t>
    </dgm:pt>
    <dgm:pt modelId="{AA2993DB-DEF5-4581-9C33-C1EB33EB4A13}" type="sibTrans" cxnId="{FA0DECBA-D8F1-4BA3-ABAF-08966C33AE9C}">
      <dgm:prSet/>
      <dgm:spPr/>
      <dgm:t>
        <a:bodyPr/>
        <a:lstStyle/>
        <a:p>
          <a:pPr rtl="1"/>
          <a:endParaRPr lang="he-IL"/>
        </a:p>
      </dgm:t>
    </dgm:pt>
    <dgm:pt modelId="{2CD4EAEC-E742-4FB3-A94B-5993328A1B46}">
      <dgm:prSet phldrT="[טקסט]" custT="1"/>
      <dgm:spPr/>
      <dgm:t>
        <a:bodyPr/>
        <a:lstStyle/>
        <a:p>
          <a:pPr rtl="1"/>
          <a:r>
            <a:rPr lang="he-IL" sz="2400" dirty="0" smtClean="0">
              <a:cs typeface="+mj-cs"/>
            </a:rPr>
            <a:t>מ</a:t>
          </a:r>
          <a:r>
            <a:rPr lang="he-IL" sz="1600" dirty="0" smtClean="0">
              <a:cs typeface="+mj-cs"/>
            </a:rPr>
            <a:t>יומנויות המאה ה-21</a:t>
          </a:r>
          <a:endParaRPr lang="he-IL" sz="1600" dirty="0">
            <a:cs typeface="+mj-cs"/>
          </a:endParaRPr>
        </a:p>
      </dgm:t>
    </dgm:pt>
    <dgm:pt modelId="{DE390ECE-A98D-41FC-BCFA-0453B61D39DC}" type="parTrans" cxnId="{E490E9A4-F8CC-4155-9404-076D0FD252FD}">
      <dgm:prSet/>
      <dgm:spPr/>
      <dgm:t>
        <a:bodyPr/>
        <a:lstStyle/>
        <a:p>
          <a:pPr rtl="1"/>
          <a:endParaRPr lang="he-IL"/>
        </a:p>
      </dgm:t>
    </dgm:pt>
    <dgm:pt modelId="{4BEFE600-F646-4DE7-B69B-60B4E2983D3C}" type="sibTrans" cxnId="{E490E9A4-F8CC-4155-9404-076D0FD252FD}">
      <dgm:prSet/>
      <dgm:spPr/>
      <dgm:t>
        <a:bodyPr/>
        <a:lstStyle/>
        <a:p>
          <a:pPr rtl="1"/>
          <a:endParaRPr lang="he-IL"/>
        </a:p>
      </dgm:t>
    </dgm:pt>
    <dgm:pt modelId="{4D15DB9B-572E-4802-8318-1519F04D2906}">
      <dgm:prSet phldrT="[טקסט]" custT="1"/>
      <dgm:spPr/>
      <dgm:t>
        <a:bodyPr/>
        <a:lstStyle/>
        <a:p>
          <a:pPr rtl="1"/>
          <a:r>
            <a:rPr lang="he-IL" sz="2400" dirty="0" smtClean="0">
              <a:cs typeface="+mj-cs"/>
            </a:rPr>
            <a:t>ה</a:t>
          </a:r>
          <a:r>
            <a:rPr lang="he-IL" sz="1600" dirty="0" smtClean="0">
              <a:cs typeface="+mj-cs"/>
            </a:rPr>
            <a:t>תייעלות אנרגטית</a:t>
          </a:r>
          <a:endParaRPr lang="he-IL" sz="1600" dirty="0">
            <a:cs typeface="+mj-cs"/>
          </a:endParaRPr>
        </a:p>
      </dgm:t>
    </dgm:pt>
    <dgm:pt modelId="{8677034B-1EB1-4657-94FC-5DEF9C44D0BA}" type="parTrans" cxnId="{2E2EF420-8171-47E0-B4A0-8B42EEE17783}">
      <dgm:prSet/>
      <dgm:spPr/>
      <dgm:t>
        <a:bodyPr/>
        <a:lstStyle/>
        <a:p>
          <a:pPr rtl="1"/>
          <a:endParaRPr lang="he-IL"/>
        </a:p>
      </dgm:t>
    </dgm:pt>
    <dgm:pt modelId="{C8E02448-2973-4E8B-ABD8-8E9EBFB42049}" type="sibTrans" cxnId="{2E2EF420-8171-47E0-B4A0-8B42EEE17783}">
      <dgm:prSet/>
      <dgm:spPr/>
      <dgm:t>
        <a:bodyPr/>
        <a:lstStyle/>
        <a:p>
          <a:pPr rtl="1"/>
          <a:endParaRPr lang="he-IL"/>
        </a:p>
      </dgm:t>
    </dgm:pt>
    <dgm:pt modelId="{9F7C3384-FE9D-4515-AFF8-9D8221146677}" type="pres">
      <dgm:prSet presAssocID="{06AECA00-DE14-489A-BB44-41A2B625DE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F08C03B-45CC-40AE-A2E4-EDAAF87E4A2D}" type="pres">
      <dgm:prSet presAssocID="{06AECA00-DE14-489A-BB44-41A2B625DE95}" presName="radial" presStyleCnt="0">
        <dgm:presLayoutVars>
          <dgm:animLvl val="ctr"/>
        </dgm:presLayoutVars>
      </dgm:prSet>
      <dgm:spPr/>
    </dgm:pt>
    <dgm:pt modelId="{867786AC-2D0D-45B4-9916-9583F330F9B4}" type="pres">
      <dgm:prSet presAssocID="{9B9E7709-FB78-4E4E-9BA6-FA368DD9A0C2}" presName="centerShape" presStyleLbl="vennNode1" presStyleIdx="0" presStyleCnt="5"/>
      <dgm:spPr/>
      <dgm:t>
        <a:bodyPr/>
        <a:lstStyle/>
        <a:p>
          <a:pPr rtl="1"/>
          <a:endParaRPr lang="he-IL"/>
        </a:p>
      </dgm:t>
    </dgm:pt>
    <dgm:pt modelId="{39EBB235-BDDE-42F3-9358-884405C8F3B5}" type="pres">
      <dgm:prSet presAssocID="{F2338C55-511C-4B9D-AC9A-D17A28BE63F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CB8BBF-0319-44CE-AC38-890B8B9DF10A}" type="pres">
      <dgm:prSet presAssocID="{67775691-2236-4745-8388-F3D3B5A52CE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B32694-713A-4A08-A203-01D91C7826F0}" type="pres">
      <dgm:prSet presAssocID="{2CD4EAEC-E742-4FB3-A94B-5993328A1B4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D6D86D-02BD-4050-B7AB-F06E9A5673D1}" type="pres">
      <dgm:prSet presAssocID="{4D15DB9B-572E-4802-8318-1519F04D2906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5457CD8-F1BF-433D-8772-D9FC6EA0B7BF}" srcId="{9B9E7709-FB78-4E4E-9BA6-FA368DD9A0C2}" destId="{F2338C55-511C-4B9D-AC9A-D17A28BE63F2}" srcOrd="0" destOrd="0" parTransId="{C5F8792B-54D4-4B4A-9C2B-14595E3ADE67}" sibTransId="{20805F36-3A55-49F5-94F3-97BCB94786A3}"/>
    <dgm:cxn modelId="{FA0DECBA-D8F1-4BA3-ABAF-08966C33AE9C}" srcId="{9B9E7709-FB78-4E4E-9BA6-FA368DD9A0C2}" destId="{67775691-2236-4745-8388-F3D3B5A52CEC}" srcOrd="1" destOrd="0" parTransId="{5864FA87-034E-48EA-854F-DC3B776D31E2}" sibTransId="{AA2993DB-DEF5-4581-9C33-C1EB33EB4A13}"/>
    <dgm:cxn modelId="{2E2EF420-8171-47E0-B4A0-8B42EEE17783}" srcId="{9B9E7709-FB78-4E4E-9BA6-FA368DD9A0C2}" destId="{4D15DB9B-572E-4802-8318-1519F04D2906}" srcOrd="3" destOrd="0" parTransId="{8677034B-1EB1-4657-94FC-5DEF9C44D0BA}" sibTransId="{C8E02448-2973-4E8B-ABD8-8E9EBFB42049}"/>
    <dgm:cxn modelId="{FBC6CF58-1B7C-41E2-AB19-94E29F495213}" type="presOf" srcId="{9B9E7709-FB78-4E4E-9BA6-FA368DD9A0C2}" destId="{867786AC-2D0D-45B4-9916-9583F330F9B4}" srcOrd="0" destOrd="0" presId="urn:microsoft.com/office/officeart/2005/8/layout/radial3"/>
    <dgm:cxn modelId="{B38F7F5E-2DDD-4092-9379-6A81CFDBCFF0}" srcId="{06AECA00-DE14-489A-BB44-41A2B625DE95}" destId="{9B9E7709-FB78-4E4E-9BA6-FA368DD9A0C2}" srcOrd="0" destOrd="0" parTransId="{DA8BB1F2-340D-40E0-92AF-365DBAA7E3DA}" sibTransId="{A0D64587-2194-47BB-9977-1AFF32E61CD6}"/>
    <dgm:cxn modelId="{C249E912-C073-461C-A56B-1D44F71CD0AC}" type="presOf" srcId="{F2338C55-511C-4B9D-AC9A-D17A28BE63F2}" destId="{39EBB235-BDDE-42F3-9358-884405C8F3B5}" srcOrd="0" destOrd="0" presId="urn:microsoft.com/office/officeart/2005/8/layout/radial3"/>
    <dgm:cxn modelId="{35E5FC79-BA16-4554-96D2-D91FCF3113FE}" type="presOf" srcId="{2CD4EAEC-E742-4FB3-A94B-5993328A1B46}" destId="{59B32694-713A-4A08-A203-01D91C7826F0}" srcOrd="0" destOrd="0" presId="urn:microsoft.com/office/officeart/2005/8/layout/radial3"/>
    <dgm:cxn modelId="{D03A24C4-CC9B-4026-87DD-3CAB7FE152E4}" type="presOf" srcId="{4D15DB9B-572E-4802-8318-1519F04D2906}" destId="{D4D6D86D-02BD-4050-B7AB-F06E9A5673D1}" srcOrd="0" destOrd="0" presId="urn:microsoft.com/office/officeart/2005/8/layout/radial3"/>
    <dgm:cxn modelId="{B54F48E3-B3F8-47C4-BD98-98020DFC9379}" type="presOf" srcId="{06AECA00-DE14-489A-BB44-41A2B625DE95}" destId="{9F7C3384-FE9D-4515-AFF8-9D8221146677}" srcOrd="0" destOrd="0" presId="urn:microsoft.com/office/officeart/2005/8/layout/radial3"/>
    <dgm:cxn modelId="{679F50CB-0889-45C8-861E-2A43FA817CEC}" type="presOf" srcId="{67775691-2236-4745-8388-F3D3B5A52CEC}" destId="{B0CB8BBF-0319-44CE-AC38-890B8B9DF10A}" srcOrd="0" destOrd="0" presId="urn:microsoft.com/office/officeart/2005/8/layout/radial3"/>
    <dgm:cxn modelId="{E490E9A4-F8CC-4155-9404-076D0FD252FD}" srcId="{9B9E7709-FB78-4E4E-9BA6-FA368DD9A0C2}" destId="{2CD4EAEC-E742-4FB3-A94B-5993328A1B46}" srcOrd="2" destOrd="0" parTransId="{DE390ECE-A98D-41FC-BCFA-0453B61D39DC}" sibTransId="{4BEFE600-F646-4DE7-B69B-60B4E2983D3C}"/>
    <dgm:cxn modelId="{74C45C11-14E9-46CE-8BED-F9685758F4D4}" type="presParOf" srcId="{9F7C3384-FE9D-4515-AFF8-9D8221146677}" destId="{9F08C03B-45CC-40AE-A2E4-EDAAF87E4A2D}" srcOrd="0" destOrd="0" presId="urn:microsoft.com/office/officeart/2005/8/layout/radial3"/>
    <dgm:cxn modelId="{00D66AD5-11E3-4FF0-9C80-E46F00AD773A}" type="presParOf" srcId="{9F08C03B-45CC-40AE-A2E4-EDAAF87E4A2D}" destId="{867786AC-2D0D-45B4-9916-9583F330F9B4}" srcOrd="0" destOrd="0" presId="urn:microsoft.com/office/officeart/2005/8/layout/radial3"/>
    <dgm:cxn modelId="{F28D332A-69A0-4532-BDA7-FC0F851E6A37}" type="presParOf" srcId="{9F08C03B-45CC-40AE-A2E4-EDAAF87E4A2D}" destId="{39EBB235-BDDE-42F3-9358-884405C8F3B5}" srcOrd="1" destOrd="0" presId="urn:microsoft.com/office/officeart/2005/8/layout/radial3"/>
    <dgm:cxn modelId="{1A421464-11A8-42B1-BD9E-24A5C8B43FB3}" type="presParOf" srcId="{9F08C03B-45CC-40AE-A2E4-EDAAF87E4A2D}" destId="{B0CB8BBF-0319-44CE-AC38-890B8B9DF10A}" srcOrd="2" destOrd="0" presId="urn:microsoft.com/office/officeart/2005/8/layout/radial3"/>
    <dgm:cxn modelId="{FC9882CA-C1E4-4576-95AA-FE524434FC35}" type="presParOf" srcId="{9F08C03B-45CC-40AE-A2E4-EDAAF87E4A2D}" destId="{59B32694-713A-4A08-A203-01D91C7826F0}" srcOrd="3" destOrd="0" presId="urn:microsoft.com/office/officeart/2005/8/layout/radial3"/>
    <dgm:cxn modelId="{F0D2945A-D774-40B3-B0A9-0A059F20F140}" type="presParOf" srcId="{9F08C03B-45CC-40AE-A2E4-EDAAF87E4A2D}" destId="{D4D6D86D-02BD-4050-B7AB-F06E9A5673D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9C511-81A1-4F84-969F-F6018C8D403C}" type="doc">
      <dgm:prSet loTypeId="urn:microsoft.com/office/officeart/2005/8/layout/arrow6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0B34106-2CDA-4F7E-A1E5-FC2C8903B144}">
      <dgm:prSet phldrT="[טקסט]"/>
      <dgm:spPr/>
      <dgm:t>
        <a:bodyPr/>
        <a:lstStyle/>
        <a:p>
          <a:pPr rtl="1"/>
          <a:r>
            <a:rPr lang="he-IL" dirty="0" smtClean="0"/>
            <a:t>חיסכון בעלויות</a:t>
          </a:r>
          <a:endParaRPr lang="he-IL" dirty="0"/>
        </a:p>
      </dgm:t>
    </dgm:pt>
    <dgm:pt modelId="{717A84CA-CD82-46F6-B0DC-CA902A87D690}" type="parTrans" cxnId="{B5AC6D58-D431-48F5-8B34-165F332CD650}">
      <dgm:prSet/>
      <dgm:spPr/>
      <dgm:t>
        <a:bodyPr/>
        <a:lstStyle/>
        <a:p>
          <a:pPr rtl="1"/>
          <a:endParaRPr lang="he-IL"/>
        </a:p>
      </dgm:t>
    </dgm:pt>
    <dgm:pt modelId="{F39130F1-5515-4941-9644-02C521F038A3}" type="sibTrans" cxnId="{B5AC6D58-D431-48F5-8B34-165F332CD650}">
      <dgm:prSet/>
      <dgm:spPr/>
      <dgm:t>
        <a:bodyPr/>
        <a:lstStyle/>
        <a:p>
          <a:pPr rtl="1"/>
          <a:endParaRPr lang="he-IL"/>
        </a:p>
      </dgm:t>
    </dgm:pt>
    <dgm:pt modelId="{FECCB076-1206-4EE6-B718-D22FDDC8A201}">
      <dgm:prSet phldrT="[טקסט]"/>
      <dgm:spPr/>
      <dgm:t>
        <a:bodyPr/>
        <a:lstStyle/>
        <a:p>
          <a:pPr rtl="1"/>
          <a:r>
            <a:rPr lang="he-IL" dirty="0" smtClean="0"/>
            <a:t>חיסכון במשאבים</a:t>
          </a:r>
          <a:endParaRPr lang="he-IL" dirty="0"/>
        </a:p>
      </dgm:t>
    </dgm:pt>
    <dgm:pt modelId="{1EBFB654-B57F-4301-900A-7DE2B965C8AF}" type="parTrans" cxnId="{F6FC5D51-188D-4EF3-BC09-B73974238427}">
      <dgm:prSet/>
      <dgm:spPr/>
      <dgm:t>
        <a:bodyPr/>
        <a:lstStyle/>
        <a:p>
          <a:pPr rtl="1"/>
          <a:endParaRPr lang="he-IL"/>
        </a:p>
      </dgm:t>
    </dgm:pt>
    <dgm:pt modelId="{0397BF2D-FFD7-4D01-BB47-7430D3BE1D6A}" type="sibTrans" cxnId="{F6FC5D51-188D-4EF3-BC09-B73974238427}">
      <dgm:prSet/>
      <dgm:spPr/>
      <dgm:t>
        <a:bodyPr/>
        <a:lstStyle/>
        <a:p>
          <a:pPr rtl="1"/>
          <a:endParaRPr lang="he-IL"/>
        </a:p>
      </dgm:t>
    </dgm:pt>
    <dgm:pt modelId="{34702A3A-BD86-4304-8661-88FA5D192098}" type="pres">
      <dgm:prSet presAssocID="{10C9C511-81A1-4F84-969F-F6018C8D403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2539370-9311-4293-87A5-2D853EFE72D8}" type="pres">
      <dgm:prSet presAssocID="{10C9C511-81A1-4F84-969F-F6018C8D403C}" presName="ribbon" presStyleLbl="node1" presStyleIdx="0" presStyleCnt="1"/>
      <dgm:spPr/>
    </dgm:pt>
    <dgm:pt modelId="{2BC2B499-6582-410C-9939-B48A929A9F10}" type="pres">
      <dgm:prSet presAssocID="{10C9C511-81A1-4F84-969F-F6018C8D403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62CBC2C-D36B-4205-A2D0-F596E5E3366A}" type="pres">
      <dgm:prSet presAssocID="{10C9C511-81A1-4F84-969F-F6018C8D403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F54192B-33B5-46CF-ADEE-C851F2ED6A18}" type="presOf" srcId="{50B34106-2CDA-4F7E-A1E5-FC2C8903B144}" destId="{2BC2B499-6582-410C-9939-B48A929A9F10}" srcOrd="0" destOrd="0" presId="urn:microsoft.com/office/officeart/2005/8/layout/arrow6"/>
    <dgm:cxn modelId="{BA2AF59E-7D4E-4F97-8503-A52ECBC393F2}" type="presOf" srcId="{10C9C511-81A1-4F84-969F-F6018C8D403C}" destId="{34702A3A-BD86-4304-8661-88FA5D192098}" srcOrd="0" destOrd="0" presId="urn:microsoft.com/office/officeart/2005/8/layout/arrow6"/>
    <dgm:cxn modelId="{D5F05982-E227-4796-8DA9-AC423332E7B2}" type="presOf" srcId="{FECCB076-1206-4EE6-B718-D22FDDC8A201}" destId="{062CBC2C-D36B-4205-A2D0-F596E5E3366A}" srcOrd="0" destOrd="0" presId="urn:microsoft.com/office/officeart/2005/8/layout/arrow6"/>
    <dgm:cxn modelId="{F6FC5D51-188D-4EF3-BC09-B73974238427}" srcId="{10C9C511-81A1-4F84-969F-F6018C8D403C}" destId="{FECCB076-1206-4EE6-B718-D22FDDC8A201}" srcOrd="1" destOrd="0" parTransId="{1EBFB654-B57F-4301-900A-7DE2B965C8AF}" sibTransId="{0397BF2D-FFD7-4D01-BB47-7430D3BE1D6A}"/>
    <dgm:cxn modelId="{B5AC6D58-D431-48F5-8B34-165F332CD650}" srcId="{10C9C511-81A1-4F84-969F-F6018C8D403C}" destId="{50B34106-2CDA-4F7E-A1E5-FC2C8903B144}" srcOrd="0" destOrd="0" parTransId="{717A84CA-CD82-46F6-B0DC-CA902A87D690}" sibTransId="{F39130F1-5515-4941-9644-02C521F038A3}"/>
    <dgm:cxn modelId="{2C8EC0D2-AB69-4E1D-85D9-87BECD4A636E}" type="presParOf" srcId="{34702A3A-BD86-4304-8661-88FA5D192098}" destId="{12539370-9311-4293-87A5-2D853EFE72D8}" srcOrd="0" destOrd="0" presId="urn:microsoft.com/office/officeart/2005/8/layout/arrow6"/>
    <dgm:cxn modelId="{1F5DCA09-3ADC-41D8-B607-07460311263F}" type="presParOf" srcId="{34702A3A-BD86-4304-8661-88FA5D192098}" destId="{2BC2B499-6582-410C-9939-B48A929A9F10}" srcOrd="1" destOrd="0" presId="urn:microsoft.com/office/officeart/2005/8/layout/arrow6"/>
    <dgm:cxn modelId="{267866AA-1EF0-4CC6-8BE4-6F962A3EF3E7}" type="presParOf" srcId="{34702A3A-BD86-4304-8661-88FA5D192098}" destId="{062CBC2C-D36B-4205-A2D0-F596E5E3366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809E8E-4619-4BF1-A37B-B1B0B498F9D0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1412A5A0-F0BC-4F8E-9494-39A6FCBF775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cs typeface="+mj-cs"/>
            </a:rPr>
            <a:t>הפעלת המכשירים מכל מקום בעולם באמצעות אפליקציה</a:t>
          </a:r>
          <a:endParaRPr lang="he-IL" sz="2000" dirty="0">
            <a:solidFill>
              <a:schemeClr val="tx1"/>
            </a:solidFill>
            <a:cs typeface="+mj-cs"/>
          </a:endParaRPr>
        </a:p>
      </dgm:t>
    </dgm:pt>
    <dgm:pt modelId="{FF4A9A33-3610-496E-AFA8-EAF00B9F7699}" type="parTrans" cxnId="{F4555B57-CB7C-40F5-B61D-B46843153DC9}">
      <dgm:prSet/>
      <dgm:spPr/>
      <dgm:t>
        <a:bodyPr/>
        <a:lstStyle/>
        <a:p>
          <a:pPr rtl="1"/>
          <a:endParaRPr lang="he-IL"/>
        </a:p>
      </dgm:t>
    </dgm:pt>
    <dgm:pt modelId="{DA241B9D-DFE7-4352-98A1-1C0550D00A9D}" type="sibTrans" cxnId="{F4555B57-CB7C-40F5-B61D-B46843153DC9}">
      <dgm:prSet/>
      <dgm:spPr/>
      <dgm:t>
        <a:bodyPr/>
        <a:lstStyle/>
        <a:p>
          <a:pPr rtl="1"/>
          <a:endParaRPr lang="he-IL"/>
        </a:p>
      </dgm:t>
    </dgm:pt>
    <dgm:pt modelId="{B347D819-8317-4252-93E4-3BA6FA8DCBFF}">
      <dgm:prSet phldrT="[טקסט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he-IL" sz="1800" b="1" dirty="0" smtClean="0">
              <a:solidFill>
                <a:schemeClr val="tx1"/>
              </a:solidFill>
              <a:cs typeface="+mj-cs"/>
            </a:rPr>
            <a:t>מעקב אחר צריכת החשמל בכל נקודה ובכל זמן</a:t>
          </a:r>
          <a:endParaRPr lang="he-IL" sz="1800" dirty="0">
            <a:solidFill>
              <a:schemeClr val="tx1"/>
            </a:solidFill>
            <a:cs typeface="+mj-cs"/>
          </a:endParaRPr>
        </a:p>
      </dgm:t>
    </dgm:pt>
    <dgm:pt modelId="{6FE2547F-A532-426D-B040-EBAFF85DFB30}" type="parTrans" cxnId="{D6EC5CAD-C38A-41B2-845E-B60D0C45ADC4}">
      <dgm:prSet/>
      <dgm:spPr/>
      <dgm:t>
        <a:bodyPr/>
        <a:lstStyle/>
        <a:p>
          <a:pPr rtl="1"/>
          <a:endParaRPr lang="he-IL"/>
        </a:p>
      </dgm:t>
    </dgm:pt>
    <dgm:pt modelId="{3EED0AE7-FFC9-4C7B-90AA-434600025C61}" type="sibTrans" cxnId="{D6EC5CAD-C38A-41B2-845E-B60D0C45ADC4}">
      <dgm:prSet/>
      <dgm:spPr/>
      <dgm:t>
        <a:bodyPr/>
        <a:lstStyle/>
        <a:p>
          <a:pPr rtl="1"/>
          <a:endParaRPr lang="he-IL"/>
        </a:p>
      </dgm:t>
    </dgm:pt>
    <dgm:pt modelId="{2C8CDB98-E53D-4AB2-93AB-A1837920DEBE}">
      <dgm:prSet phldrT="[טקסט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he-IL" sz="2800" b="1" dirty="0" smtClean="0">
              <a:solidFill>
                <a:schemeClr val="tx1"/>
              </a:solidFill>
              <a:cs typeface="+mj-cs"/>
            </a:rPr>
            <a:t>מפסק ושקע חכם</a:t>
          </a:r>
          <a:endParaRPr lang="he-IL" sz="2800" b="1" dirty="0">
            <a:solidFill>
              <a:schemeClr val="tx1"/>
            </a:solidFill>
            <a:cs typeface="+mj-cs"/>
          </a:endParaRPr>
        </a:p>
      </dgm:t>
    </dgm:pt>
    <dgm:pt modelId="{BDC32562-8291-4DF3-8DA4-911E202ED419}" type="parTrans" cxnId="{36820B54-B30C-4A11-A954-3045977A8471}">
      <dgm:prSet custScaleX="66909" custLinFactNeighborX="-3479" custLinFactNeighborY="19560"/>
      <dgm:spPr/>
      <dgm:t>
        <a:bodyPr/>
        <a:lstStyle/>
        <a:p>
          <a:pPr rtl="1"/>
          <a:endParaRPr lang="he-IL"/>
        </a:p>
      </dgm:t>
    </dgm:pt>
    <dgm:pt modelId="{632CF468-2165-40A9-AA37-A9902CDB5A32}" type="sibTrans" cxnId="{36820B54-B30C-4A11-A954-3045977A8471}">
      <dgm:prSet/>
      <dgm:spPr/>
      <dgm:t>
        <a:bodyPr/>
        <a:lstStyle/>
        <a:p>
          <a:pPr rtl="1"/>
          <a:endParaRPr lang="he-IL"/>
        </a:p>
      </dgm:t>
    </dgm:pt>
    <dgm:pt modelId="{3775EED7-FB42-4D95-8B65-C425B9DD4EAE}">
      <dgm:prSet phldrT="[טקסט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cs typeface="+mj-cs"/>
            </a:rPr>
            <a:t>טיימר להפעלת מוצרי חשמל</a:t>
          </a:r>
          <a:endParaRPr lang="he-IL" sz="2400" b="1" dirty="0">
            <a:solidFill>
              <a:schemeClr val="tx1"/>
            </a:solidFill>
            <a:cs typeface="+mj-cs"/>
          </a:endParaRPr>
        </a:p>
      </dgm:t>
    </dgm:pt>
    <dgm:pt modelId="{60FE9794-0007-4B1C-99E2-190990FA5C44}" type="parTrans" cxnId="{2FF73A99-B721-4691-A138-5B5D80725B56}">
      <dgm:prSet/>
      <dgm:spPr/>
      <dgm:t>
        <a:bodyPr/>
        <a:lstStyle/>
        <a:p>
          <a:pPr rtl="1"/>
          <a:endParaRPr lang="he-IL"/>
        </a:p>
      </dgm:t>
    </dgm:pt>
    <dgm:pt modelId="{518A4727-CA73-45EA-A695-2E175A87D06E}" type="sibTrans" cxnId="{2FF73A99-B721-4691-A138-5B5D80725B56}">
      <dgm:prSet/>
      <dgm:spPr/>
      <dgm:t>
        <a:bodyPr/>
        <a:lstStyle/>
        <a:p>
          <a:pPr rtl="1"/>
          <a:endParaRPr lang="he-IL"/>
        </a:p>
      </dgm:t>
    </dgm:pt>
    <dgm:pt modelId="{A8EAD300-982B-4EA4-B4F2-2CC9F5F14080}">
      <dgm:prSet phldrT="[טקסט]"/>
      <dgm:spPr/>
      <dgm:t>
        <a:bodyPr/>
        <a:lstStyle/>
        <a:p>
          <a:pPr rtl="1"/>
          <a:endParaRPr lang="he-IL"/>
        </a:p>
      </dgm:t>
    </dgm:pt>
    <dgm:pt modelId="{19336D0D-12A4-4845-AB27-A3F2180DFF33}" type="parTrans" cxnId="{DEA6EA82-F79F-45BA-A372-2F75895613BC}">
      <dgm:prSet/>
      <dgm:spPr/>
      <dgm:t>
        <a:bodyPr/>
        <a:lstStyle/>
        <a:p>
          <a:pPr rtl="1"/>
          <a:endParaRPr lang="he-IL"/>
        </a:p>
      </dgm:t>
    </dgm:pt>
    <dgm:pt modelId="{C9E34375-D5CF-49B8-AB31-569CA757FEA2}" type="sibTrans" cxnId="{DEA6EA82-F79F-45BA-A372-2F75895613BC}">
      <dgm:prSet/>
      <dgm:spPr/>
      <dgm:t>
        <a:bodyPr/>
        <a:lstStyle/>
        <a:p>
          <a:pPr rtl="1"/>
          <a:endParaRPr lang="he-IL"/>
        </a:p>
      </dgm:t>
    </dgm:pt>
    <dgm:pt modelId="{2204C78A-5822-46D1-9F5F-D56E834E701C}" type="pres">
      <dgm:prSet presAssocID="{0D809E8E-4619-4BF1-A37B-B1B0B498F9D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B13B1C-5A38-405D-826D-434B54010D16}" type="pres">
      <dgm:prSet presAssocID="{1412A5A0-F0BC-4F8E-9494-39A6FCBF775D}" presName="Parent" presStyleLbl="node0" presStyleIdx="0" presStyleCnt="1" custScaleX="52293" custScaleY="47895" custLinFactNeighborX="89368" custLinFactNeighborY="48191" custRadScaleRad="113543" custRadScaleInc="-35322">
        <dgm:presLayoutVars>
          <dgm:chMax val="5"/>
          <dgm:chPref val="5"/>
        </dgm:presLayoutVars>
      </dgm:prSet>
      <dgm:spPr/>
      <dgm:t>
        <a:bodyPr/>
        <a:lstStyle/>
        <a:p>
          <a:pPr rtl="1"/>
          <a:endParaRPr lang="he-IL"/>
        </a:p>
      </dgm:t>
    </dgm:pt>
    <dgm:pt modelId="{EE90EA49-2C30-45FE-B142-AC8D6686A994}" type="pres">
      <dgm:prSet presAssocID="{1412A5A0-F0BC-4F8E-9494-39A6FCBF775D}" presName="Accent1" presStyleLbl="node1" presStyleIdx="0" presStyleCnt="15"/>
      <dgm:spPr/>
    </dgm:pt>
    <dgm:pt modelId="{9D5E3CE5-5186-419A-AD4C-DE4FC0BA8485}" type="pres">
      <dgm:prSet presAssocID="{1412A5A0-F0BC-4F8E-9494-39A6FCBF775D}" presName="Accent2" presStyleLbl="node1" presStyleIdx="1" presStyleCnt="15"/>
      <dgm:spPr/>
    </dgm:pt>
    <dgm:pt modelId="{C0A1B854-5E11-4D39-BFB4-82BB923E1891}" type="pres">
      <dgm:prSet presAssocID="{1412A5A0-F0BC-4F8E-9494-39A6FCBF775D}" presName="Accent3" presStyleLbl="node1" presStyleIdx="2" presStyleCnt="15"/>
      <dgm:spPr/>
    </dgm:pt>
    <dgm:pt modelId="{3936E742-922D-4C04-BB6F-6D88DC669A1B}" type="pres">
      <dgm:prSet presAssocID="{1412A5A0-F0BC-4F8E-9494-39A6FCBF775D}" presName="Accent4" presStyleLbl="node1" presStyleIdx="3" presStyleCnt="15" custLinFactX="100000" custLinFactNeighborX="109928" custLinFactNeighborY="-75884"/>
      <dgm:spPr/>
    </dgm:pt>
    <dgm:pt modelId="{A46A59C1-BA79-488B-BF0D-C6EF37DAB6E8}" type="pres">
      <dgm:prSet presAssocID="{1412A5A0-F0BC-4F8E-9494-39A6FCBF775D}" presName="Accent5" presStyleLbl="node1" presStyleIdx="4" presStyleCnt="15"/>
      <dgm:spPr/>
    </dgm:pt>
    <dgm:pt modelId="{A5B55DAF-AD15-4F70-9CF2-27B5294C4C87}" type="pres">
      <dgm:prSet presAssocID="{1412A5A0-F0BC-4F8E-9494-39A6FCBF775D}" presName="Accent6" presStyleLbl="node1" presStyleIdx="5" presStyleCnt="15"/>
      <dgm:spPr/>
    </dgm:pt>
    <dgm:pt modelId="{7B9DCF0C-2ED0-4D04-B911-66CC328F7ED7}" type="pres">
      <dgm:prSet presAssocID="{B347D819-8317-4252-93E4-3BA6FA8DCBFF}" presName="Child1" presStyleLbl="node1" presStyleIdx="6" presStyleCnt="15" custScaleX="109650" custScaleY="108564" custLinFactNeighborX="9119" custLinFactNeighborY="-58116" custRadScaleRad="105681" custRadScaleInc="-1357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8F3CB589-1AC3-427A-B9D2-C420AAD8ABBE}" type="pres">
      <dgm:prSet presAssocID="{B347D819-8317-4252-93E4-3BA6FA8DCBFF}" presName="Accent7" presStyleCnt="0"/>
      <dgm:spPr/>
    </dgm:pt>
    <dgm:pt modelId="{D15A6938-328F-4F5A-BBA8-B28DAD3BC288}" type="pres">
      <dgm:prSet presAssocID="{B347D819-8317-4252-93E4-3BA6FA8DCBFF}" presName="AccentHold1" presStyleLbl="node1" presStyleIdx="7" presStyleCnt="15"/>
      <dgm:spPr/>
    </dgm:pt>
    <dgm:pt modelId="{640050A6-DBDB-4E6D-BE20-FD409C1F436F}" type="pres">
      <dgm:prSet presAssocID="{B347D819-8317-4252-93E4-3BA6FA8DCBFF}" presName="Accent8" presStyleCnt="0"/>
      <dgm:spPr/>
    </dgm:pt>
    <dgm:pt modelId="{BAE605F4-BCC3-4E1B-A9FE-534A511EF456}" type="pres">
      <dgm:prSet presAssocID="{B347D819-8317-4252-93E4-3BA6FA8DCBFF}" presName="AccentHold2" presStyleLbl="node1" presStyleIdx="8" presStyleCnt="15"/>
      <dgm:spPr/>
    </dgm:pt>
    <dgm:pt modelId="{1D762E82-331E-4D69-B085-8B94C9C2155F}" type="pres">
      <dgm:prSet presAssocID="{2C8CDB98-E53D-4AB2-93AB-A1837920DEBE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52620613-17AD-436E-B11F-CC40850AF918}" type="pres">
      <dgm:prSet presAssocID="{2C8CDB98-E53D-4AB2-93AB-A1837920DEBE}" presName="Accent9" presStyleCnt="0"/>
      <dgm:spPr/>
    </dgm:pt>
    <dgm:pt modelId="{2106365D-88C6-433F-BFD2-A6B6A2C08874}" type="pres">
      <dgm:prSet presAssocID="{2C8CDB98-E53D-4AB2-93AB-A1837920DEBE}" presName="AccentHold1" presStyleLbl="node1" presStyleIdx="10" presStyleCnt="15"/>
      <dgm:spPr/>
    </dgm:pt>
    <dgm:pt modelId="{301399B1-1AC7-4F2A-9F02-CA903B0C82F6}" type="pres">
      <dgm:prSet presAssocID="{2C8CDB98-E53D-4AB2-93AB-A1837920DEBE}" presName="Accent10" presStyleCnt="0"/>
      <dgm:spPr/>
    </dgm:pt>
    <dgm:pt modelId="{830D6C40-B6BF-4B74-8F0B-553DA47E9031}" type="pres">
      <dgm:prSet presAssocID="{2C8CDB98-E53D-4AB2-93AB-A1837920DEBE}" presName="AccentHold2" presStyleLbl="node1" presStyleIdx="11" presStyleCnt="15"/>
      <dgm:spPr/>
    </dgm:pt>
    <dgm:pt modelId="{8EE832B4-08BF-498B-93DF-91B52A668D8D}" type="pres">
      <dgm:prSet presAssocID="{2C8CDB98-E53D-4AB2-93AB-A1837920DEBE}" presName="Accent11" presStyleCnt="0"/>
      <dgm:spPr/>
    </dgm:pt>
    <dgm:pt modelId="{BDA9A699-7789-4EC2-ADBD-9F2CC72B2A0F}" type="pres">
      <dgm:prSet presAssocID="{2C8CDB98-E53D-4AB2-93AB-A1837920DEBE}" presName="AccentHold3" presStyleLbl="node1" presStyleIdx="12" presStyleCnt="15"/>
      <dgm:spPr/>
    </dgm:pt>
    <dgm:pt modelId="{4BBFF277-D44B-42FF-A575-E17EE9ED5CB2}" type="pres">
      <dgm:prSet presAssocID="{3775EED7-FB42-4D95-8B65-C425B9DD4EAE}" presName="Child3" presStyleLbl="node1" presStyleIdx="13" presStyleCnt="15" custScaleX="127358" custScaleY="128026" custLinFactX="-145267" custLinFactNeighborX="-200000" custLinFactNeighborY="1701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204DE9D1-F9D9-42D4-8D5B-9E1BB7BBD759}" type="pres">
      <dgm:prSet presAssocID="{3775EED7-FB42-4D95-8B65-C425B9DD4EAE}" presName="Accent12" presStyleCnt="0"/>
      <dgm:spPr/>
    </dgm:pt>
    <dgm:pt modelId="{78554C39-156A-4B40-92A3-048B2B70B9CD}" type="pres">
      <dgm:prSet presAssocID="{3775EED7-FB42-4D95-8B65-C425B9DD4EAE}" presName="AccentHold1" presStyleLbl="node1" presStyleIdx="14" presStyleCnt="15"/>
      <dgm:spPr/>
    </dgm:pt>
  </dgm:ptLst>
  <dgm:cxnLst>
    <dgm:cxn modelId="{A2586A51-A30A-4C93-BC8B-FEBFB0A37682}" type="presOf" srcId="{2C8CDB98-E53D-4AB2-93AB-A1837920DEBE}" destId="{1D762E82-331E-4D69-B085-8B94C9C2155F}" srcOrd="0" destOrd="0" presId="urn:microsoft.com/office/officeart/2009/3/layout/CircleRelationship"/>
    <dgm:cxn modelId="{2FF73A99-B721-4691-A138-5B5D80725B56}" srcId="{1412A5A0-F0BC-4F8E-9494-39A6FCBF775D}" destId="{3775EED7-FB42-4D95-8B65-C425B9DD4EAE}" srcOrd="2" destOrd="0" parTransId="{60FE9794-0007-4B1C-99E2-190990FA5C44}" sibTransId="{518A4727-CA73-45EA-A695-2E175A87D06E}"/>
    <dgm:cxn modelId="{CC7FD5B9-6180-46BD-9A11-8E7888A397C2}" type="presOf" srcId="{3775EED7-FB42-4D95-8B65-C425B9DD4EAE}" destId="{4BBFF277-D44B-42FF-A575-E17EE9ED5CB2}" srcOrd="0" destOrd="0" presId="urn:microsoft.com/office/officeart/2009/3/layout/CircleRelationship"/>
    <dgm:cxn modelId="{DEA6EA82-F79F-45BA-A372-2F75895613BC}" srcId="{0D809E8E-4619-4BF1-A37B-B1B0B498F9D0}" destId="{A8EAD300-982B-4EA4-B4F2-2CC9F5F14080}" srcOrd="1" destOrd="0" parTransId="{19336D0D-12A4-4845-AB27-A3F2180DFF33}" sibTransId="{C9E34375-D5CF-49B8-AB31-569CA757FEA2}"/>
    <dgm:cxn modelId="{F4555B57-CB7C-40F5-B61D-B46843153DC9}" srcId="{0D809E8E-4619-4BF1-A37B-B1B0B498F9D0}" destId="{1412A5A0-F0BC-4F8E-9494-39A6FCBF775D}" srcOrd="0" destOrd="0" parTransId="{FF4A9A33-3610-496E-AFA8-EAF00B9F7699}" sibTransId="{DA241B9D-DFE7-4352-98A1-1C0550D00A9D}"/>
    <dgm:cxn modelId="{36820B54-B30C-4A11-A954-3045977A8471}" srcId="{1412A5A0-F0BC-4F8E-9494-39A6FCBF775D}" destId="{2C8CDB98-E53D-4AB2-93AB-A1837920DEBE}" srcOrd="1" destOrd="0" parTransId="{BDC32562-8291-4DF3-8DA4-911E202ED419}" sibTransId="{632CF468-2165-40A9-AA37-A9902CDB5A32}"/>
    <dgm:cxn modelId="{ABAB3AB0-9B2F-4948-9A30-77C2C9F98A00}" type="presOf" srcId="{B347D819-8317-4252-93E4-3BA6FA8DCBFF}" destId="{7B9DCF0C-2ED0-4D04-B911-66CC328F7ED7}" srcOrd="0" destOrd="0" presId="urn:microsoft.com/office/officeart/2009/3/layout/CircleRelationship"/>
    <dgm:cxn modelId="{074D64BF-6F43-4C0F-9F7E-A3C0A5001322}" type="presOf" srcId="{1412A5A0-F0BC-4F8E-9494-39A6FCBF775D}" destId="{A3B13B1C-5A38-405D-826D-434B54010D16}" srcOrd="0" destOrd="0" presId="urn:microsoft.com/office/officeart/2009/3/layout/CircleRelationship"/>
    <dgm:cxn modelId="{40499450-B907-4D81-8C20-BC378EA868E4}" type="presOf" srcId="{0D809E8E-4619-4BF1-A37B-B1B0B498F9D0}" destId="{2204C78A-5822-46D1-9F5F-D56E834E701C}" srcOrd="0" destOrd="0" presId="urn:microsoft.com/office/officeart/2009/3/layout/CircleRelationship"/>
    <dgm:cxn modelId="{D6EC5CAD-C38A-41B2-845E-B60D0C45ADC4}" srcId="{1412A5A0-F0BC-4F8E-9494-39A6FCBF775D}" destId="{B347D819-8317-4252-93E4-3BA6FA8DCBFF}" srcOrd="0" destOrd="0" parTransId="{6FE2547F-A532-426D-B040-EBAFF85DFB30}" sibTransId="{3EED0AE7-FFC9-4C7B-90AA-434600025C61}"/>
    <dgm:cxn modelId="{C4920369-24C7-4ADD-9EEB-C333F33051A3}" type="presParOf" srcId="{2204C78A-5822-46D1-9F5F-D56E834E701C}" destId="{A3B13B1C-5A38-405D-826D-434B54010D16}" srcOrd="0" destOrd="0" presId="urn:microsoft.com/office/officeart/2009/3/layout/CircleRelationship"/>
    <dgm:cxn modelId="{1E182DB7-2E75-4B44-819C-FFC2E56D36E2}" type="presParOf" srcId="{2204C78A-5822-46D1-9F5F-D56E834E701C}" destId="{EE90EA49-2C30-45FE-B142-AC8D6686A994}" srcOrd="1" destOrd="0" presId="urn:microsoft.com/office/officeart/2009/3/layout/CircleRelationship"/>
    <dgm:cxn modelId="{7C6641CA-27D2-478F-93C5-00871E37EBD7}" type="presParOf" srcId="{2204C78A-5822-46D1-9F5F-D56E834E701C}" destId="{9D5E3CE5-5186-419A-AD4C-DE4FC0BA8485}" srcOrd="2" destOrd="0" presId="urn:microsoft.com/office/officeart/2009/3/layout/CircleRelationship"/>
    <dgm:cxn modelId="{63A3F1E2-7632-4029-AD9E-0DE60E4F5ECE}" type="presParOf" srcId="{2204C78A-5822-46D1-9F5F-D56E834E701C}" destId="{C0A1B854-5E11-4D39-BFB4-82BB923E1891}" srcOrd="3" destOrd="0" presId="urn:microsoft.com/office/officeart/2009/3/layout/CircleRelationship"/>
    <dgm:cxn modelId="{1AEC5BF3-D929-49C1-8839-67AFBEA11F5A}" type="presParOf" srcId="{2204C78A-5822-46D1-9F5F-D56E834E701C}" destId="{3936E742-922D-4C04-BB6F-6D88DC669A1B}" srcOrd="4" destOrd="0" presId="urn:microsoft.com/office/officeart/2009/3/layout/CircleRelationship"/>
    <dgm:cxn modelId="{8B97520F-6A55-4F31-BEDD-72D1E2EAC3EB}" type="presParOf" srcId="{2204C78A-5822-46D1-9F5F-D56E834E701C}" destId="{A46A59C1-BA79-488B-BF0D-C6EF37DAB6E8}" srcOrd="5" destOrd="0" presId="urn:microsoft.com/office/officeart/2009/3/layout/CircleRelationship"/>
    <dgm:cxn modelId="{4A514260-7511-4123-8CD2-4F7BD196295D}" type="presParOf" srcId="{2204C78A-5822-46D1-9F5F-D56E834E701C}" destId="{A5B55DAF-AD15-4F70-9CF2-27B5294C4C87}" srcOrd="6" destOrd="0" presId="urn:microsoft.com/office/officeart/2009/3/layout/CircleRelationship"/>
    <dgm:cxn modelId="{6002BDF3-2621-4571-9278-AC768F5BF3CA}" type="presParOf" srcId="{2204C78A-5822-46D1-9F5F-D56E834E701C}" destId="{7B9DCF0C-2ED0-4D04-B911-66CC328F7ED7}" srcOrd="7" destOrd="0" presId="urn:microsoft.com/office/officeart/2009/3/layout/CircleRelationship"/>
    <dgm:cxn modelId="{EEA375BB-CA85-4EFF-B7EE-D2541EBF6B75}" type="presParOf" srcId="{2204C78A-5822-46D1-9F5F-D56E834E701C}" destId="{8F3CB589-1AC3-427A-B9D2-C420AAD8ABBE}" srcOrd="8" destOrd="0" presId="urn:microsoft.com/office/officeart/2009/3/layout/CircleRelationship"/>
    <dgm:cxn modelId="{FFD64B27-7940-4821-8326-9C74F5685C86}" type="presParOf" srcId="{8F3CB589-1AC3-427A-B9D2-C420AAD8ABBE}" destId="{D15A6938-328F-4F5A-BBA8-B28DAD3BC288}" srcOrd="0" destOrd="0" presId="urn:microsoft.com/office/officeart/2009/3/layout/CircleRelationship"/>
    <dgm:cxn modelId="{EA9D56A0-A164-4985-B490-C32403726089}" type="presParOf" srcId="{2204C78A-5822-46D1-9F5F-D56E834E701C}" destId="{640050A6-DBDB-4E6D-BE20-FD409C1F436F}" srcOrd="9" destOrd="0" presId="urn:microsoft.com/office/officeart/2009/3/layout/CircleRelationship"/>
    <dgm:cxn modelId="{6EDEC616-58BD-470D-9669-43A6762C8445}" type="presParOf" srcId="{640050A6-DBDB-4E6D-BE20-FD409C1F436F}" destId="{BAE605F4-BCC3-4E1B-A9FE-534A511EF456}" srcOrd="0" destOrd="0" presId="urn:microsoft.com/office/officeart/2009/3/layout/CircleRelationship"/>
    <dgm:cxn modelId="{86830861-902D-482F-BC70-5554AA930E34}" type="presParOf" srcId="{2204C78A-5822-46D1-9F5F-D56E834E701C}" destId="{1D762E82-331E-4D69-B085-8B94C9C2155F}" srcOrd="10" destOrd="0" presId="urn:microsoft.com/office/officeart/2009/3/layout/CircleRelationship"/>
    <dgm:cxn modelId="{323D6A7D-B78D-4F7D-B729-5ACD0B4E9217}" type="presParOf" srcId="{2204C78A-5822-46D1-9F5F-D56E834E701C}" destId="{52620613-17AD-436E-B11F-CC40850AF918}" srcOrd="11" destOrd="0" presId="urn:microsoft.com/office/officeart/2009/3/layout/CircleRelationship"/>
    <dgm:cxn modelId="{E26020B6-BD34-4878-99E9-B601347B4D1D}" type="presParOf" srcId="{52620613-17AD-436E-B11F-CC40850AF918}" destId="{2106365D-88C6-433F-BFD2-A6B6A2C08874}" srcOrd="0" destOrd="0" presId="urn:microsoft.com/office/officeart/2009/3/layout/CircleRelationship"/>
    <dgm:cxn modelId="{DEDE2E67-F995-47A0-BF99-EF61C9607EEC}" type="presParOf" srcId="{2204C78A-5822-46D1-9F5F-D56E834E701C}" destId="{301399B1-1AC7-4F2A-9F02-CA903B0C82F6}" srcOrd="12" destOrd="0" presId="urn:microsoft.com/office/officeart/2009/3/layout/CircleRelationship"/>
    <dgm:cxn modelId="{7FB9BDC5-4CD6-4992-BA34-3D2A959A50B4}" type="presParOf" srcId="{301399B1-1AC7-4F2A-9F02-CA903B0C82F6}" destId="{830D6C40-B6BF-4B74-8F0B-553DA47E9031}" srcOrd="0" destOrd="0" presId="urn:microsoft.com/office/officeart/2009/3/layout/CircleRelationship"/>
    <dgm:cxn modelId="{6B401702-25BD-4590-A99C-1767ECE257A7}" type="presParOf" srcId="{2204C78A-5822-46D1-9F5F-D56E834E701C}" destId="{8EE832B4-08BF-498B-93DF-91B52A668D8D}" srcOrd="13" destOrd="0" presId="urn:microsoft.com/office/officeart/2009/3/layout/CircleRelationship"/>
    <dgm:cxn modelId="{348AF3E1-F4FA-48A3-B194-55D849CEF397}" type="presParOf" srcId="{8EE832B4-08BF-498B-93DF-91B52A668D8D}" destId="{BDA9A699-7789-4EC2-ADBD-9F2CC72B2A0F}" srcOrd="0" destOrd="0" presId="urn:microsoft.com/office/officeart/2009/3/layout/CircleRelationship"/>
    <dgm:cxn modelId="{674D5666-69DC-47B2-AC95-9919330EC159}" type="presParOf" srcId="{2204C78A-5822-46D1-9F5F-D56E834E701C}" destId="{4BBFF277-D44B-42FF-A575-E17EE9ED5CB2}" srcOrd="14" destOrd="0" presId="urn:microsoft.com/office/officeart/2009/3/layout/CircleRelationship"/>
    <dgm:cxn modelId="{B4DAEA67-877C-432E-A414-86573AD5D1EB}" type="presParOf" srcId="{2204C78A-5822-46D1-9F5F-D56E834E701C}" destId="{204DE9D1-F9D9-42D4-8D5B-9E1BB7BBD759}" srcOrd="15" destOrd="0" presId="urn:microsoft.com/office/officeart/2009/3/layout/CircleRelationship"/>
    <dgm:cxn modelId="{2F14FFF6-58D5-47C4-B7FB-94CA3C11ABCB}" type="presParOf" srcId="{204DE9D1-F9D9-42D4-8D5B-9E1BB7BBD759}" destId="{78554C39-156A-4B40-92A3-048B2B70B9C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3D0A9-2058-442B-A423-27F7D1D0FA39}" type="doc">
      <dgm:prSet loTypeId="urn:microsoft.com/office/officeart/2005/8/layout/default#3" loCatId="list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pPr rtl="1"/>
          <a:endParaRPr lang="he-IL"/>
        </a:p>
      </dgm:t>
    </dgm:pt>
    <dgm:pt modelId="{E13F7CD9-DC0A-495E-B7AA-709D0FE772E4}">
      <dgm:prSet phldrT="[טקסט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chilly" dir="t"/>
        </a:scene3d>
        <a:sp3d>
          <a:bevelT w="114300" prst="artDeco"/>
        </a:sp3d>
      </dgm:spPr>
      <dgm:t>
        <a:bodyPr/>
        <a:lstStyle/>
        <a:p>
          <a:pPr rtl="1"/>
          <a:r>
            <a:rPr lang="he-IL" dirty="0" smtClean="0"/>
            <a:t>שימוש במכשירי חשמל רק בידיים יבשות</a:t>
          </a:r>
          <a:endParaRPr lang="he-IL" dirty="0">
            <a:solidFill>
              <a:schemeClr val="tx1"/>
            </a:solidFill>
            <a:cs typeface="+mj-cs"/>
          </a:endParaRPr>
        </a:p>
      </dgm:t>
    </dgm:pt>
    <dgm:pt modelId="{DF6DBC84-8A54-4EBC-8725-9A8CB31A4285}" type="parTrans" cxnId="{B490ECFA-BB1E-4405-9989-951E18733267}">
      <dgm:prSet/>
      <dgm:spPr/>
      <dgm:t>
        <a:bodyPr/>
        <a:lstStyle/>
        <a:p>
          <a:pPr rtl="1"/>
          <a:endParaRPr lang="he-IL"/>
        </a:p>
      </dgm:t>
    </dgm:pt>
    <dgm:pt modelId="{69ABE812-73B6-467C-B4B4-A3587D8BA7E0}" type="sibTrans" cxnId="{B490ECFA-BB1E-4405-9989-951E18733267}">
      <dgm:prSet/>
      <dgm:spPr/>
      <dgm:t>
        <a:bodyPr/>
        <a:lstStyle/>
        <a:p>
          <a:pPr rtl="1"/>
          <a:endParaRPr lang="he-IL"/>
        </a:p>
      </dgm:t>
    </dgm:pt>
    <dgm:pt modelId="{BC489E55-24B6-4B1A-8B36-A5024A68F518}">
      <dgm:prSet phldrT="[טקסט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chilly" dir="t"/>
        </a:scene3d>
        <a:sp3d>
          <a:bevelT w="114300" prst="artDeco"/>
        </a:sp3d>
      </dgm:spPr>
      <dgm:t>
        <a:bodyPr/>
        <a:lstStyle/>
        <a:p>
          <a:pPr rtl="1"/>
          <a:r>
            <a:rPr lang="he-IL" dirty="0" smtClean="0"/>
            <a:t>אין להניח על תנור חשמלי או בקרבתו בגדים או חפצים דליקים</a:t>
          </a:r>
          <a:endParaRPr lang="he-IL" dirty="0">
            <a:solidFill>
              <a:schemeClr val="tx1"/>
            </a:solidFill>
            <a:cs typeface="+mj-cs"/>
          </a:endParaRPr>
        </a:p>
      </dgm:t>
    </dgm:pt>
    <dgm:pt modelId="{1598CC2F-576B-4B16-B629-3827873397F9}" type="parTrans" cxnId="{C763FE41-1F17-4561-899C-499C0238A277}">
      <dgm:prSet/>
      <dgm:spPr/>
      <dgm:t>
        <a:bodyPr/>
        <a:lstStyle/>
        <a:p>
          <a:pPr rtl="1"/>
          <a:endParaRPr lang="he-IL"/>
        </a:p>
      </dgm:t>
    </dgm:pt>
    <dgm:pt modelId="{F83FD846-8554-4882-943E-F77F1748EFF8}" type="sibTrans" cxnId="{C763FE41-1F17-4561-899C-499C0238A277}">
      <dgm:prSet/>
      <dgm:spPr/>
      <dgm:t>
        <a:bodyPr/>
        <a:lstStyle/>
        <a:p>
          <a:pPr rtl="1"/>
          <a:endParaRPr lang="he-IL"/>
        </a:p>
      </dgm:t>
    </dgm:pt>
    <dgm:pt modelId="{C784C986-7BDC-4F5D-B8A8-9996D23EE16F}">
      <dgm:prSet phldrT="[טקסט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99FF"/>
        </a:solidFill>
        <a:scene3d>
          <a:camera prst="orthographicFront"/>
          <a:lightRig rig="chilly" dir="t"/>
        </a:scene3d>
        <a:sp3d>
          <a:bevelT w="114300" prst="artDeco"/>
        </a:sp3d>
      </dgm:spPr>
      <dgm:t>
        <a:bodyPr/>
        <a:lstStyle/>
        <a:p>
          <a:pPr rtl="1"/>
          <a:r>
            <a:rPr lang="he-IL" dirty="0" smtClean="0"/>
            <a:t>כשעוזבים לתקופה ארוכה מומלץ לנתק תקעים מכל מכשירי החשמל</a:t>
          </a:r>
          <a:endParaRPr lang="he-IL" dirty="0">
            <a:solidFill>
              <a:schemeClr val="tx1"/>
            </a:solidFill>
            <a:cs typeface="+mj-cs"/>
          </a:endParaRPr>
        </a:p>
      </dgm:t>
    </dgm:pt>
    <dgm:pt modelId="{0A0A61D5-FB72-42F4-B50E-253C8356D99E}" type="parTrans" cxnId="{D590DACF-79C5-4F3F-A421-62C738A13082}">
      <dgm:prSet/>
      <dgm:spPr/>
      <dgm:t>
        <a:bodyPr/>
        <a:lstStyle/>
        <a:p>
          <a:pPr rtl="1"/>
          <a:endParaRPr lang="he-IL"/>
        </a:p>
      </dgm:t>
    </dgm:pt>
    <dgm:pt modelId="{E52AAFEA-BFD2-45A5-92E3-E0A5CFF8333E}" type="sibTrans" cxnId="{D590DACF-79C5-4F3F-A421-62C738A13082}">
      <dgm:prSet/>
      <dgm:spPr/>
      <dgm:t>
        <a:bodyPr/>
        <a:lstStyle/>
        <a:p>
          <a:pPr rtl="1"/>
          <a:endParaRPr lang="he-IL"/>
        </a:p>
      </dgm:t>
    </dgm:pt>
    <dgm:pt modelId="{C8C57E84-F499-495A-A273-874C14F08603}">
      <dgm:prSet phldrT="[טקסט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90000"/>
          </a:schemeClr>
        </a:solidFill>
        <a:scene3d>
          <a:camera prst="orthographicFront"/>
          <a:lightRig rig="chilly" dir="t"/>
        </a:scene3d>
        <a:sp3d>
          <a:bevelT w="114300" prst="artDeco"/>
        </a:sp3d>
      </dgm:spPr>
      <dgm:t>
        <a:bodyPr/>
        <a:lstStyle/>
        <a:p>
          <a:pPr rtl="1"/>
          <a:r>
            <a:rPr lang="he-IL" dirty="0" smtClean="0"/>
            <a:t>כשחוזרים מהים או מהבריכה לא נוגעים במכשירי חשמל</a:t>
          </a:r>
          <a:endParaRPr lang="he-IL" dirty="0">
            <a:solidFill>
              <a:schemeClr val="tx1"/>
            </a:solidFill>
            <a:cs typeface="+mj-cs"/>
          </a:endParaRPr>
        </a:p>
      </dgm:t>
    </dgm:pt>
    <dgm:pt modelId="{67E44E57-19D0-495E-BB11-5630A1D64CB4}" type="sibTrans" cxnId="{5AFD2DDC-41C8-43D1-8151-4EDA917ADE5D}">
      <dgm:prSet/>
      <dgm:spPr/>
      <dgm:t>
        <a:bodyPr/>
        <a:lstStyle/>
        <a:p>
          <a:pPr rtl="1"/>
          <a:endParaRPr lang="he-IL"/>
        </a:p>
      </dgm:t>
    </dgm:pt>
    <dgm:pt modelId="{169755D2-F190-43C4-B9E3-A5C628A9B317}" type="parTrans" cxnId="{5AFD2DDC-41C8-43D1-8151-4EDA917ADE5D}">
      <dgm:prSet/>
      <dgm:spPr/>
      <dgm:t>
        <a:bodyPr/>
        <a:lstStyle/>
        <a:p>
          <a:pPr rtl="1"/>
          <a:endParaRPr lang="he-IL"/>
        </a:p>
      </dgm:t>
    </dgm:pt>
    <dgm:pt modelId="{59B7B5B3-D3E5-48BF-98F1-244D049CD40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שקע בקיר לא קבוע באופן תיקני - יש להזמין חשמלאי</a:t>
          </a:r>
          <a:endParaRPr lang="he-IL" dirty="0">
            <a:solidFill>
              <a:schemeClr val="tx1"/>
            </a:solidFill>
          </a:endParaRPr>
        </a:p>
      </dgm:t>
    </dgm:pt>
    <dgm:pt modelId="{C0DC2DD9-9BFB-4586-B07F-F8F295F4E027}" type="parTrans" cxnId="{A86B1B87-6A43-479F-A64D-E522E2E63980}">
      <dgm:prSet/>
      <dgm:spPr/>
      <dgm:t>
        <a:bodyPr/>
        <a:lstStyle/>
        <a:p>
          <a:pPr rtl="1"/>
          <a:endParaRPr lang="he-IL"/>
        </a:p>
      </dgm:t>
    </dgm:pt>
    <dgm:pt modelId="{210B008C-0C2A-4102-B64B-13ED13656869}" type="sibTrans" cxnId="{A86B1B87-6A43-479F-A64D-E522E2E63980}">
      <dgm:prSet/>
      <dgm:spPr/>
      <dgm:t>
        <a:bodyPr/>
        <a:lstStyle/>
        <a:p>
          <a:pPr rtl="1"/>
          <a:endParaRPr lang="he-IL"/>
        </a:p>
      </dgm:t>
    </dgm:pt>
    <dgm:pt modelId="{4E5B864F-2D10-45DE-9C60-994369B4EBD0}">
      <dgm:prSet/>
      <dgm:spPr>
        <a:solidFill>
          <a:srgbClr val="EEE528"/>
        </a:solidFill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אסור למשוך בחוט החשמל על מנת להוציא תקע מהשקע</a:t>
          </a:r>
          <a:endParaRPr lang="he-IL" dirty="0">
            <a:solidFill>
              <a:schemeClr val="tx1"/>
            </a:solidFill>
          </a:endParaRPr>
        </a:p>
      </dgm:t>
    </dgm:pt>
    <dgm:pt modelId="{1465E7C1-D5CB-457A-ACE9-0D63C699C6C8}" type="parTrans" cxnId="{F05780ED-BC2E-4C46-8A82-FEF376899276}">
      <dgm:prSet/>
      <dgm:spPr/>
      <dgm:t>
        <a:bodyPr/>
        <a:lstStyle/>
        <a:p>
          <a:pPr rtl="1"/>
          <a:endParaRPr lang="he-IL"/>
        </a:p>
      </dgm:t>
    </dgm:pt>
    <dgm:pt modelId="{9F85D809-B5F6-4FFE-863C-F6587AA13EC9}" type="sibTrans" cxnId="{F05780ED-BC2E-4C46-8A82-FEF376899276}">
      <dgm:prSet/>
      <dgm:spPr/>
      <dgm:t>
        <a:bodyPr/>
        <a:lstStyle/>
        <a:p>
          <a:pPr rtl="1"/>
          <a:endParaRPr lang="he-IL"/>
        </a:p>
      </dgm:t>
    </dgm:pt>
    <dgm:pt modelId="{68496AA2-A349-4752-898F-696CC8DE958D}">
      <dgm:prSet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אסור להכניס חפצים זרים לשקע חשמלי</a:t>
          </a:r>
          <a:endParaRPr lang="he-IL" dirty="0">
            <a:solidFill>
              <a:schemeClr val="tx1"/>
            </a:solidFill>
          </a:endParaRPr>
        </a:p>
      </dgm:t>
    </dgm:pt>
    <dgm:pt modelId="{3E8ED5EE-B996-4C17-8A5E-166000DBFE32}" type="parTrans" cxnId="{E1482D3C-DCC3-494C-810C-36EAC41B1D51}">
      <dgm:prSet/>
      <dgm:spPr/>
      <dgm:t>
        <a:bodyPr/>
        <a:lstStyle/>
        <a:p>
          <a:pPr rtl="1"/>
          <a:endParaRPr lang="he-IL"/>
        </a:p>
      </dgm:t>
    </dgm:pt>
    <dgm:pt modelId="{F2C5A0C5-A107-42BD-9D8C-DBFFF095F018}" type="sibTrans" cxnId="{E1482D3C-DCC3-494C-810C-36EAC41B1D51}">
      <dgm:prSet/>
      <dgm:spPr/>
      <dgm:t>
        <a:bodyPr/>
        <a:lstStyle/>
        <a:p>
          <a:pPr rtl="1"/>
          <a:endParaRPr lang="he-IL"/>
        </a:p>
      </dgm:t>
    </dgm:pt>
    <dgm:pt modelId="{CB072F9A-E8E7-406C-A178-445D5C26682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chilly" dir="t"/>
        </a:scene3d>
        <a:sp3d>
          <a:bevelT w="114300" prst="artDeco"/>
        </a:sp3d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רצוי לכסות שקעים במכסים מתאימים</a:t>
          </a:r>
          <a:endParaRPr lang="he-IL" dirty="0">
            <a:solidFill>
              <a:schemeClr val="tx1"/>
            </a:solidFill>
          </a:endParaRPr>
        </a:p>
      </dgm:t>
    </dgm:pt>
    <dgm:pt modelId="{81CEBBFE-2248-4E8A-84D1-B26CB5403813}" type="parTrans" cxnId="{94C2E7FA-EECD-40E5-AD09-0216D5135069}">
      <dgm:prSet/>
      <dgm:spPr/>
      <dgm:t>
        <a:bodyPr/>
        <a:lstStyle/>
        <a:p>
          <a:pPr rtl="1"/>
          <a:endParaRPr lang="he-IL"/>
        </a:p>
      </dgm:t>
    </dgm:pt>
    <dgm:pt modelId="{E3BD66C1-4F25-43B1-B604-B21155F16AC2}" type="sibTrans" cxnId="{94C2E7FA-EECD-40E5-AD09-0216D5135069}">
      <dgm:prSet/>
      <dgm:spPr/>
      <dgm:t>
        <a:bodyPr/>
        <a:lstStyle/>
        <a:p>
          <a:pPr rtl="1"/>
          <a:endParaRPr lang="he-IL"/>
        </a:p>
      </dgm:t>
    </dgm:pt>
    <dgm:pt modelId="{C4C72345-2509-4E90-948C-E8E23EA269F6}">
      <dgm:prSet/>
      <dgm:spPr>
        <a:solidFill>
          <a:srgbClr val="FFC000"/>
        </a:solidFill>
        <a:scene3d>
          <a:camera prst="orthographicFront"/>
          <a:lightRig rig="chilly" dir="t"/>
        </a:scene3d>
        <a:sp3d prstMaterial="translucentPowder">
          <a:bevelT w="127000" h="25400" prst="artDeco"/>
        </a:sp3d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לא מתקרבים למכשירי החשמל כשאנו רטובים או יחפים</a:t>
          </a:r>
          <a:endParaRPr lang="he-IL" dirty="0">
            <a:solidFill>
              <a:schemeClr val="tx1"/>
            </a:solidFill>
          </a:endParaRPr>
        </a:p>
      </dgm:t>
    </dgm:pt>
    <dgm:pt modelId="{9E798EDA-8F7B-4EA4-B67F-C417FD6706A0}" type="parTrans" cxnId="{D214EC1C-2634-4560-9530-FB8FB5158DC4}">
      <dgm:prSet/>
      <dgm:spPr/>
      <dgm:t>
        <a:bodyPr/>
        <a:lstStyle/>
        <a:p>
          <a:pPr rtl="1"/>
          <a:endParaRPr lang="he-IL"/>
        </a:p>
      </dgm:t>
    </dgm:pt>
    <dgm:pt modelId="{9B57B29A-27B5-40C0-907A-CFD32C654324}" type="sibTrans" cxnId="{D214EC1C-2634-4560-9530-FB8FB5158DC4}">
      <dgm:prSet/>
      <dgm:spPr/>
      <dgm:t>
        <a:bodyPr/>
        <a:lstStyle/>
        <a:p>
          <a:pPr rtl="1"/>
          <a:endParaRPr lang="he-IL"/>
        </a:p>
      </dgm:t>
    </dgm:pt>
    <dgm:pt modelId="{14BF4A38-DA6A-46E9-B6F5-28336BF16646}" type="pres">
      <dgm:prSet presAssocID="{7AD3D0A9-2058-442B-A423-27F7D1D0FA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E401AA8-6CE4-4AD5-A1E5-02A1B70B6AFF}" type="pres">
      <dgm:prSet presAssocID="{E13F7CD9-DC0A-495E-B7AA-709D0FE772E4}" presName="node" presStyleLbl="node1" presStyleIdx="0" presStyleCnt="9" custLinFactNeighborX="1040" custLinFactNeighborY="-7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A4AB266-A5A2-4B7F-A161-885E5F5AFDA4}" type="pres">
      <dgm:prSet presAssocID="{69ABE812-73B6-467C-B4B4-A3587D8BA7E0}" presName="sibTrans" presStyleCnt="0"/>
      <dgm:spPr/>
    </dgm:pt>
    <dgm:pt modelId="{FC81BB19-DF75-43B1-A0A0-1B4C13422359}" type="pres">
      <dgm:prSet presAssocID="{BC489E55-24B6-4B1A-8B36-A5024A68F518}" presName="node" presStyleLbl="node1" presStyleIdx="1" presStyleCnt="9" custLinFactNeighborX="47" custLinFactNeighborY="-7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C88AB3-9BD4-488C-859E-6307B00E72C0}" type="pres">
      <dgm:prSet presAssocID="{F83FD846-8554-4882-943E-F77F1748EFF8}" presName="sibTrans" presStyleCnt="0"/>
      <dgm:spPr/>
    </dgm:pt>
    <dgm:pt modelId="{44D1543C-1D35-467F-BF87-3614EECD9DEB}" type="pres">
      <dgm:prSet presAssocID="{68496AA2-A349-4752-898F-696CC8DE958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35D6F4-DECC-4AF4-8520-597A32272E75}" type="pres">
      <dgm:prSet presAssocID="{F2C5A0C5-A107-42BD-9D8C-DBFFF095F018}" presName="sibTrans" presStyleCnt="0"/>
      <dgm:spPr/>
    </dgm:pt>
    <dgm:pt modelId="{3491048A-D626-4706-9035-1DAC8F6B28D3}" type="pres">
      <dgm:prSet presAssocID="{4E5B864F-2D10-45DE-9C60-994369B4EBD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FCF5D60-6988-496C-8D38-B9D0E8277416}" type="pres">
      <dgm:prSet presAssocID="{9F85D809-B5F6-4FFE-863C-F6587AA13EC9}" presName="sibTrans" presStyleCnt="0"/>
      <dgm:spPr/>
    </dgm:pt>
    <dgm:pt modelId="{1855F191-15A3-4070-B611-FCF01B3F41B3}" type="pres">
      <dgm:prSet presAssocID="{59B7B5B3-D3E5-48BF-98F1-244D049CD4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7EEE52-6189-4C19-B55A-75D602AEBB31}" type="pres">
      <dgm:prSet presAssocID="{210B008C-0C2A-4102-B64B-13ED13656869}" presName="sibTrans" presStyleCnt="0"/>
      <dgm:spPr/>
    </dgm:pt>
    <dgm:pt modelId="{A9E85C2B-5A87-4CA6-9638-B7BDC9553367}" type="pres">
      <dgm:prSet presAssocID="{C8C57E84-F499-495A-A273-874C14F0860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025E7C-9F7E-4C90-8271-B80575C8EEA3}" type="pres">
      <dgm:prSet presAssocID="{67E44E57-19D0-495E-BB11-5630A1D64CB4}" presName="sibTrans" presStyleCnt="0"/>
      <dgm:spPr/>
    </dgm:pt>
    <dgm:pt modelId="{47D75D7D-0E7E-4341-B79D-9318B90D3CD7}" type="pres">
      <dgm:prSet presAssocID="{C784C986-7BDC-4F5D-B8A8-9996D23EE16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FD643DC-6103-4A4D-9549-634F71309FFB}" type="pres">
      <dgm:prSet presAssocID="{E52AAFEA-BFD2-45A5-92E3-E0A5CFF8333E}" presName="sibTrans" presStyleCnt="0"/>
      <dgm:spPr/>
    </dgm:pt>
    <dgm:pt modelId="{F52EB217-3262-4972-801A-F5A7D8251823}" type="pres">
      <dgm:prSet presAssocID="{CB072F9A-E8E7-406C-A178-445D5C26682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9E0F47-934D-4064-97C7-C51E080B9767}" type="pres">
      <dgm:prSet presAssocID="{E3BD66C1-4F25-43B1-B604-B21155F16AC2}" presName="sibTrans" presStyleCnt="0"/>
      <dgm:spPr/>
    </dgm:pt>
    <dgm:pt modelId="{7218B527-A818-41C2-9092-EAD909442449}" type="pres">
      <dgm:prSet presAssocID="{C4C72345-2509-4E90-948C-E8E23EA269F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05780ED-BC2E-4C46-8A82-FEF376899276}" srcId="{7AD3D0A9-2058-442B-A423-27F7D1D0FA39}" destId="{4E5B864F-2D10-45DE-9C60-994369B4EBD0}" srcOrd="3" destOrd="0" parTransId="{1465E7C1-D5CB-457A-ACE9-0D63C699C6C8}" sibTransId="{9F85D809-B5F6-4FFE-863C-F6587AA13EC9}"/>
    <dgm:cxn modelId="{25935F9D-A5EB-4BB5-A4B3-D8E9E0730465}" type="presOf" srcId="{C8C57E84-F499-495A-A273-874C14F08603}" destId="{A9E85C2B-5A87-4CA6-9638-B7BDC9553367}" srcOrd="0" destOrd="0" presId="urn:microsoft.com/office/officeart/2005/8/layout/default#3"/>
    <dgm:cxn modelId="{22E80785-458D-4D2C-A9E7-8552B405D948}" type="presOf" srcId="{68496AA2-A349-4752-898F-696CC8DE958D}" destId="{44D1543C-1D35-467F-BF87-3614EECD9DEB}" srcOrd="0" destOrd="0" presId="urn:microsoft.com/office/officeart/2005/8/layout/default#3"/>
    <dgm:cxn modelId="{64317E29-FB96-441E-8FCB-68AA18D631AF}" type="presOf" srcId="{7AD3D0A9-2058-442B-A423-27F7D1D0FA39}" destId="{14BF4A38-DA6A-46E9-B6F5-28336BF16646}" srcOrd="0" destOrd="0" presId="urn:microsoft.com/office/officeart/2005/8/layout/default#3"/>
    <dgm:cxn modelId="{E1482D3C-DCC3-494C-810C-36EAC41B1D51}" srcId="{7AD3D0A9-2058-442B-A423-27F7D1D0FA39}" destId="{68496AA2-A349-4752-898F-696CC8DE958D}" srcOrd="2" destOrd="0" parTransId="{3E8ED5EE-B996-4C17-8A5E-166000DBFE32}" sibTransId="{F2C5A0C5-A107-42BD-9D8C-DBFFF095F018}"/>
    <dgm:cxn modelId="{CAC2DE8C-D2AA-4C49-AFB0-8ACECCF6902C}" type="presOf" srcId="{CB072F9A-E8E7-406C-A178-445D5C26682B}" destId="{F52EB217-3262-4972-801A-F5A7D8251823}" srcOrd="0" destOrd="0" presId="urn:microsoft.com/office/officeart/2005/8/layout/default#3"/>
    <dgm:cxn modelId="{D590DACF-79C5-4F3F-A421-62C738A13082}" srcId="{7AD3D0A9-2058-442B-A423-27F7D1D0FA39}" destId="{C784C986-7BDC-4F5D-B8A8-9996D23EE16F}" srcOrd="6" destOrd="0" parTransId="{0A0A61D5-FB72-42F4-B50E-253C8356D99E}" sibTransId="{E52AAFEA-BFD2-45A5-92E3-E0A5CFF8333E}"/>
    <dgm:cxn modelId="{D214EC1C-2634-4560-9530-FB8FB5158DC4}" srcId="{7AD3D0A9-2058-442B-A423-27F7D1D0FA39}" destId="{C4C72345-2509-4E90-948C-E8E23EA269F6}" srcOrd="8" destOrd="0" parTransId="{9E798EDA-8F7B-4EA4-B67F-C417FD6706A0}" sibTransId="{9B57B29A-27B5-40C0-907A-CFD32C654324}"/>
    <dgm:cxn modelId="{94C2E7FA-EECD-40E5-AD09-0216D5135069}" srcId="{7AD3D0A9-2058-442B-A423-27F7D1D0FA39}" destId="{CB072F9A-E8E7-406C-A178-445D5C26682B}" srcOrd="7" destOrd="0" parTransId="{81CEBBFE-2248-4E8A-84D1-B26CB5403813}" sibTransId="{E3BD66C1-4F25-43B1-B604-B21155F16AC2}"/>
    <dgm:cxn modelId="{A86B1B87-6A43-479F-A64D-E522E2E63980}" srcId="{7AD3D0A9-2058-442B-A423-27F7D1D0FA39}" destId="{59B7B5B3-D3E5-48BF-98F1-244D049CD407}" srcOrd="4" destOrd="0" parTransId="{C0DC2DD9-9BFB-4586-B07F-F8F295F4E027}" sibTransId="{210B008C-0C2A-4102-B64B-13ED13656869}"/>
    <dgm:cxn modelId="{B1F0CBF3-DA31-4725-83F8-C5D8C86C647F}" type="presOf" srcId="{59B7B5B3-D3E5-48BF-98F1-244D049CD407}" destId="{1855F191-15A3-4070-B611-FCF01B3F41B3}" srcOrd="0" destOrd="0" presId="urn:microsoft.com/office/officeart/2005/8/layout/default#3"/>
    <dgm:cxn modelId="{BB97548C-76EB-4108-8D64-C71B48CE7FFF}" type="presOf" srcId="{C4C72345-2509-4E90-948C-E8E23EA269F6}" destId="{7218B527-A818-41C2-9092-EAD909442449}" srcOrd="0" destOrd="0" presId="urn:microsoft.com/office/officeart/2005/8/layout/default#3"/>
    <dgm:cxn modelId="{B490ECFA-BB1E-4405-9989-951E18733267}" srcId="{7AD3D0A9-2058-442B-A423-27F7D1D0FA39}" destId="{E13F7CD9-DC0A-495E-B7AA-709D0FE772E4}" srcOrd="0" destOrd="0" parTransId="{DF6DBC84-8A54-4EBC-8725-9A8CB31A4285}" sibTransId="{69ABE812-73B6-467C-B4B4-A3587D8BA7E0}"/>
    <dgm:cxn modelId="{A7A5803D-D065-4BEE-AFC2-537C71BEA797}" type="presOf" srcId="{E13F7CD9-DC0A-495E-B7AA-709D0FE772E4}" destId="{7E401AA8-6CE4-4AD5-A1E5-02A1B70B6AFF}" srcOrd="0" destOrd="0" presId="urn:microsoft.com/office/officeart/2005/8/layout/default#3"/>
    <dgm:cxn modelId="{15274C9B-D63E-4C72-9C40-784D92F9D9AD}" type="presOf" srcId="{C784C986-7BDC-4F5D-B8A8-9996D23EE16F}" destId="{47D75D7D-0E7E-4341-B79D-9318B90D3CD7}" srcOrd="0" destOrd="0" presId="urn:microsoft.com/office/officeart/2005/8/layout/default#3"/>
    <dgm:cxn modelId="{5AFD2DDC-41C8-43D1-8151-4EDA917ADE5D}" srcId="{7AD3D0A9-2058-442B-A423-27F7D1D0FA39}" destId="{C8C57E84-F499-495A-A273-874C14F08603}" srcOrd="5" destOrd="0" parTransId="{169755D2-F190-43C4-B9E3-A5C628A9B317}" sibTransId="{67E44E57-19D0-495E-BB11-5630A1D64CB4}"/>
    <dgm:cxn modelId="{5D0E3C9D-5BDA-488F-871F-A1F1DD7F15C6}" type="presOf" srcId="{BC489E55-24B6-4B1A-8B36-A5024A68F518}" destId="{FC81BB19-DF75-43B1-A0A0-1B4C13422359}" srcOrd="0" destOrd="0" presId="urn:microsoft.com/office/officeart/2005/8/layout/default#3"/>
    <dgm:cxn modelId="{C763FE41-1F17-4561-899C-499C0238A277}" srcId="{7AD3D0A9-2058-442B-A423-27F7D1D0FA39}" destId="{BC489E55-24B6-4B1A-8B36-A5024A68F518}" srcOrd="1" destOrd="0" parTransId="{1598CC2F-576B-4B16-B629-3827873397F9}" sibTransId="{F83FD846-8554-4882-943E-F77F1748EFF8}"/>
    <dgm:cxn modelId="{19C00EBC-1F7F-4320-A2F1-141C30AFE10F}" type="presOf" srcId="{4E5B864F-2D10-45DE-9C60-994369B4EBD0}" destId="{3491048A-D626-4706-9035-1DAC8F6B28D3}" srcOrd="0" destOrd="0" presId="urn:microsoft.com/office/officeart/2005/8/layout/default#3"/>
    <dgm:cxn modelId="{10A9141E-8A5F-49A0-8BF9-7143A955667D}" type="presParOf" srcId="{14BF4A38-DA6A-46E9-B6F5-28336BF16646}" destId="{7E401AA8-6CE4-4AD5-A1E5-02A1B70B6AFF}" srcOrd="0" destOrd="0" presId="urn:microsoft.com/office/officeart/2005/8/layout/default#3"/>
    <dgm:cxn modelId="{4CBAE5B5-47F5-4888-87F3-343FED1F928F}" type="presParOf" srcId="{14BF4A38-DA6A-46E9-B6F5-28336BF16646}" destId="{0A4AB266-A5A2-4B7F-A161-885E5F5AFDA4}" srcOrd="1" destOrd="0" presId="urn:microsoft.com/office/officeart/2005/8/layout/default#3"/>
    <dgm:cxn modelId="{BBD50EEB-891E-4FD6-BCEC-795838090CB4}" type="presParOf" srcId="{14BF4A38-DA6A-46E9-B6F5-28336BF16646}" destId="{FC81BB19-DF75-43B1-A0A0-1B4C13422359}" srcOrd="2" destOrd="0" presId="urn:microsoft.com/office/officeart/2005/8/layout/default#3"/>
    <dgm:cxn modelId="{438CDDB6-503B-4FA5-9066-169AE1BD0F6C}" type="presParOf" srcId="{14BF4A38-DA6A-46E9-B6F5-28336BF16646}" destId="{2EC88AB3-9BD4-488C-859E-6307B00E72C0}" srcOrd="3" destOrd="0" presId="urn:microsoft.com/office/officeart/2005/8/layout/default#3"/>
    <dgm:cxn modelId="{F7A6DCB3-0A28-41E7-8EA2-43CADE1311B7}" type="presParOf" srcId="{14BF4A38-DA6A-46E9-B6F5-28336BF16646}" destId="{44D1543C-1D35-467F-BF87-3614EECD9DEB}" srcOrd="4" destOrd="0" presId="urn:microsoft.com/office/officeart/2005/8/layout/default#3"/>
    <dgm:cxn modelId="{9224F2E9-EF7B-463A-848A-EA77E89F669F}" type="presParOf" srcId="{14BF4A38-DA6A-46E9-B6F5-28336BF16646}" destId="{2335D6F4-DECC-4AF4-8520-597A32272E75}" srcOrd="5" destOrd="0" presId="urn:microsoft.com/office/officeart/2005/8/layout/default#3"/>
    <dgm:cxn modelId="{443399A3-7DC7-4363-A329-F4C6283AAD6B}" type="presParOf" srcId="{14BF4A38-DA6A-46E9-B6F5-28336BF16646}" destId="{3491048A-D626-4706-9035-1DAC8F6B28D3}" srcOrd="6" destOrd="0" presId="urn:microsoft.com/office/officeart/2005/8/layout/default#3"/>
    <dgm:cxn modelId="{7B7B7D41-92CD-4860-9B50-BF829DF23F63}" type="presParOf" srcId="{14BF4A38-DA6A-46E9-B6F5-28336BF16646}" destId="{8FCF5D60-6988-496C-8D38-B9D0E8277416}" srcOrd="7" destOrd="0" presId="urn:microsoft.com/office/officeart/2005/8/layout/default#3"/>
    <dgm:cxn modelId="{27D06881-4FFD-4EAA-A7AC-A59B65FBAA36}" type="presParOf" srcId="{14BF4A38-DA6A-46E9-B6F5-28336BF16646}" destId="{1855F191-15A3-4070-B611-FCF01B3F41B3}" srcOrd="8" destOrd="0" presId="urn:microsoft.com/office/officeart/2005/8/layout/default#3"/>
    <dgm:cxn modelId="{E57A71D7-60BF-4D02-80E7-320373E0B5AE}" type="presParOf" srcId="{14BF4A38-DA6A-46E9-B6F5-28336BF16646}" destId="{3F7EEE52-6189-4C19-B55A-75D602AEBB31}" srcOrd="9" destOrd="0" presId="urn:microsoft.com/office/officeart/2005/8/layout/default#3"/>
    <dgm:cxn modelId="{247368B7-9D7B-425F-9025-D6B5A63832B5}" type="presParOf" srcId="{14BF4A38-DA6A-46E9-B6F5-28336BF16646}" destId="{A9E85C2B-5A87-4CA6-9638-B7BDC9553367}" srcOrd="10" destOrd="0" presId="urn:microsoft.com/office/officeart/2005/8/layout/default#3"/>
    <dgm:cxn modelId="{D9F832B8-FDFF-469E-A40C-6AEE792B56B1}" type="presParOf" srcId="{14BF4A38-DA6A-46E9-B6F5-28336BF16646}" destId="{10025E7C-9F7E-4C90-8271-B80575C8EEA3}" srcOrd="11" destOrd="0" presId="urn:microsoft.com/office/officeart/2005/8/layout/default#3"/>
    <dgm:cxn modelId="{9DECAB2E-5616-411A-A233-ED89DD2B9DA4}" type="presParOf" srcId="{14BF4A38-DA6A-46E9-B6F5-28336BF16646}" destId="{47D75D7D-0E7E-4341-B79D-9318B90D3CD7}" srcOrd="12" destOrd="0" presId="urn:microsoft.com/office/officeart/2005/8/layout/default#3"/>
    <dgm:cxn modelId="{F564E821-EB2E-476F-AF41-B468079E9FDF}" type="presParOf" srcId="{14BF4A38-DA6A-46E9-B6F5-28336BF16646}" destId="{DFD643DC-6103-4A4D-9549-634F71309FFB}" srcOrd="13" destOrd="0" presId="urn:microsoft.com/office/officeart/2005/8/layout/default#3"/>
    <dgm:cxn modelId="{0C6F6DC8-A408-4A71-AA05-90B3261C54DE}" type="presParOf" srcId="{14BF4A38-DA6A-46E9-B6F5-28336BF16646}" destId="{F52EB217-3262-4972-801A-F5A7D8251823}" srcOrd="14" destOrd="0" presId="urn:microsoft.com/office/officeart/2005/8/layout/default#3"/>
    <dgm:cxn modelId="{5DB37EE6-8E0C-40DD-B480-D4B0E9FDE27F}" type="presParOf" srcId="{14BF4A38-DA6A-46E9-B6F5-28336BF16646}" destId="{899E0F47-934D-4064-97C7-C51E080B9767}" srcOrd="15" destOrd="0" presId="urn:microsoft.com/office/officeart/2005/8/layout/default#3"/>
    <dgm:cxn modelId="{711F3347-85ED-4B8B-82DB-805D1550D8D0}" type="presParOf" srcId="{14BF4A38-DA6A-46E9-B6F5-28336BF16646}" destId="{7218B527-A818-41C2-9092-EAD909442449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3C4680-8B80-4340-8298-068749D110DF}" type="doc">
      <dgm:prSet loTypeId="urn:microsoft.com/office/officeart/2005/8/layout/gear1" loCatId="relationship" qsTypeId="urn:microsoft.com/office/officeart/2005/8/quickstyle/3d5" qsCatId="3D" csTypeId="urn:microsoft.com/office/officeart/2005/8/colors/accent1_2" csCatId="accent1" phldr="1"/>
      <dgm:spPr/>
    </dgm:pt>
    <dgm:pt modelId="{A2AA65C5-B960-4C30-A4D3-C7AACA55F9FA}">
      <dgm:prSet phldrT="[טקסט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1"/>
          <a:r>
            <a:rPr lang="he-IL" sz="4000" dirty="0" smtClean="0">
              <a:solidFill>
                <a:schemeClr val="tx1"/>
              </a:solidFill>
            </a:rPr>
            <a:t>"ארק" ביוונית = ארץ</a:t>
          </a:r>
          <a:endParaRPr lang="he-IL" sz="4000" dirty="0">
            <a:solidFill>
              <a:schemeClr val="tx1"/>
            </a:solidFill>
          </a:endParaRPr>
        </a:p>
      </dgm:t>
    </dgm:pt>
    <dgm:pt modelId="{2B350A1C-D6E7-4378-8011-ABB74DEDF1E2}" type="parTrans" cxnId="{AEEE0F69-A6BA-4BD5-9ABA-68C2A4800C37}">
      <dgm:prSet/>
      <dgm:spPr/>
      <dgm:t>
        <a:bodyPr/>
        <a:lstStyle/>
        <a:p>
          <a:pPr rtl="1"/>
          <a:endParaRPr lang="he-IL"/>
        </a:p>
      </dgm:t>
    </dgm:pt>
    <dgm:pt modelId="{4E0A3B3B-1FBF-4FEC-8A52-746B0EA330E6}" type="sibTrans" cxnId="{AEEE0F69-A6BA-4BD5-9ABA-68C2A4800C37}">
      <dgm:prSet/>
      <dgm:spPr/>
      <dgm:t>
        <a:bodyPr/>
        <a:lstStyle/>
        <a:p>
          <a:pPr rtl="1"/>
          <a:endParaRPr lang="he-IL"/>
        </a:p>
      </dgm:t>
    </dgm:pt>
    <dgm:pt modelId="{5D90BF1F-4487-4F0E-93E4-96492D71F223}">
      <dgm:prSet phldrT="[טקסט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  <a:cs typeface="+mj-cs"/>
            </a:rPr>
            <a:t>מפסק פחת נגד התחשמלות</a:t>
          </a:r>
          <a:endParaRPr lang="he-IL" b="1" dirty="0">
            <a:solidFill>
              <a:schemeClr val="tx1"/>
            </a:solidFill>
            <a:cs typeface="+mj-cs"/>
          </a:endParaRPr>
        </a:p>
      </dgm:t>
    </dgm:pt>
    <dgm:pt modelId="{D63BD848-D712-47BF-A18B-B65B8DD976B0}" type="parTrans" cxnId="{1D3270D3-2026-4489-B013-70A28A86880D}">
      <dgm:prSet/>
      <dgm:spPr/>
      <dgm:t>
        <a:bodyPr/>
        <a:lstStyle/>
        <a:p>
          <a:pPr rtl="1"/>
          <a:endParaRPr lang="he-IL"/>
        </a:p>
      </dgm:t>
    </dgm:pt>
    <dgm:pt modelId="{9B788770-6567-4CC3-BF4A-58C8F40C4267}" type="sibTrans" cxnId="{1D3270D3-2026-4489-B013-70A28A86880D}">
      <dgm:prSet/>
      <dgm:spPr/>
      <dgm:t>
        <a:bodyPr/>
        <a:lstStyle/>
        <a:p>
          <a:pPr rtl="1"/>
          <a:endParaRPr lang="he-IL"/>
        </a:p>
      </dgm:t>
    </dgm:pt>
    <dgm:pt modelId="{6F765754-D180-437C-9DB2-81E52C43CC51}">
      <dgm:prSet phldrT="[טקסט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</a:rPr>
            <a:t>הארקה</a:t>
          </a:r>
          <a:endParaRPr lang="he-IL" sz="2800" dirty="0">
            <a:solidFill>
              <a:schemeClr val="tx1"/>
            </a:solidFill>
          </a:endParaRPr>
        </a:p>
      </dgm:t>
    </dgm:pt>
    <dgm:pt modelId="{C9CB77F9-990E-4BC9-AE9D-D7251828EFC2}" type="parTrans" cxnId="{7DCE1079-86E1-4560-BFE0-1D649C64E3C8}">
      <dgm:prSet/>
      <dgm:spPr/>
      <dgm:t>
        <a:bodyPr/>
        <a:lstStyle/>
        <a:p>
          <a:pPr rtl="1"/>
          <a:endParaRPr lang="he-IL"/>
        </a:p>
      </dgm:t>
    </dgm:pt>
    <dgm:pt modelId="{915A5F20-1A6F-42C8-8FBE-2621C7EEBF65}" type="sibTrans" cxnId="{7DCE1079-86E1-4560-BFE0-1D649C64E3C8}">
      <dgm:prSet/>
      <dgm:spPr/>
      <dgm:t>
        <a:bodyPr/>
        <a:lstStyle/>
        <a:p>
          <a:pPr rtl="1"/>
          <a:endParaRPr lang="he-IL"/>
        </a:p>
      </dgm:t>
    </dgm:pt>
    <dgm:pt modelId="{44FA0606-A681-4160-97C5-77C5FF3C122E}" type="pres">
      <dgm:prSet presAssocID="{A93C4680-8B80-4340-8298-068749D110D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B280ED0-C0D2-4DA3-8412-245BB42C92F1}" type="pres">
      <dgm:prSet presAssocID="{A2AA65C5-B960-4C30-A4D3-C7AACA55F9F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4DB526-A73E-443F-B5A0-4506AD54642F}" type="pres">
      <dgm:prSet presAssocID="{A2AA65C5-B960-4C30-A4D3-C7AACA55F9FA}" presName="gear1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82BD6318-FAE5-45BF-88E5-DCF6644BD6CA}" type="pres">
      <dgm:prSet presAssocID="{A2AA65C5-B960-4C30-A4D3-C7AACA55F9FA}" presName="gear1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96602B7D-1216-4B96-8AF0-0EC05D1FB443}" type="pres">
      <dgm:prSet presAssocID="{5D90BF1F-4487-4F0E-93E4-96492D71F22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298B69-9AD7-4DAE-9AB5-8B2C86199690}" type="pres">
      <dgm:prSet presAssocID="{5D90BF1F-4487-4F0E-93E4-96492D71F223}" presName="gear2src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2DC5CE0C-774E-4E6D-9DEF-391EC7AC9B35}" type="pres">
      <dgm:prSet presAssocID="{5D90BF1F-4487-4F0E-93E4-96492D71F223}" presName="gear2dst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8A8C87BD-0795-4D37-B2BD-20EB742AB3B5}" type="pres">
      <dgm:prSet presAssocID="{6F765754-D180-437C-9DB2-81E52C43CC51}" presName="gear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F9EA814D-9D40-439A-A71C-98AFAC179850}" type="pres">
      <dgm:prSet presAssocID="{6F765754-D180-437C-9DB2-81E52C43CC5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B0A1495-B10F-461C-81CD-9DC0C0AD8CC0}" type="pres">
      <dgm:prSet presAssocID="{6F765754-D180-437C-9DB2-81E52C43CC51}" presName="gear3src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C18A7725-6379-4A5D-84F6-4C16E734E692}" type="pres">
      <dgm:prSet presAssocID="{6F765754-D180-437C-9DB2-81E52C43CC51}" presName="gear3dst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50101C3F-3D16-4C92-9787-B4AE5DAC2CF4}" type="pres">
      <dgm:prSet presAssocID="{4E0A3B3B-1FBF-4FEC-8A52-746B0EA330E6}" presName="connector1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651417EC-BEE5-48CE-8973-BF5DC51D23C1}" type="pres">
      <dgm:prSet presAssocID="{9B788770-6567-4CC3-BF4A-58C8F40C4267}" presName="connector2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3020D23-AAF4-4AD1-9EF4-CCCE41D3460C}" type="pres">
      <dgm:prSet presAssocID="{915A5F20-1A6F-42C8-8FBE-2621C7EEBF65}" presName="connector3" presStyleLbl="sibTrans2D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032824F0-D507-457A-9F02-5A3DF23B5A9D}" type="presOf" srcId="{9B788770-6567-4CC3-BF4A-58C8F40C4267}" destId="{651417EC-BEE5-48CE-8973-BF5DC51D23C1}" srcOrd="0" destOrd="0" presId="urn:microsoft.com/office/officeart/2005/8/layout/gear1"/>
    <dgm:cxn modelId="{9E7B43DE-DD1F-486C-8B84-50B67EBA4637}" type="presOf" srcId="{A2AA65C5-B960-4C30-A4D3-C7AACA55F9FA}" destId="{82BD6318-FAE5-45BF-88E5-DCF6644BD6CA}" srcOrd="2" destOrd="0" presId="urn:microsoft.com/office/officeart/2005/8/layout/gear1"/>
    <dgm:cxn modelId="{2D0A161C-BC13-42BF-A389-F1754AD32BAD}" type="presOf" srcId="{A93C4680-8B80-4340-8298-068749D110DF}" destId="{44FA0606-A681-4160-97C5-77C5FF3C122E}" srcOrd="0" destOrd="0" presId="urn:microsoft.com/office/officeart/2005/8/layout/gear1"/>
    <dgm:cxn modelId="{4C7E2AF0-1E47-418B-97C9-E58D770A9760}" type="presOf" srcId="{5D90BF1F-4487-4F0E-93E4-96492D71F223}" destId="{96602B7D-1216-4B96-8AF0-0EC05D1FB443}" srcOrd="0" destOrd="0" presId="urn:microsoft.com/office/officeart/2005/8/layout/gear1"/>
    <dgm:cxn modelId="{4A8B26A4-B09F-48AB-9F88-596FE76CB391}" type="presOf" srcId="{6F765754-D180-437C-9DB2-81E52C43CC51}" destId="{0B0A1495-B10F-461C-81CD-9DC0C0AD8CC0}" srcOrd="2" destOrd="0" presId="urn:microsoft.com/office/officeart/2005/8/layout/gear1"/>
    <dgm:cxn modelId="{D14775D4-FEC8-47A5-BCEF-AB2D08C05FC5}" type="presOf" srcId="{6F765754-D180-437C-9DB2-81E52C43CC51}" destId="{C18A7725-6379-4A5D-84F6-4C16E734E692}" srcOrd="3" destOrd="0" presId="urn:microsoft.com/office/officeart/2005/8/layout/gear1"/>
    <dgm:cxn modelId="{B4F4D52B-6295-48B3-9520-5FBECBA67DD5}" type="presOf" srcId="{A2AA65C5-B960-4C30-A4D3-C7AACA55F9FA}" destId="{4B4DB526-A73E-443F-B5A0-4506AD54642F}" srcOrd="1" destOrd="0" presId="urn:microsoft.com/office/officeart/2005/8/layout/gear1"/>
    <dgm:cxn modelId="{65EE61C1-0B02-4C30-973E-2817928D4D2D}" type="presOf" srcId="{A2AA65C5-B960-4C30-A4D3-C7AACA55F9FA}" destId="{CB280ED0-C0D2-4DA3-8412-245BB42C92F1}" srcOrd="0" destOrd="0" presId="urn:microsoft.com/office/officeart/2005/8/layout/gear1"/>
    <dgm:cxn modelId="{3762A9E8-CBA9-4CFF-BE4A-3C1C8E7C3F66}" type="presOf" srcId="{5D90BF1F-4487-4F0E-93E4-96492D71F223}" destId="{2DC5CE0C-774E-4E6D-9DEF-391EC7AC9B35}" srcOrd="2" destOrd="0" presId="urn:microsoft.com/office/officeart/2005/8/layout/gear1"/>
    <dgm:cxn modelId="{AEEE0F69-A6BA-4BD5-9ABA-68C2A4800C37}" srcId="{A93C4680-8B80-4340-8298-068749D110DF}" destId="{A2AA65C5-B960-4C30-A4D3-C7AACA55F9FA}" srcOrd="0" destOrd="0" parTransId="{2B350A1C-D6E7-4378-8011-ABB74DEDF1E2}" sibTransId="{4E0A3B3B-1FBF-4FEC-8A52-746B0EA330E6}"/>
    <dgm:cxn modelId="{8FAE2CB3-7D18-426B-8324-50FB88978ACC}" type="presOf" srcId="{5D90BF1F-4487-4F0E-93E4-96492D71F223}" destId="{C6298B69-9AD7-4DAE-9AB5-8B2C86199690}" srcOrd="1" destOrd="0" presId="urn:microsoft.com/office/officeart/2005/8/layout/gear1"/>
    <dgm:cxn modelId="{FF549286-0EC9-4296-8777-8E7A18E80938}" type="presOf" srcId="{915A5F20-1A6F-42C8-8FBE-2621C7EEBF65}" destId="{A3020D23-AAF4-4AD1-9EF4-CCCE41D3460C}" srcOrd="0" destOrd="0" presId="urn:microsoft.com/office/officeart/2005/8/layout/gear1"/>
    <dgm:cxn modelId="{975C331A-33E6-483F-B0C3-386A18A8CA2C}" type="presOf" srcId="{6F765754-D180-437C-9DB2-81E52C43CC51}" destId="{F9EA814D-9D40-439A-A71C-98AFAC179850}" srcOrd="1" destOrd="0" presId="urn:microsoft.com/office/officeart/2005/8/layout/gear1"/>
    <dgm:cxn modelId="{411A719D-C4FC-4483-A7D3-EE1F2ECDFD04}" type="presOf" srcId="{6F765754-D180-437C-9DB2-81E52C43CC51}" destId="{8A8C87BD-0795-4D37-B2BD-20EB742AB3B5}" srcOrd="0" destOrd="0" presId="urn:microsoft.com/office/officeart/2005/8/layout/gear1"/>
    <dgm:cxn modelId="{679579CA-2422-4430-AF89-71F4C4361662}" type="presOf" srcId="{4E0A3B3B-1FBF-4FEC-8A52-746B0EA330E6}" destId="{50101C3F-3D16-4C92-9787-B4AE5DAC2CF4}" srcOrd="0" destOrd="0" presId="urn:microsoft.com/office/officeart/2005/8/layout/gear1"/>
    <dgm:cxn modelId="{1D3270D3-2026-4489-B013-70A28A86880D}" srcId="{A93C4680-8B80-4340-8298-068749D110DF}" destId="{5D90BF1F-4487-4F0E-93E4-96492D71F223}" srcOrd="1" destOrd="0" parTransId="{D63BD848-D712-47BF-A18B-B65B8DD976B0}" sibTransId="{9B788770-6567-4CC3-BF4A-58C8F40C4267}"/>
    <dgm:cxn modelId="{7DCE1079-86E1-4560-BFE0-1D649C64E3C8}" srcId="{A93C4680-8B80-4340-8298-068749D110DF}" destId="{6F765754-D180-437C-9DB2-81E52C43CC51}" srcOrd="2" destOrd="0" parTransId="{C9CB77F9-990E-4BC9-AE9D-D7251828EFC2}" sibTransId="{915A5F20-1A6F-42C8-8FBE-2621C7EEBF65}"/>
    <dgm:cxn modelId="{570D157D-871C-4ECE-94A0-04A86C1D2528}" type="presParOf" srcId="{44FA0606-A681-4160-97C5-77C5FF3C122E}" destId="{CB280ED0-C0D2-4DA3-8412-245BB42C92F1}" srcOrd="0" destOrd="0" presId="urn:microsoft.com/office/officeart/2005/8/layout/gear1"/>
    <dgm:cxn modelId="{A1BF485E-2939-4990-8063-D860E0A11E6C}" type="presParOf" srcId="{44FA0606-A681-4160-97C5-77C5FF3C122E}" destId="{4B4DB526-A73E-443F-B5A0-4506AD54642F}" srcOrd="1" destOrd="0" presId="urn:microsoft.com/office/officeart/2005/8/layout/gear1"/>
    <dgm:cxn modelId="{10463412-459C-4C49-A478-6DE444655D95}" type="presParOf" srcId="{44FA0606-A681-4160-97C5-77C5FF3C122E}" destId="{82BD6318-FAE5-45BF-88E5-DCF6644BD6CA}" srcOrd="2" destOrd="0" presId="urn:microsoft.com/office/officeart/2005/8/layout/gear1"/>
    <dgm:cxn modelId="{40DEBF90-5004-4FD4-AE2A-AC51B5D19225}" type="presParOf" srcId="{44FA0606-A681-4160-97C5-77C5FF3C122E}" destId="{96602B7D-1216-4B96-8AF0-0EC05D1FB443}" srcOrd="3" destOrd="0" presId="urn:microsoft.com/office/officeart/2005/8/layout/gear1"/>
    <dgm:cxn modelId="{10B1261D-44A5-4C67-9489-1289495D3EFD}" type="presParOf" srcId="{44FA0606-A681-4160-97C5-77C5FF3C122E}" destId="{C6298B69-9AD7-4DAE-9AB5-8B2C86199690}" srcOrd="4" destOrd="0" presId="urn:microsoft.com/office/officeart/2005/8/layout/gear1"/>
    <dgm:cxn modelId="{54228924-46DF-4CF9-A170-0E63DF4BE833}" type="presParOf" srcId="{44FA0606-A681-4160-97C5-77C5FF3C122E}" destId="{2DC5CE0C-774E-4E6D-9DEF-391EC7AC9B35}" srcOrd="5" destOrd="0" presId="urn:microsoft.com/office/officeart/2005/8/layout/gear1"/>
    <dgm:cxn modelId="{F444F1EA-671F-4529-9B88-426D0E95C447}" type="presParOf" srcId="{44FA0606-A681-4160-97C5-77C5FF3C122E}" destId="{8A8C87BD-0795-4D37-B2BD-20EB742AB3B5}" srcOrd="6" destOrd="0" presId="urn:microsoft.com/office/officeart/2005/8/layout/gear1"/>
    <dgm:cxn modelId="{9A8C4EDD-19E7-4A53-9F17-78AC4BE7598C}" type="presParOf" srcId="{44FA0606-A681-4160-97C5-77C5FF3C122E}" destId="{F9EA814D-9D40-439A-A71C-98AFAC179850}" srcOrd="7" destOrd="0" presId="urn:microsoft.com/office/officeart/2005/8/layout/gear1"/>
    <dgm:cxn modelId="{F424DE41-4511-4F97-8A61-30A69F8820DE}" type="presParOf" srcId="{44FA0606-A681-4160-97C5-77C5FF3C122E}" destId="{0B0A1495-B10F-461C-81CD-9DC0C0AD8CC0}" srcOrd="8" destOrd="0" presId="urn:microsoft.com/office/officeart/2005/8/layout/gear1"/>
    <dgm:cxn modelId="{30390973-FC49-4579-9312-92AC16F21DEA}" type="presParOf" srcId="{44FA0606-A681-4160-97C5-77C5FF3C122E}" destId="{C18A7725-6379-4A5D-84F6-4C16E734E692}" srcOrd="9" destOrd="0" presId="urn:microsoft.com/office/officeart/2005/8/layout/gear1"/>
    <dgm:cxn modelId="{500048C2-609E-4090-85B5-D4B3ED1395D0}" type="presParOf" srcId="{44FA0606-A681-4160-97C5-77C5FF3C122E}" destId="{50101C3F-3D16-4C92-9787-B4AE5DAC2CF4}" srcOrd="10" destOrd="0" presId="urn:microsoft.com/office/officeart/2005/8/layout/gear1"/>
    <dgm:cxn modelId="{5C9BF983-E771-40BD-93F4-4D9B8F6A17DF}" type="presParOf" srcId="{44FA0606-A681-4160-97C5-77C5FF3C122E}" destId="{651417EC-BEE5-48CE-8973-BF5DC51D23C1}" srcOrd="11" destOrd="0" presId="urn:microsoft.com/office/officeart/2005/8/layout/gear1"/>
    <dgm:cxn modelId="{B2A81D1E-75CB-462C-9564-9BECCD844255}" type="presParOf" srcId="{44FA0606-A681-4160-97C5-77C5FF3C122E}" destId="{A3020D23-AAF4-4AD1-9EF4-CCCE41D3460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786AC-2D0D-45B4-9916-9583F330F9B4}">
      <dsp:nvSpPr>
        <dsp:cNvPr id="0" name=""/>
        <dsp:cNvSpPr/>
      </dsp:nvSpPr>
      <dsp:spPr>
        <a:xfrm>
          <a:off x="1300151" y="1008444"/>
          <a:ext cx="2512265" cy="25122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500" kern="1200" dirty="0" err="1" smtClean="0">
              <a:cs typeface="+mj-cs"/>
            </a:rPr>
            <a:t>חוכמ"ה</a:t>
          </a:r>
          <a:endParaRPr lang="he-IL" sz="4500" kern="1200" dirty="0">
            <a:cs typeface="+mj-cs"/>
          </a:endParaRPr>
        </a:p>
      </dsp:txBody>
      <dsp:txXfrm>
        <a:off x="1668064" y="1376357"/>
        <a:ext cx="1776439" cy="1776439"/>
      </dsp:txXfrm>
    </dsp:sp>
    <dsp:sp modelId="{39EBB235-BDDE-42F3-9358-884405C8F3B5}">
      <dsp:nvSpPr>
        <dsp:cNvPr id="0" name=""/>
        <dsp:cNvSpPr/>
      </dsp:nvSpPr>
      <dsp:spPr>
        <a:xfrm>
          <a:off x="1928217" y="448"/>
          <a:ext cx="1256132" cy="12561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cs typeface="+mj-cs"/>
            </a:rPr>
            <a:t>ח</a:t>
          </a:r>
          <a:r>
            <a:rPr lang="he-IL" sz="1600" kern="1200" dirty="0" smtClean="0">
              <a:cs typeface="+mj-cs"/>
            </a:rPr>
            <a:t>דשנות טכנולוגית</a:t>
          </a:r>
          <a:endParaRPr lang="he-IL" sz="1600" kern="1200" dirty="0">
            <a:cs typeface="+mj-cs"/>
          </a:endParaRPr>
        </a:p>
      </dsp:txBody>
      <dsp:txXfrm>
        <a:off x="2112173" y="184404"/>
        <a:ext cx="888220" cy="888220"/>
      </dsp:txXfrm>
    </dsp:sp>
    <dsp:sp modelId="{B0CB8BBF-0319-44CE-AC38-890B8B9DF10A}">
      <dsp:nvSpPr>
        <dsp:cNvPr id="0" name=""/>
        <dsp:cNvSpPr/>
      </dsp:nvSpPr>
      <dsp:spPr>
        <a:xfrm>
          <a:off x="3564280" y="1636510"/>
          <a:ext cx="1256132" cy="12561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cs typeface="+mj-cs"/>
            </a:rPr>
            <a:t>כ</a:t>
          </a:r>
          <a:r>
            <a:rPr lang="he-IL" sz="1600" kern="1200" dirty="0" smtClean="0">
              <a:cs typeface="+mj-cs"/>
            </a:rPr>
            <a:t>ללי זהירות</a:t>
          </a:r>
          <a:endParaRPr lang="he-IL" sz="1600" kern="1200" dirty="0">
            <a:cs typeface="+mj-cs"/>
          </a:endParaRPr>
        </a:p>
      </dsp:txBody>
      <dsp:txXfrm>
        <a:off x="3748236" y="1820466"/>
        <a:ext cx="888220" cy="888220"/>
      </dsp:txXfrm>
    </dsp:sp>
    <dsp:sp modelId="{59B32694-713A-4A08-A203-01D91C7826F0}">
      <dsp:nvSpPr>
        <dsp:cNvPr id="0" name=""/>
        <dsp:cNvSpPr/>
      </dsp:nvSpPr>
      <dsp:spPr>
        <a:xfrm>
          <a:off x="1928217" y="3272573"/>
          <a:ext cx="1256132" cy="12561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cs typeface="+mj-cs"/>
            </a:rPr>
            <a:t>מ</a:t>
          </a:r>
          <a:r>
            <a:rPr lang="he-IL" sz="1600" kern="1200" dirty="0" smtClean="0">
              <a:cs typeface="+mj-cs"/>
            </a:rPr>
            <a:t>יומנויות המאה ה-21</a:t>
          </a:r>
          <a:endParaRPr lang="he-IL" sz="1600" kern="1200" dirty="0">
            <a:cs typeface="+mj-cs"/>
          </a:endParaRPr>
        </a:p>
      </dsp:txBody>
      <dsp:txXfrm>
        <a:off x="2112173" y="3456529"/>
        <a:ext cx="888220" cy="888220"/>
      </dsp:txXfrm>
    </dsp:sp>
    <dsp:sp modelId="{D4D6D86D-02BD-4050-B7AB-F06E9A5673D1}">
      <dsp:nvSpPr>
        <dsp:cNvPr id="0" name=""/>
        <dsp:cNvSpPr/>
      </dsp:nvSpPr>
      <dsp:spPr>
        <a:xfrm>
          <a:off x="292155" y="1636510"/>
          <a:ext cx="1256132" cy="12561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cs typeface="+mj-cs"/>
            </a:rPr>
            <a:t>ה</a:t>
          </a:r>
          <a:r>
            <a:rPr lang="he-IL" sz="1600" kern="1200" dirty="0" smtClean="0">
              <a:cs typeface="+mj-cs"/>
            </a:rPr>
            <a:t>תייעלות אנרגטית</a:t>
          </a:r>
          <a:endParaRPr lang="he-IL" sz="1600" kern="1200" dirty="0">
            <a:cs typeface="+mj-cs"/>
          </a:endParaRPr>
        </a:p>
      </dsp:txBody>
      <dsp:txXfrm>
        <a:off x="476111" y="1820466"/>
        <a:ext cx="888220" cy="888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39370-9311-4293-87A5-2D853EFE72D8}">
      <dsp:nvSpPr>
        <dsp:cNvPr id="0" name=""/>
        <dsp:cNvSpPr/>
      </dsp:nvSpPr>
      <dsp:spPr>
        <a:xfrm>
          <a:off x="0" y="882340"/>
          <a:ext cx="6468380" cy="258735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C2B499-6582-410C-9939-B48A929A9F10}">
      <dsp:nvSpPr>
        <dsp:cNvPr id="0" name=""/>
        <dsp:cNvSpPr/>
      </dsp:nvSpPr>
      <dsp:spPr>
        <a:xfrm>
          <a:off x="776205" y="1335126"/>
          <a:ext cx="2134565" cy="1267802"/>
        </a:xfrm>
        <a:prstGeom prst="rect">
          <a:avLst/>
        </a:prstGeom>
        <a:noFill/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/>
            <a:t>חיסכון בעלויות</a:t>
          </a:r>
          <a:endParaRPr lang="he-IL" sz="3700" kern="1200" dirty="0"/>
        </a:p>
      </dsp:txBody>
      <dsp:txXfrm>
        <a:off x="776205" y="1335126"/>
        <a:ext cx="2134565" cy="1267802"/>
      </dsp:txXfrm>
    </dsp:sp>
    <dsp:sp modelId="{062CBC2C-D36B-4205-A2D0-F596E5E3366A}">
      <dsp:nvSpPr>
        <dsp:cNvPr id="0" name=""/>
        <dsp:cNvSpPr/>
      </dsp:nvSpPr>
      <dsp:spPr>
        <a:xfrm>
          <a:off x="3234190" y="1749102"/>
          <a:ext cx="2522668" cy="1267802"/>
        </a:xfrm>
        <a:prstGeom prst="rect">
          <a:avLst/>
        </a:prstGeom>
        <a:noFill/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kern="1200" dirty="0" smtClean="0"/>
            <a:t>חיסכון במשאבים</a:t>
          </a:r>
          <a:endParaRPr lang="he-IL" sz="3700" kern="1200" dirty="0"/>
        </a:p>
      </dsp:txBody>
      <dsp:txXfrm>
        <a:off x="3234190" y="1749102"/>
        <a:ext cx="2522668" cy="1267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13B1C-5A38-405D-826D-434B54010D16}">
      <dsp:nvSpPr>
        <dsp:cNvPr id="0" name=""/>
        <dsp:cNvSpPr/>
      </dsp:nvSpPr>
      <dsp:spPr>
        <a:xfrm>
          <a:off x="5652638" y="3321162"/>
          <a:ext cx="2031322" cy="1860691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cs typeface="+mj-cs"/>
            </a:rPr>
            <a:t>הפעלת המכשירים מכל מקום בעולם באמצעות אפליקציה</a:t>
          </a:r>
          <a:endParaRPr lang="he-IL" sz="2000" kern="1200" dirty="0">
            <a:solidFill>
              <a:schemeClr val="tx1"/>
            </a:solidFill>
            <a:cs typeface="+mj-cs"/>
          </a:endParaRPr>
        </a:p>
      </dsp:txBody>
      <dsp:txXfrm>
        <a:off x="5950118" y="3593654"/>
        <a:ext cx="1436362" cy="1315707"/>
      </dsp:txXfrm>
    </dsp:sp>
    <dsp:sp modelId="{EE90EA49-2C30-45FE-B142-AC8D6686A994}">
      <dsp:nvSpPr>
        <dsp:cNvPr id="0" name=""/>
        <dsp:cNvSpPr/>
      </dsp:nvSpPr>
      <dsp:spPr>
        <a:xfrm>
          <a:off x="3471302" y="259847"/>
          <a:ext cx="431876" cy="432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E3CE5-5186-419A-AD4C-DE4FC0BA8485}">
      <dsp:nvSpPr>
        <dsp:cNvPr id="0" name=""/>
        <dsp:cNvSpPr/>
      </dsp:nvSpPr>
      <dsp:spPr>
        <a:xfrm>
          <a:off x="2448981" y="4033138"/>
          <a:ext cx="313150" cy="313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1B854-5E11-4D39-BFB4-82BB923E1891}">
      <dsp:nvSpPr>
        <dsp:cNvPr id="0" name=""/>
        <dsp:cNvSpPr/>
      </dsp:nvSpPr>
      <dsp:spPr>
        <a:xfrm>
          <a:off x="5389250" y="2013515"/>
          <a:ext cx="313150" cy="313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6E742-922D-4C04-BB6F-6D88DC669A1B}">
      <dsp:nvSpPr>
        <dsp:cNvPr id="0" name=""/>
        <dsp:cNvSpPr/>
      </dsp:nvSpPr>
      <dsp:spPr>
        <a:xfrm>
          <a:off x="4799451" y="4038396"/>
          <a:ext cx="431876" cy="432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A59C1-BA79-488B-BF0D-C6EF37DAB6E8}">
      <dsp:nvSpPr>
        <dsp:cNvPr id="0" name=""/>
        <dsp:cNvSpPr/>
      </dsp:nvSpPr>
      <dsp:spPr>
        <a:xfrm>
          <a:off x="2536632" y="873903"/>
          <a:ext cx="313150" cy="313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55DAF-AD15-4F70-9CF2-27B5294C4C87}">
      <dsp:nvSpPr>
        <dsp:cNvPr id="0" name=""/>
        <dsp:cNvSpPr/>
      </dsp:nvSpPr>
      <dsp:spPr>
        <a:xfrm>
          <a:off x="1550964" y="2665241"/>
          <a:ext cx="313150" cy="313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DCF0C-2ED0-4D04-B911-66CC328F7ED7}">
      <dsp:nvSpPr>
        <dsp:cNvPr id="0" name=""/>
        <dsp:cNvSpPr/>
      </dsp:nvSpPr>
      <dsp:spPr>
        <a:xfrm>
          <a:off x="108007" y="152817"/>
          <a:ext cx="1731701" cy="171415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tx1"/>
              </a:solidFill>
              <a:cs typeface="+mj-cs"/>
            </a:rPr>
            <a:t>מעקב אחר צריכת החשמל בכל נקודה ובכל זמן</a:t>
          </a:r>
          <a:endParaRPr lang="he-IL" sz="1800" kern="1200" dirty="0">
            <a:solidFill>
              <a:schemeClr val="tx1"/>
            </a:solidFill>
            <a:cs typeface="+mj-cs"/>
          </a:endParaRPr>
        </a:p>
      </dsp:txBody>
      <dsp:txXfrm>
        <a:off x="361609" y="403849"/>
        <a:ext cx="1224497" cy="1212093"/>
      </dsp:txXfrm>
    </dsp:sp>
    <dsp:sp modelId="{D15A6938-328F-4F5A-BBA8-B28DAD3BC288}">
      <dsp:nvSpPr>
        <dsp:cNvPr id="0" name=""/>
        <dsp:cNvSpPr/>
      </dsp:nvSpPr>
      <dsp:spPr>
        <a:xfrm>
          <a:off x="3034645" y="887518"/>
          <a:ext cx="431876" cy="432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605F4-BCC3-4E1B-A9FE-534A511EF456}">
      <dsp:nvSpPr>
        <dsp:cNvPr id="0" name=""/>
        <dsp:cNvSpPr/>
      </dsp:nvSpPr>
      <dsp:spPr>
        <a:xfrm>
          <a:off x="189198" y="3179904"/>
          <a:ext cx="780884" cy="7810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62E82-331E-4D69-B085-8B94C9C2155F}">
      <dsp:nvSpPr>
        <dsp:cNvPr id="0" name=""/>
        <dsp:cNvSpPr/>
      </dsp:nvSpPr>
      <dsp:spPr>
        <a:xfrm>
          <a:off x="5538256" y="395093"/>
          <a:ext cx="1579298" cy="1578936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tx1"/>
              </a:solidFill>
              <a:cs typeface="+mj-cs"/>
            </a:rPr>
            <a:t>מפסק ושקע חכם</a:t>
          </a:r>
          <a:endParaRPr lang="he-IL" sz="2800" b="1" kern="1200" dirty="0">
            <a:solidFill>
              <a:schemeClr val="tx1"/>
            </a:solidFill>
            <a:cs typeface="+mj-cs"/>
          </a:endParaRPr>
        </a:p>
      </dsp:txBody>
      <dsp:txXfrm>
        <a:off x="5769539" y="626323"/>
        <a:ext cx="1116732" cy="1116476"/>
      </dsp:txXfrm>
    </dsp:sp>
    <dsp:sp modelId="{2106365D-88C6-433F-BFD2-A6B6A2C08874}">
      <dsp:nvSpPr>
        <dsp:cNvPr id="0" name=""/>
        <dsp:cNvSpPr/>
      </dsp:nvSpPr>
      <dsp:spPr>
        <a:xfrm>
          <a:off x="4833069" y="1485236"/>
          <a:ext cx="431876" cy="4320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0D6C40-B6BF-4B74-8F0B-553DA47E9031}">
      <dsp:nvSpPr>
        <dsp:cNvPr id="0" name=""/>
        <dsp:cNvSpPr/>
      </dsp:nvSpPr>
      <dsp:spPr>
        <a:xfrm>
          <a:off x="-108016" y="4109385"/>
          <a:ext cx="313150" cy="313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A9A699-7789-4EC2-ADBD-9F2CC72B2A0F}">
      <dsp:nvSpPr>
        <dsp:cNvPr id="0" name=""/>
        <dsp:cNvSpPr/>
      </dsp:nvSpPr>
      <dsp:spPr>
        <a:xfrm>
          <a:off x="3012334" y="3663706"/>
          <a:ext cx="313150" cy="313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FF277-D44B-42FF-A575-E17EE9ED5CB2}">
      <dsp:nvSpPr>
        <dsp:cNvPr id="0" name=""/>
        <dsp:cNvSpPr/>
      </dsp:nvSpPr>
      <dsp:spPr>
        <a:xfrm>
          <a:off x="612063" y="3163126"/>
          <a:ext cx="2011363" cy="202144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cs typeface="+mj-cs"/>
            </a:rPr>
            <a:t>טיימר להפעלת מוצרי חשמל</a:t>
          </a:r>
          <a:endParaRPr lang="he-IL" sz="2400" b="1" kern="1200" dirty="0">
            <a:solidFill>
              <a:schemeClr val="tx1"/>
            </a:solidFill>
            <a:cs typeface="+mj-cs"/>
          </a:endParaRPr>
        </a:p>
      </dsp:txBody>
      <dsp:txXfrm>
        <a:off x="906620" y="3459160"/>
        <a:ext cx="1422249" cy="1429381"/>
      </dsp:txXfrm>
    </dsp:sp>
    <dsp:sp modelId="{78554C39-156A-4B40-92A3-048B2B70B9CD}">
      <dsp:nvSpPr>
        <dsp:cNvPr id="0" name=""/>
        <dsp:cNvSpPr/>
      </dsp:nvSpPr>
      <dsp:spPr>
        <a:xfrm>
          <a:off x="5835470" y="3069165"/>
          <a:ext cx="313150" cy="313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01AA8-6CE4-4AD5-A1E5-02A1B70B6AFF}">
      <dsp:nvSpPr>
        <dsp:cNvPr id="0" name=""/>
        <dsp:cNvSpPr/>
      </dsp:nvSpPr>
      <dsp:spPr>
        <a:xfrm>
          <a:off x="308889" y="950"/>
          <a:ext cx="2299898" cy="1379939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>
          <a:bevelT w="114300" prst="artDeco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שימוש במכשירי חשמל רק בידיים יבשות</a:t>
          </a:r>
          <a:endParaRPr lang="he-IL" sz="2200" kern="1200" dirty="0">
            <a:solidFill>
              <a:schemeClr val="tx1"/>
            </a:solidFill>
            <a:cs typeface="+mj-cs"/>
          </a:endParaRPr>
        </a:p>
      </dsp:txBody>
      <dsp:txXfrm>
        <a:off x="308889" y="950"/>
        <a:ext cx="2299898" cy="1379939"/>
      </dsp:txXfrm>
    </dsp:sp>
    <dsp:sp modelId="{FC81BB19-DF75-43B1-A0A0-1B4C13422359}">
      <dsp:nvSpPr>
        <dsp:cNvPr id="0" name=""/>
        <dsp:cNvSpPr/>
      </dsp:nvSpPr>
      <dsp:spPr>
        <a:xfrm>
          <a:off x="2815940" y="950"/>
          <a:ext cx="2299898" cy="1379939"/>
        </a:xfrm>
        <a:prstGeom prst="rect">
          <a:avLst/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>
          <a:bevelT w="114300" prst="artDeco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אין להניח על תנור חשמלי או בקרבתו בגדים או חפצים דליקים</a:t>
          </a:r>
          <a:endParaRPr lang="he-IL" sz="2200" kern="1200" dirty="0">
            <a:solidFill>
              <a:schemeClr val="tx1"/>
            </a:solidFill>
            <a:cs typeface="+mj-cs"/>
          </a:endParaRPr>
        </a:p>
      </dsp:txBody>
      <dsp:txXfrm>
        <a:off x="2815940" y="950"/>
        <a:ext cx="2299898" cy="1379939"/>
      </dsp:txXfrm>
    </dsp:sp>
    <dsp:sp modelId="{44D1543C-1D35-467F-BF87-3614EECD9DEB}">
      <dsp:nvSpPr>
        <dsp:cNvPr id="0" name=""/>
        <dsp:cNvSpPr/>
      </dsp:nvSpPr>
      <dsp:spPr>
        <a:xfrm>
          <a:off x="5344748" y="1985"/>
          <a:ext cx="2299898" cy="1379939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tx1"/>
              </a:solidFill>
            </a:rPr>
            <a:t>אסור להכניס חפצים זרים לשקע חשמלי</a:t>
          </a:r>
          <a:endParaRPr lang="he-IL" sz="2200" kern="1200" dirty="0">
            <a:solidFill>
              <a:schemeClr val="tx1"/>
            </a:solidFill>
          </a:endParaRPr>
        </a:p>
      </dsp:txBody>
      <dsp:txXfrm>
        <a:off x="5344748" y="1985"/>
        <a:ext cx="2299898" cy="1379939"/>
      </dsp:txXfrm>
    </dsp:sp>
    <dsp:sp modelId="{3491048A-D626-4706-9035-1DAC8F6B28D3}">
      <dsp:nvSpPr>
        <dsp:cNvPr id="0" name=""/>
        <dsp:cNvSpPr/>
      </dsp:nvSpPr>
      <dsp:spPr>
        <a:xfrm>
          <a:off x="284970" y="1611914"/>
          <a:ext cx="2299898" cy="1379939"/>
        </a:xfrm>
        <a:prstGeom prst="rect">
          <a:avLst/>
        </a:prstGeom>
        <a:solidFill>
          <a:srgbClr val="EEE528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tx1"/>
              </a:solidFill>
            </a:rPr>
            <a:t>אסור למשוך בחוט החשמל על מנת להוציא תקע מהשקע</a:t>
          </a:r>
          <a:endParaRPr lang="he-IL" sz="2200" kern="1200" dirty="0">
            <a:solidFill>
              <a:schemeClr val="tx1"/>
            </a:solidFill>
          </a:endParaRPr>
        </a:p>
      </dsp:txBody>
      <dsp:txXfrm>
        <a:off x="284970" y="1611914"/>
        <a:ext cx="2299898" cy="1379939"/>
      </dsp:txXfrm>
    </dsp:sp>
    <dsp:sp modelId="{1855F191-15A3-4070-B611-FCF01B3F41B3}">
      <dsp:nvSpPr>
        <dsp:cNvPr id="0" name=""/>
        <dsp:cNvSpPr/>
      </dsp:nvSpPr>
      <dsp:spPr>
        <a:xfrm>
          <a:off x="2814859" y="1611914"/>
          <a:ext cx="2299898" cy="137993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tx1"/>
              </a:solidFill>
            </a:rPr>
            <a:t>שקע בקיר לא קבוע באופן תיקני - יש להזמין חשמלאי</a:t>
          </a:r>
          <a:endParaRPr lang="he-IL" sz="2200" kern="1200" dirty="0">
            <a:solidFill>
              <a:schemeClr val="tx1"/>
            </a:solidFill>
          </a:endParaRPr>
        </a:p>
      </dsp:txBody>
      <dsp:txXfrm>
        <a:off x="2814859" y="1611914"/>
        <a:ext cx="2299898" cy="1379939"/>
      </dsp:txXfrm>
    </dsp:sp>
    <dsp:sp modelId="{A9E85C2B-5A87-4CA6-9638-B7BDC9553367}">
      <dsp:nvSpPr>
        <dsp:cNvPr id="0" name=""/>
        <dsp:cNvSpPr/>
      </dsp:nvSpPr>
      <dsp:spPr>
        <a:xfrm>
          <a:off x="5344748" y="1611914"/>
          <a:ext cx="2299898" cy="1379939"/>
        </a:xfrm>
        <a:prstGeom prst="rect">
          <a:avLst/>
        </a:prstGeom>
        <a:solidFill>
          <a:schemeClr val="accent6">
            <a:lumMod val="90000"/>
          </a:schemeClr>
        </a:soli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>
          <a:bevelT w="114300" prst="artDeco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כשחוזרים מהים או מהבריכה לא נוגעים במכשירי חשמל</a:t>
          </a:r>
          <a:endParaRPr lang="he-IL" sz="2200" kern="1200" dirty="0">
            <a:solidFill>
              <a:schemeClr val="tx1"/>
            </a:solidFill>
            <a:cs typeface="+mj-cs"/>
          </a:endParaRPr>
        </a:p>
      </dsp:txBody>
      <dsp:txXfrm>
        <a:off x="5344748" y="1611914"/>
        <a:ext cx="2299898" cy="1379939"/>
      </dsp:txXfrm>
    </dsp:sp>
    <dsp:sp modelId="{47D75D7D-0E7E-4341-B79D-9318B90D3CD7}">
      <dsp:nvSpPr>
        <dsp:cNvPr id="0" name=""/>
        <dsp:cNvSpPr/>
      </dsp:nvSpPr>
      <dsp:spPr>
        <a:xfrm>
          <a:off x="284970" y="3221843"/>
          <a:ext cx="2299898" cy="1379939"/>
        </a:xfrm>
        <a:prstGeom prst="rect">
          <a:avLst/>
        </a:prstGeom>
        <a:solidFill>
          <a:srgbClr val="FF99FF"/>
        </a:soli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>
          <a:bevelT w="114300" prst="artDeco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כשעוזבים לתקופה ארוכה מומלץ לנתק תקעים מכל מכשירי החשמל</a:t>
          </a:r>
          <a:endParaRPr lang="he-IL" sz="2200" kern="1200" dirty="0">
            <a:solidFill>
              <a:schemeClr val="tx1"/>
            </a:solidFill>
            <a:cs typeface="+mj-cs"/>
          </a:endParaRPr>
        </a:p>
      </dsp:txBody>
      <dsp:txXfrm>
        <a:off x="284970" y="3221843"/>
        <a:ext cx="2299898" cy="1379939"/>
      </dsp:txXfrm>
    </dsp:sp>
    <dsp:sp modelId="{F52EB217-3262-4972-801A-F5A7D8251823}">
      <dsp:nvSpPr>
        <dsp:cNvPr id="0" name=""/>
        <dsp:cNvSpPr/>
      </dsp:nvSpPr>
      <dsp:spPr>
        <a:xfrm>
          <a:off x="2814859" y="3221843"/>
          <a:ext cx="2299898" cy="1379939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tx1"/>
              </a:solidFill>
            </a:rPr>
            <a:t>רצוי לכסות שקעים במכסים מתאימים</a:t>
          </a:r>
          <a:endParaRPr lang="he-IL" sz="2200" kern="1200" dirty="0">
            <a:solidFill>
              <a:schemeClr val="tx1"/>
            </a:solidFill>
          </a:endParaRPr>
        </a:p>
      </dsp:txBody>
      <dsp:txXfrm>
        <a:off x="2814859" y="3221843"/>
        <a:ext cx="2299898" cy="1379939"/>
      </dsp:txXfrm>
    </dsp:sp>
    <dsp:sp modelId="{7218B527-A818-41C2-9092-EAD909442449}">
      <dsp:nvSpPr>
        <dsp:cNvPr id="0" name=""/>
        <dsp:cNvSpPr/>
      </dsp:nvSpPr>
      <dsp:spPr>
        <a:xfrm>
          <a:off x="5344748" y="3221843"/>
          <a:ext cx="2299898" cy="1379939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tx1"/>
              </a:solidFill>
            </a:rPr>
            <a:t>לא מתקרבים למכשירי החשמל כשאנו רטובים או יחפים</a:t>
          </a:r>
          <a:endParaRPr lang="he-IL" sz="2200" kern="1200" dirty="0">
            <a:solidFill>
              <a:schemeClr val="tx1"/>
            </a:solidFill>
          </a:endParaRPr>
        </a:p>
      </dsp:txBody>
      <dsp:txXfrm>
        <a:off x="5344748" y="3221843"/>
        <a:ext cx="2299898" cy="1379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0ED0-C0D2-4DA3-8412-245BB42C92F1}">
      <dsp:nvSpPr>
        <dsp:cNvPr id="0" name=""/>
        <dsp:cNvSpPr/>
      </dsp:nvSpPr>
      <dsp:spPr>
        <a:xfrm>
          <a:off x="3307579" y="2378885"/>
          <a:ext cx="2907526" cy="2907526"/>
        </a:xfrm>
        <a:prstGeom prst="gear9">
          <a:avLst/>
        </a:prstGeom>
        <a:solidFill>
          <a:schemeClr val="accent3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>
              <a:solidFill>
                <a:schemeClr val="tx1"/>
              </a:solidFill>
            </a:rPr>
            <a:t>"ארק" ביוונית = ארץ</a:t>
          </a:r>
          <a:endParaRPr lang="he-IL" sz="4000" kern="1200" dirty="0">
            <a:solidFill>
              <a:schemeClr val="tx1"/>
            </a:solidFill>
          </a:endParaRPr>
        </a:p>
      </dsp:txBody>
      <dsp:txXfrm>
        <a:off x="3892121" y="3059959"/>
        <a:ext cx="1738442" cy="1494528"/>
      </dsp:txXfrm>
    </dsp:sp>
    <dsp:sp modelId="{96602B7D-1216-4B96-8AF0-0EC05D1FB443}">
      <dsp:nvSpPr>
        <dsp:cNvPr id="0" name=""/>
        <dsp:cNvSpPr/>
      </dsp:nvSpPr>
      <dsp:spPr>
        <a:xfrm>
          <a:off x="1615927" y="1691651"/>
          <a:ext cx="2114564" cy="2114564"/>
        </a:xfrm>
        <a:prstGeom prst="gear6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tx1"/>
              </a:solidFill>
              <a:cs typeface="+mj-cs"/>
            </a:rPr>
            <a:t>מפסק פחת נגד התחשמלות</a:t>
          </a:r>
          <a:endParaRPr lang="he-IL" sz="1600" b="1" kern="1200" dirty="0">
            <a:solidFill>
              <a:schemeClr val="tx1"/>
            </a:solidFill>
            <a:cs typeface="+mj-cs"/>
          </a:endParaRPr>
        </a:p>
      </dsp:txBody>
      <dsp:txXfrm>
        <a:off x="2148275" y="2227216"/>
        <a:ext cx="1049868" cy="1043434"/>
      </dsp:txXfrm>
    </dsp:sp>
    <dsp:sp modelId="{8A8C87BD-0795-4D37-B2BD-20EB742AB3B5}">
      <dsp:nvSpPr>
        <dsp:cNvPr id="0" name=""/>
        <dsp:cNvSpPr/>
      </dsp:nvSpPr>
      <dsp:spPr>
        <a:xfrm rot="20700000">
          <a:off x="2800299" y="232817"/>
          <a:ext cx="2071841" cy="2071841"/>
        </a:xfrm>
        <a:prstGeom prst="gear6">
          <a:avLst/>
        </a:prstGeom>
        <a:solidFill>
          <a:schemeClr val="accent3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solidFill>
                <a:schemeClr val="tx1"/>
              </a:solidFill>
            </a:rPr>
            <a:t>הארקה</a:t>
          </a:r>
          <a:endParaRPr lang="he-IL" sz="2800" kern="1200" dirty="0">
            <a:solidFill>
              <a:schemeClr val="tx1"/>
            </a:solidFill>
          </a:endParaRPr>
        </a:p>
      </dsp:txBody>
      <dsp:txXfrm rot="-20700000">
        <a:off x="3254715" y="687233"/>
        <a:ext cx="1163010" cy="1163010"/>
      </dsp:txXfrm>
    </dsp:sp>
    <dsp:sp modelId="{50101C3F-3D16-4C92-9787-B4AE5DAC2CF4}">
      <dsp:nvSpPr>
        <dsp:cNvPr id="0" name=""/>
        <dsp:cNvSpPr/>
      </dsp:nvSpPr>
      <dsp:spPr>
        <a:xfrm>
          <a:off x="3096185" y="1933186"/>
          <a:ext cx="3721634" cy="3721634"/>
        </a:xfrm>
        <a:prstGeom prst="circularArrow">
          <a:avLst>
            <a:gd name="adj1" fmla="val 4687"/>
            <a:gd name="adj2" fmla="val 299029"/>
            <a:gd name="adj3" fmla="val 2537266"/>
            <a:gd name="adj4" fmla="val 158165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417EC-BEE5-48CE-8973-BF5DC51D23C1}">
      <dsp:nvSpPr>
        <dsp:cNvPr id="0" name=""/>
        <dsp:cNvSpPr/>
      </dsp:nvSpPr>
      <dsp:spPr>
        <a:xfrm>
          <a:off x="1241442" y="1219091"/>
          <a:ext cx="2703999" cy="27039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20D23-AAF4-4AD1-9EF4-CCCE41D3460C}">
      <dsp:nvSpPr>
        <dsp:cNvPr id="0" name=""/>
        <dsp:cNvSpPr/>
      </dsp:nvSpPr>
      <dsp:spPr>
        <a:xfrm>
          <a:off x="2321061" y="-225680"/>
          <a:ext cx="2915456" cy="29154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872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42764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13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226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6686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79718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1131981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074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3728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60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2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424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16127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52311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91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291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2351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40486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26060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185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09318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1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7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660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30534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3639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32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125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5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87964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158716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729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20073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5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204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487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13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800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972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497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477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02356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104685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909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754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8097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27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3229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399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253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59164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3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484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7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65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644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923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75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20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2879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958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88798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1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0562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2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60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2754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827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3839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80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132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6227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54776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0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7974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8818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71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594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2532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52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0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437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2153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358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905563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49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8432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4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91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97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7786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38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77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1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289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13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4572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1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2181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70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4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9734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614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52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72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178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09305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0041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6796776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44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4738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5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053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9844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401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9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0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80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288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263630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492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99504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0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90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3194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484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300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821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185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EAEBDE"/>
                </a:solidFill>
              </a:rPr>
              <a:pPr/>
              <a:t>י"ט/חשון/תשע"ט</a:t>
            </a:fld>
            <a:endParaRPr lang="he-IL">
              <a:solidFill>
                <a:srgbClr val="EAEBDE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>
              <a:solidFill>
                <a:srgbClr val="EAEBDE"/>
              </a:solidFill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009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55607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22602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43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6787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2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70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76708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37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61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0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90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508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66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14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7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13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3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3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1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5CDAA-972D-4119-BD9A-A429465FB8B7}" type="datetimeFigureOut">
              <a:rPr lang="he-IL" smtClean="0">
                <a:solidFill>
                  <a:srgbClr val="676A55"/>
                </a:solidFill>
              </a:rPr>
              <a:pPr/>
              <a:t>י"ט/חשון/תשע"ט</a:t>
            </a:fld>
            <a:endParaRPr lang="he-IL">
              <a:solidFill>
                <a:srgbClr val="676A55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76A55"/>
              </a:solidFill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899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://news.galim.org.il/pages/215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04664"/>
            <a:ext cx="7572428" cy="5570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נתיב האור </a:t>
            </a:r>
          </a:p>
          <a:p>
            <a:pPr algn="ctr"/>
            <a:r>
              <a:rPr lang="he-IL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דרך חיים </a:t>
            </a:r>
            <a:r>
              <a:rPr lang="he-IL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נבונה</a:t>
            </a:r>
            <a:r>
              <a:rPr lang="he-IL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בסביבת חשמל</a:t>
            </a:r>
          </a:p>
          <a:p>
            <a:pPr algn="ctr"/>
            <a:endParaRPr lang="he-IL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9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חשמל בחוכמ"ה</a:t>
            </a:r>
          </a:p>
          <a:p>
            <a:endParaRPr lang="he-IL" sz="40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C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C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3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מערך לתלמיד – תשע"ט</a:t>
            </a:r>
            <a:r>
              <a:rPr lang="he-IL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       </a:t>
            </a:r>
            <a:r>
              <a:rPr 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40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80808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20" y="335198"/>
            <a:ext cx="1531156" cy="158163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1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09" y="4148007"/>
            <a:ext cx="1067154" cy="152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124060084"/>
              </p:ext>
            </p:extLst>
          </p:nvPr>
        </p:nvGraphicFramePr>
        <p:xfrm>
          <a:off x="611560" y="548680"/>
          <a:ext cx="79682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53111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3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85926"/>
            <a:ext cx="2571768" cy="26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4" name="TextBox 3"/>
          <p:cNvSpPr txBox="1"/>
          <p:nvPr/>
        </p:nvSpPr>
        <p:spPr>
          <a:xfrm>
            <a:off x="3786182" y="428604"/>
            <a:ext cx="4786346" cy="922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400" b="1" dirty="0">
                <a:solidFill>
                  <a:prstClr val="black"/>
                </a:solidFill>
                <a:latin typeface="Calibri"/>
                <a:ea typeface="Times New Roman"/>
                <a:cs typeface="Arial"/>
              </a:rPr>
              <a:t>אפילו השקע יכול להיות חכם.</a:t>
            </a:r>
            <a:endParaRPr lang="en-US" dirty="0">
              <a:solidFill>
                <a:prstClr val="black"/>
              </a:solidFill>
              <a:latin typeface="Calibri"/>
              <a:ea typeface="Times New Roman"/>
              <a:cs typeface="Arial"/>
            </a:endParaRP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הסבר ענן 4"/>
          <p:cNvSpPr/>
          <p:nvPr/>
        </p:nvSpPr>
        <p:spPr>
          <a:xfrm>
            <a:off x="5643570" y="1357298"/>
            <a:ext cx="2928958" cy="2143710"/>
          </a:xfrm>
          <a:prstGeom prst="cloudCallout">
            <a:avLst>
              <a:gd name="adj1" fmla="val -46927"/>
              <a:gd name="adj2" fmla="val 695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prstClr val="black"/>
                </a:solidFill>
              </a:rPr>
              <a:t>                                  </a:t>
            </a:r>
            <a:r>
              <a:rPr lang="he-IL" sz="1600" dirty="0">
                <a:solidFill>
                  <a:prstClr val="black"/>
                </a:solidFill>
                <a:cs typeface="Arial"/>
              </a:rPr>
              <a:t>שקע המותאם לכל מכשיר חשמלי המאפשר לשלוט בהם, כיבוי והדלקה מכל מקום באמצעות הסמארט-פון.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" name="הסבר ענן 5"/>
          <p:cNvSpPr/>
          <p:nvPr/>
        </p:nvSpPr>
        <p:spPr>
          <a:xfrm>
            <a:off x="571472" y="428604"/>
            <a:ext cx="2928958" cy="1928826"/>
          </a:xfrm>
          <a:prstGeom prst="cloudCallout">
            <a:avLst>
              <a:gd name="adj1" fmla="val 34150"/>
              <a:gd name="adj2" fmla="val 533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prstClr val="black"/>
                </a:solidFill>
                <a:cs typeface="Arial"/>
              </a:rPr>
              <a:t>                                                  </a:t>
            </a:r>
          </a:p>
          <a:p>
            <a:pPr algn="ctr"/>
            <a:endParaRPr lang="he-IL" sz="1400" dirty="0">
              <a:solidFill>
                <a:prstClr val="black"/>
              </a:solidFill>
              <a:cs typeface="Arial"/>
            </a:endParaRPr>
          </a:p>
          <a:p>
            <a:pPr algn="ctr"/>
            <a:r>
              <a:rPr lang="he-IL" sz="1400" dirty="0">
                <a:solidFill>
                  <a:prstClr val="black"/>
                </a:solidFill>
                <a:cs typeface="Arial"/>
              </a:rPr>
              <a:t>השקע החכם כולל שעון בית משוכלל המאפשר קביעת זמני הדלקה וכיבוי לפי ימים ובקרת כיבוי אוטומטי לאחר זמן מוגדר באמצעות אפליקציית החיסכון.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7" name="הסבר ענן 6"/>
          <p:cNvSpPr/>
          <p:nvPr/>
        </p:nvSpPr>
        <p:spPr>
          <a:xfrm>
            <a:off x="428596" y="2928934"/>
            <a:ext cx="2571768" cy="1928826"/>
          </a:xfrm>
          <a:prstGeom prst="cloudCallout">
            <a:avLst>
              <a:gd name="adj1" fmla="val 62483"/>
              <a:gd name="adj2" fmla="val 122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dirty="0">
              <a:solidFill>
                <a:prstClr val="black"/>
              </a:solidFill>
              <a:cs typeface="Arial"/>
            </a:endParaRPr>
          </a:p>
          <a:p>
            <a:pPr algn="ctr"/>
            <a:endParaRPr lang="he-IL" sz="1400" dirty="0">
              <a:solidFill>
                <a:prstClr val="black"/>
              </a:solidFill>
              <a:cs typeface="Arial"/>
            </a:endParaRPr>
          </a:p>
          <a:p>
            <a:pPr algn="ctr"/>
            <a:r>
              <a:rPr lang="he-IL" sz="1400" dirty="0">
                <a:solidFill>
                  <a:prstClr val="black"/>
                </a:solidFill>
                <a:cs typeface="Arial"/>
              </a:rPr>
              <a:t>השקע החכם מודד את צריכה החשמל של המכשיר אליו הוא מחובר, מציג תחזית צריכה בקילו-וואט ומאפשר גישה לנתוני הצריכה.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3071802" y="5214950"/>
            <a:ext cx="4857784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prstClr val="black"/>
              </a:solidFill>
              <a:cs typeface="Arial"/>
            </a:endParaRPr>
          </a:p>
          <a:p>
            <a:pPr algn="ctr"/>
            <a:r>
              <a:rPr lang="he-IL" b="1" dirty="0">
                <a:solidFill>
                  <a:prstClr val="black"/>
                </a:solidFill>
                <a:cs typeface="Arial"/>
              </a:rPr>
              <a:t>וגם הדוד....דוד חכם –</a:t>
            </a:r>
            <a:r>
              <a:rPr lang="he-IL" b="1" dirty="0" err="1">
                <a:solidFill>
                  <a:prstClr val="black"/>
                </a:solidFill>
                <a:cs typeface="Arial"/>
              </a:rPr>
              <a:t> לח</a:t>
            </a:r>
            <a:r>
              <a:rPr lang="he-IL" b="1" dirty="0">
                <a:solidFill>
                  <a:prstClr val="black"/>
                </a:solidFill>
                <a:cs typeface="Arial"/>
              </a:rPr>
              <a:t>סוך בחשמל ללא מאמץ בכל מקום ובכל זמן בנוחות - התוצאה –</a:t>
            </a:r>
            <a:r>
              <a:rPr lang="he-IL" b="1" dirty="0" err="1">
                <a:solidFill>
                  <a:prstClr val="black"/>
                </a:solidFill>
                <a:cs typeface="Arial"/>
              </a:rPr>
              <a:t> חי</a:t>
            </a:r>
            <a:r>
              <a:rPr lang="he-IL" b="1" dirty="0">
                <a:solidFill>
                  <a:prstClr val="black"/>
                </a:solidFill>
                <a:cs typeface="Arial"/>
              </a:rPr>
              <a:t>סכון.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428736"/>
            <a:ext cx="2497604" cy="22732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5724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u="sng" dirty="0">
                <a:solidFill>
                  <a:prstClr val="black"/>
                </a:solidFill>
              </a:rPr>
              <a:t>כללי בטיחות וזהירות</a:t>
            </a:r>
          </a:p>
        </p:txBody>
      </p:sp>
      <p:sp>
        <p:nvSpPr>
          <p:cNvPr id="4" name="פיצוץ 1 3"/>
          <p:cNvSpPr/>
          <p:nvPr/>
        </p:nvSpPr>
        <p:spPr>
          <a:xfrm>
            <a:off x="785786" y="4214818"/>
            <a:ext cx="3071834" cy="1714512"/>
          </a:xfrm>
          <a:prstGeom prst="irregularSeal1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  <a:cs typeface="Arial"/>
              </a:rPr>
              <a:t>כללי בטיחות בתוך הבית</a:t>
            </a:r>
          </a:p>
        </p:txBody>
      </p:sp>
      <p:sp>
        <p:nvSpPr>
          <p:cNvPr id="5" name="פיצוץ 1 4"/>
          <p:cNvSpPr/>
          <p:nvPr/>
        </p:nvSpPr>
        <p:spPr>
          <a:xfrm>
            <a:off x="5572132" y="4429132"/>
            <a:ext cx="3000396" cy="1571636"/>
          </a:xfrm>
          <a:prstGeom prst="irregularSeal1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  <a:cs typeface="Arial"/>
              </a:rPr>
              <a:t>כללי בטיחות מחוץ לבית</a:t>
            </a:r>
          </a:p>
        </p:txBody>
      </p:sp>
      <p:sp>
        <p:nvSpPr>
          <p:cNvPr id="6" name="פיצוץ 1 5"/>
          <p:cNvSpPr/>
          <p:nvPr/>
        </p:nvSpPr>
        <p:spPr>
          <a:xfrm>
            <a:off x="642910" y="857232"/>
            <a:ext cx="3643338" cy="1643074"/>
          </a:xfrm>
          <a:prstGeom prst="irregularSeal1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  <a:cs typeface="Arial"/>
              </a:rPr>
              <a:t>כללי בטיחות לנפגעי התחשמלות</a:t>
            </a:r>
          </a:p>
        </p:txBody>
      </p:sp>
    </p:spTree>
    <p:extLst>
      <p:ext uri="{BB962C8B-B14F-4D97-AF65-F5344CB8AC3E}">
        <p14:creationId xmlns:p14="http://schemas.microsoft.com/office/powerpoint/2010/main" val="12161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142852"/>
            <a:ext cx="39290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prstClr val="black"/>
                </a:solidFill>
              </a:rPr>
              <a:t>כללי בטיחות בבית:</a:t>
            </a:r>
          </a:p>
        </p:txBody>
      </p:sp>
      <p:graphicFrame>
        <p:nvGraphicFramePr>
          <p:cNvPr id="5" name="דיאגרמה 4"/>
          <p:cNvGraphicFramePr/>
          <p:nvPr/>
        </p:nvGraphicFramePr>
        <p:xfrm>
          <a:off x="500034" y="857232"/>
          <a:ext cx="7929618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2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548 0.65055 L -2.5E-6 4.8936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C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01775" y="-444943"/>
            <a:ext cx="6056512" cy="488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646676" y="1556792"/>
            <a:ext cx="1989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000" b="1" dirty="0" smtClean="0">
                <a:cs typeface="+mj-cs"/>
              </a:rPr>
              <a:t>עמודי </a:t>
            </a:r>
            <a:r>
              <a:rPr lang="he-IL" sz="2000" b="1" dirty="0">
                <a:cs typeface="+mj-cs"/>
              </a:rPr>
              <a:t>חשמל </a:t>
            </a:r>
            <a:r>
              <a:rPr lang="he-IL" sz="2000" b="1" dirty="0" smtClean="0">
                <a:cs typeface="+mj-cs"/>
              </a:rPr>
              <a:t>     מחוץ </a:t>
            </a:r>
            <a:r>
              <a:rPr lang="he-IL" sz="2000" b="1" dirty="0">
                <a:cs typeface="+mj-cs"/>
              </a:rPr>
              <a:t>לתחום ולא מטפסים עליהם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3675" y="-798992"/>
            <a:ext cx="5242094" cy="559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388714"/>
            <a:ext cx="25202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b="1" dirty="0" smtClean="0">
                <a:cs typeface="+mj-cs"/>
              </a:rPr>
              <a:t>כשמגלים </a:t>
            </a:r>
            <a:r>
              <a:rPr lang="he-IL" b="1" dirty="0">
                <a:cs typeface="+mj-cs"/>
              </a:rPr>
              <a:t>חוט </a:t>
            </a:r>
            <a:r>
              <a:rPr lang="he-IL" b="1" dirty="0" smtClean="0">
                <a:cs typeface="+mj-cs"/>
              </a:rPr>
              <a:t>                  חשמל קרוע                            מתרחקים                  </a:t>
            </a:r>
            <a:r>
              <a:rPr lang="he-IL" b="1" dirty="0">
                <a:cs typeface="+mj-cs"/>
              </a:rPr>
              <a:t>ומתקשרים </a:t>
            </a:r>
            <a:r>
              <a:rPr lang="he-IL" b="1" dirty="0" smtClean="0">
                <a:cs typeface="+mj-cs"/>
              </a:rPr>
              <a:t>                     ל-103</a:t>
            </a:r>
            <a:endParaRPr lang="he-IL" b="1" dirty="0">
              <a:cs typeface="+mj-cs"/>
            </a:endParaRPr>
          </a:p>
          <a:p>
            <a:endParaRPr lang="he-I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54859" y="2572454"/>
            <a:ext cx="6065612" cy="443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4284071"/>
            <a:ext cx="280831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b="1" dirty="0">
                <a:cs typeface="+mj-cs"/>
              </a:rPr>
              <a:t>מתחת לעמודי חשמל </a:t>
            </a:r>
            <a:r>
              <a:rPr lang="he-IL" b="1" dirty="0" smtClean="0">
                <a:cs typeface="+mj-cs"/>
              </a:rPr>
              <a:t>       לא </a:t>
            </a:r>
            <a:r>
              <a:rPr lang="he-IL" b="1" dirty="0">
                <a:cs typeface="+mj-cs"/>
              </a:rPr>
              <a:t>משחקים – לא בכדור </a:t>
            </a:r>
            <a:r>
              <a:rPr lang="he-IL" b="1" dirty="0" smtClean="0">
                <a:cs typeface="+mj-cs"/>
              </a:rPr>
              <a:t>  ולא </a:t>
            </a:r>
            <a:r>
              <a:rPr lang="he-IL" b="1" dirty="0">
                <a:cs typeface="+mj-cs"/>
              </a:rPr>
              <a:t>בכל חפץ העלול </a:t>
            </a:r>
            <a:r>
              <a:rPr lang="he-IL" b="1" dirty="0" smtClean="0">
                <a:cs typeface="+mj-cs"/>
              </a:rPr>
              <a:t>      לגעת </a:t>
            </a:r>
            <a:r>
              <a:rPr lang="he-IL" b="1" dirty="0">
                <a:cs typeface="+mj-cs"/>
              </a:rPr>
              <a:t>בחוטים</a:t>
            </a:r>
          </a:p>
          <a:p>
            <a:endParaRPr lang="he-IL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AFAA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434" y="2049457"/>
            <a:ext cx="5212037" cy="561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3387" y="3961092"/>
            <a:ext cx="182603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endParaRPr lang="he-IL" b="1" dirty="0" smtClean="0">
              <a:cs typeface="+mj-cs"/>
            </a:endParaRPr>
          </a:p>
          <a:p>
            <a:pPr lvl="0" algn="ctr"/>
            <a:r>
              <a:rPr lang="he-IL" b="1" dirty="0" smtClean="0">
                <a:cs typeface="+mj-cs"/>
              </a:rPr>
              <a:t>אסור </a:t>
            </a:r>
            <a:r>
              <a:rPr lang="he-IL" b="1" dirty="0">
                <a:cs typeface="+mj-cs"/>
              </a:rPr>
              <a:t>להתקרב למתקני חשמל, חדרי חשמל, ארונות חשמל ועמודי חשמל</a:t>
            </a:r>
          </a:p>
          <a:p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6660232" y="1166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prstClr val="black"/>
                </a:solidFill>
                <a:cs typeface="Arial"/>
              </a:rPr>
              <a:t>כללי בטיחות בחוץ:</a:t>
            </a:r>
          </a:p>
        </p:txBody>
      </p:sp>
    </p:spTree>
    <p:extLst>
      <p:ext uri="{BB962C8B-B14F-4D97-AF65-F5344CB8AC3E}">
        <p14:creationId xmlns:p14="http://schemas.microsoft.com/office/powerpoint/2010/main" val="37487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C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12332" y="-74634"/>
            <a:ext cx="6392444" cy="488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139564" y="1818401"/>
            <a:ext cx="2488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2000" b="1" dirty="0">
                <a:cs typeface="+mj-cs"/>
              </a:rPr>
              <a:t>יש לבקש ממבוגר לנתק את הזרם (לוח חשמל, תקע ומפסק) בזהירות ובמהירות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1911" y="-428682"/>
            <a:ext cx="5242094" cy="559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9972" y="1556792"/>
            <a:ext cx="252028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sz="3200" b="1" dirty="0" smtClean="0">
                <a:cs typeface="+mj-cs"/>
              </a:rPr>
              <a:t>אסור </a:t>
            </a:r>
            <a:r>
              <a:rPr lang="he-IL" sz="3200" b="1" dirty="0">
                <a:cs typeface="+mj-cs"/>
              </a:rPr>
              <a:t>לגעת </a:t>
            </a:r>
            <a:r>
              <a:rPr lang="he-IL" sz="3200" b="1" dirty="0" smtClean="0">
                <a:cs typeface="+mj-cs"/>
              </a:rPr>
              <a:t>באדם </a:t>
            </a:r>
            <a:r>
              <a:rPr lang="he-IL" sz="3200" b="1" dirty="0">
                <a:cs typeface="+mj-cs"/>
              </a:rPr>
              <a:t>מחושמל! </a:t>
            </a:r>
          </a:p>
          <a:p>
            <a:endParaRPr lang="he-I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79150" y="2767706"/>
            <a:ext cx="6513422" cy="443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78802" y="4433292"/>
            <a:ext cx="280831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b="1" dirty="0">
                <a:cs typeface="+mj-cs"/>
              </a:rPr>
              <a:t>חשוב לנתק את המגע בין הנפגע לבין מקור הזרם בלי לגעת בו, יש להשתמש עם חפץ מחומר מבודד</a:t>
            </a:r>
          </a:p>
          <a:p>
            <a:endParaRPr lang="he-IL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AFAA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914" y="2165929"/>
            <a:ext cx="5212037" cy="561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56387" y="4033181"/>
            <a:ext cx="2611839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endParaRPr lang="he-IL" b="1" dirty="0" smtClean="0">
              <a:cs typeface="+mj-cs"/>
            </a:endParaRPr>
          </a:p>
          <a:p>
            <a:pPr lvl="0" algn="ctr"/>
            <a:r>
              <a:rPr lang="he-IL" sz="2000" b="1" dirty="0">
                <a:cs typeface="+mj-cs"/>
              </a:rPr>
              <a:t>לאחר שהנפגע הורחק ממקור המתח </a:t>
            </a:r>
            <a:r>
              <a:rPr lang="he-IL" sz="2000" b="1" dirty="0" smtClean="0">
                <a:cs typeface="+mj-cs"/>
              </a:rPr>
              <a:t>                  יש </a:t>
            </a:r>
            <a:r>
              <a:rPr lang="he-IL" sz="2000" b="1" dirty="0">
                <a:cs typeface="+mj-cs"/>
              </a:rPr>
              <a:t>להגיש </a:t>
            </a:r>
            <a:r>
              <a:rPr lang="he-IL" sz="2000" b="1" dirty="0" smtClean="0">
                <a:cs typeface="+mj-cs"/>
              </a:rPr>
              <a:t>לו                      </a:t>
            </a:r>
            <a:r>
              <a:rPr lang="he-IL" sz="2000" b="1" dirty="0">
                <a:cs typeface="+mj-cs"/>
              </a:rPr>
              <a:t>עזרה </a:t>
            </a:r>
            <a:r>
              <a:rPr lang="he-IL" sz="2000" b="1" dirty="0" smtClean="0">
                <a:cs typeface="+mj-cs"/>
              </a:rPr>
              <a:t>ראשונה                   </a:t>
            </a:r>
            <a:r>
              <a:rPr lang="he-IL" sz="2000" b="1" dirty="0">
                <a:cs typeface="+mj-cs"/>
              </a:rPr>
              <a:t>ולהזעיק 101</a:t>
            </a:r>
          </a:p>
          <a:p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5334548" y="116632"/>
            <a:ext cx="3385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cs typeface="+mj-cs"/>
              </a:rPr>
              <a:t>כללי בטיחות לנפגעי התחשמלות:</a:t>
            </a:r>
          </a:p>
        </p:txBody>
      </p:sp>
    </p:spTree>
    <p:extLst>
      <p:ext uri="{BB962C8B-B14F-4D97-AF65-F5344CB8AC3E}">
        <p14:creationId xmlns:p14="http://schemas.microsoft.com/office/powerpoint/2010/main" val="15157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/>
          </p:nvPr>
        </p:nvGraphicFramePr>
        <p:xfrm>
          <a:off x="928662" y="642918"/>
          <a:ext cx="71438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43702" y="357166"/>
            <a:ext cx="1928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+mj-cs"/>
              </a:rPr>
              <a:t>הידעת?</a:t>
            </a:r>
            <a:endParaRPr lang="he-IL" sz="4000" b="1" dirty="0"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7744"/>
            <a:ext cx="2520280" cy="23299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6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928802"/>
            <a:ext cx="75724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  <a:p>
            <a:endParaRPr lang="he-IL" dirty="0">
              <a:solidFill>
                <a:prstClr val="black"/>
              </a:solidFill>
            </a:endParaRP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558740" y="476672"/>
            <a:ext cx="2618440" cy="2313074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  <a:cs typeface="Arial"/>
              </a:rPr>
              <a:t>הארקה - 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he-IL" dirty="0">
                <a:solidFill>
                  <a:prstClr val="black"/>
                </a:solidFill>
                <a:cs typeface="Arial"/>
              </a:rPr>
              <a:t>אמצעי בטיחות במערכת החשמל באמצעות חיבור מוליך או מכשיר חשמלי לבין </a:t>
            </a:r>
            <a:r>
              <a:rPr lang="he-IL" dirty="0" smtClean="0">
                <a:solidFill>
                  <a:prstClr val="black"/>
                </a:solidFill>
                <a:cs typeface="Arial"/>
              </a:rPr>
              <a:t>האדמה</a:t>
            </a:r>
            <a:endParaRPr lang="he-IL" sz="2000" dirty="0">
              <a:solidFill>
                <a:prstClr val="white"/>
              </a:solidFill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4384154" y="690678"/>
            <a:ext cx="2016224" cy="179939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black"/>
              </a:solidFill>
            </a:endParaRPr>
          </a:p>
          <a:p>
            <a:pPr algn="ctr"/>
            <a:r>
              <a:rPr lang="he-IL" dirty="0">
                <a:solidFill>
                  <a:prstClr val="black"/>
                </a:solidFill>
                <a:cs typeface="Arial"/>
              </a:rPr>
              <a:t>"ארק" ביוונית פירושו ארץ –חיבור </a:t>
            </a:r>
            <a:r>
              <a:rPr lang="he-IL" dirty="0" smtClean="0">
                <a:solidFill>
                  <a:prstClr val="black"/>
                </a:solidFill>
                <a:cs typeface="Arial"/>
              </a:rPr>
              <a:t>לארץ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714876" y="214290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</a:rPr>
              <a:t>להיות בטוחים ומוגנים:</a:t>
            </a:r>
          </a:p>
        </p:txBody>
      </p:sp>
      <p:sp>
        <p:nvSpPr>
          <p:cNvPr id="8" name="אליפסה 7"/>
          <p:cNvSpPr/>
          <p:nvPr/>
        </p:nvSpPr>
        <p:spPr>
          <a:xfrm>
            <a:off x="2411760" y="2385841"/>
            <a:ext cx="2973610" cy="2843359"/>
          </a:xfrm>
          <a:prstGeom prst="ellipse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>
              <a:solidFill>
                <a:prstClr val="white"/>
              </a:solidFill>
            </a:endParaRPr>
          </a:p>
          <a:p>
            <a:pPr algn="ctr"/>
            <a:r>
              <a:rPr lang="he-IL" dirty="0">
                <a:solidFill>
                  <a:prstClr val="black"/>
                </a:solidFill>
                <a:cs typeface="Arial"/>
              </a:rPr>
              <a:t>מפסק </a:t>
            </a:r>
            <a:r>
              <a:rPr lang="he-IL" dirty="0" smtClean="0">
                <a:solidFill>
                  <a:prstClr val="black"/>
                </a:solidFill>
                <a:cs typeface="Arial"/>
              </a:rPr>
              <a:t>פחת</a:t>
            </a:r>
            <a:r>
              <a:rPr lang="he-IL" dirty="0">
                <a:solidFill>
                  <a:prstClr val="black"/>
                </a:solidFill>
                <a:cs typeface="Arial"/>
              </a:rPr>
              <a:t> </a:t>
            </a:r>
            <a:r>
              <a:rPr lang="he-IL" dirty="0" smtClean="0">
                <a:solidFill>
                  <a:prstClr val="black"/>
                </a:solidFill>
                <a:cs typeface="Arial"/>
              </a:rPr>
              <a:t>נגד התחשמלות, הינו </a:t>
            </a:r>
            <a:r>
              <a:rPr lang="he-IL" dirty="0">
                <a:solidFill>
                  <a:prstClr val="black"/>
                </a:solidFill>
                <a:cs typeface="Arial"/>
              </a:rPr>
              <a:t>מפסק המנתק את המתקן החשמלי ממקור ההזנה בצורה אוטומטית במקרה של זרם הדולף </a:t>
            </a:r>
            <a:r>
              <a:rPr lang="he-IL" dirty="0" smtClean="0">
                <a:solidFill>
                  <a:prstClr val="black"/>
                </a:solidFill>
                <a:cs typeface="Arial"/>
              </a:rPr>
              <a:t>לאדמה.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385370" y="2531579"/>
            <a:ext cx="2282974" cy="201286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  <a:cs typeface="Arial"/>
              </a:rPr>
              <a:t>"מפסק הפחת נגד התחשמלות " פותח את המעגל החשמלי.</a:t>
            </a:r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357158" y="3825898"/>
            <a:ext cx="2235168" cy="219538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  <a:cs typeface="Arial"/>
              </a:rPr>
              <a:t>השימוש במפסק פחת נגד התחשמלות </a:t>
            </a:r>
            <a:r>
              <a:rPr lang="he-IL" dirty="0">
                <a:solidFill>
                  <a:prstClr val="black"/>
                </a:solidFill>
                <a:cs typeface="Arial"/>
              </a:rPr>
              <a:t>נועד להקנות הגנה טובה יותר מפני </a:t>
            </a:r>
            <a:r>
              <a:rPr lang="he-IL" dirty="0" smtClean="0">
                <a:solidFill>
                  <a:prstClr val="black"/>
                </a:solidFill>
                <a:cs typeface="Arial"/>
              </a:rPr>
              <a:t>מכת-חשמל.</a:t>
            </a:r>
            <a:endParaRPr lang="he-IL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72" y="4676589"/>
            <a:ext cx="22479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הסבר מלבני מעוגל 4"/>
          <p:cNvSpPr/>
          <p:nvPr/>
        </p:nvSpPr>
        <p:spPr>
          <a:xfrm>
            <a:off x="3000364" y="142852"/>
            <a:ext cx="5429288" cy="2643206"/>
          </a:xfrm>
          <a:prstGeom prst="wedgeRoundRectCallout">
            <a:avLst>
              <a:gd name="adj1" fmla="val -50644"/>
              <a:gd name="adj2" fmla="val 68330"/>
              <a:gd name="adj3" fmla="val 16667"/>
            </a:avLst>
          </a:prstGeom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>
              <a:solidFill>
                <a:prstClr val="black"/>
              </a:solidFill>
              <a:cs typeface="Arial"/>
            </a:endParaRPr>
          </a:p>
          <a:p>
            <a:r>
              <a:rPr lang="he-IL" sz="2000" b="1" dirty="0">
                <a:solidFill>
                  <a:prstClr val="black"/>
                </a:solidFill>
                <a:cs typeface="Arial"/>
              </a:rPr>
              <a:t>חשוב לזכור!       </a:t>
            </a:r>
            <a:r>
              <a:rPr lang="he-IL" sz="2000" dirty="0">
                <a:solidFill>
                  <a:prstClr val="black"/>
                </a:solidFill>
                <a:cs typeface="Arial"/>
              </a:rPr>
              <a:t>                                                   גוף האדם מוליך זרם. </a:t>
            </a:r>
            <a:r>
              <a:rPr lang="he-IL" sz="2000" dirty="0" smtClean="0">
                <a:solidFill>
                  <a:prstClr val="black"/>
                </a:solidFill>
                <a:cs typeface="Arial"/>
              </a:rPr>
              <a:t>כשיש </a:t>
            </a:r>
            <a:r>
              <a:rPr lang="he-IL" sz="2000" dirty="0">
                <a:solidFill>
                  <a:prstClr val="black"/>
                </a:solidFill>
                <a:cs typeface="Arial"/>
              </a:rPr>
              <a:t>תקלה במכשיר החשמל ואנו נוגעים במכשיר גופנו עלול לסגור מעגל חשמלי שצידו האחד במכשיר החשמלי וצידו האחר </a:t>
            </a:r>
            <a:r>
              <a:rPr lang="he-IL" sz="2000" dirty="0" smtClean="0">
                <a:solidFill>
                  <a:prstClr val="black"/>
                </a:solidFill>
                <a:cs typeface="Arial"/>
              </a:rPr>
              <a:t>באדמה, כלומר </a:t>
            </a:r>
            <a:r>
              <a:rPr lang="he-IL" sz="2000" dirty="0">
                <a:solidFill>
                  <a:prstClr val="black"/>
                </a:solidFill>
                <a:cs typeface="Arial"/>
              </a:rPr>
              <a:t>ברצפה עליה אנחנו עומדים ברגליים יחפות. אם ננעל נעליים הדבר יכול למנוע התחשמלות. הנעל תימנע סגירת מעגל חשמלי. 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הסבר מלבני מעוגל 5"/>
          <p:cNvSpPr/>
          <p:nvPr/>
        </p:nvSpPr>
        <p:spPr>
          <a:xfrm>
            <a:off x="3071802" y="3571876"/>
            <a:ext cx="5429288" cy="1285884"/>
          </a:xfrm>
          <a:prstGeom prst="wedgeRoundRectCallout">
            <a:avLst>
              <a:gd name="adj1" fmla="val -2103"/>
              <a:gd name="adj2" fmla="val 94468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prstClr val="black"/>
                </a:solidFill>
                <a:cs typeface="Arial"/>
              </a:rPr>
              <a:t>והכי חשוב - </a:t>
            </a:r>
            <a:r>
              <a:rPr lang="he-IL" sz="24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עם חשמל נוהגים בחוכמ"ה!</a:t>
            </a:r>
            <a:endParaRPr lang="en-US" sz="2400" b="1" dirty="0">
              <a:solidFill>
                <a:prstClr val="black"/>
              </a:solidFill>
              <a:latin typeface="Calibri"/>
              <a:ea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00438"/>
            <a:ext cx="714380" cy="11430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32656"/>
            <a:ext cx="3144406" cy="53285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הסבר אליפטי 1"/>
          <p:cNvSpPr/>
          <p:nvPr/>
        </p:nvSpPr>
        <p:spPr>
          <a:xfrm>
            <a:off x="755576" y="332656"/>
            <a:ext cx="3168352" cy="1440160"/>
          </a:xfrm>
          <a:prstGeom prst="wedgeEllipseCallout">
            <a:avLst>
              <a:gd name="adj1" fmla="val 94796"/>
              <a:gd name="adj2" fmla="val 47874"/>
            </a:avLst>
          </a:prstGeom>
          <a:gradFill flip="none" rotWithShape="1">
            <a:gsLst>
              <a:gs pos="0">
                <a:srgbClr val="EEA4D5">
                  <a:tint val="66000"/>
                  <a:satMod val="160000"/>
                </a:srgbClr>
              </a:gs>
              <a:gs pos="50000">
                <a:srgbClr val="EEA4D5">
                  <a:tint val="44500"/>
                  <a:satMod val="160000"/>
                </a:srgbClr>
              </a:gs>
              <a:gs pos="100000">
                <a:srgbClr val="EEA4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ysClr val="windowText" lastClr="000000"/>
                </a:solidFill>
                <a:cs typeface="+mj-cs"/>
              </a:rPr>
              <a:t>מה זה חשמל </a:t>
            </a:r>
            <a:r>
              <a:rPr lang="he-IL" sz="2800" b="1" dirty="0" err="1" smtClean="0">
                <a:solidFill>
                  <a:sysClr val="windowText" lastClr="000000"/>
                </a:solidFill>
                <a:cs typeface="+mj-cs"/>
              </a:rPr>
              <a:t>בחוכמ"ה</a:t>
            </a:r>
            <a:r>
              <a:rPr lang="he-IL" sz="2800" b="1" dirty="0" smtClean="0">
                <a:solidFill>
                  <a:sysClr val="windowText" lastClr="000000"/>
                </a:solidFill>
                <a:cs typeface="+mj-cs"/>
              </a:rPr>
              <a:t>?</a:t>
            </a:r>
            <a:endParaRPr lang="he-IL" sz="2800" b="1" dirty="0">
              <a:solidFill>
                <a:sysClr val="windowText" lastClr="000000"/>
              </a:solidFill>
              <a:cs typeface="+mj-cs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027847245"/>
              </p:ext>
            </p:extLst>
          </p:nvPr>
        </p:nvGraphicFramePr>
        <p:xfrm>
          <a:off x="179512" y="2068198"/>
          <a:ext cx="5112568" cy="452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58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786AC-2D0D-45B4-9916-9583F330F9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BB235-BDDE-42F3-9358-884405C8F3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B8BBF-0319-44CE-AC38-890B8B9DF1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B32694-713A-4A08-A203-01D91C7826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6D86D-02BD-4050-B7AB-F06E9A5673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תמונה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00988"/>
            <a:ext cx="29337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9274"/>
            <a:ext cx="895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56"/>
          <p:cNvSpPr>
            <a:spLocks noChangeArrowheads="1"/>
          </p:cNvSpPr>
          <p:nvPr/>
        </p:nvSpPr>
        <p:spPr bwMode="auto">
          <a:xfrm>
            <a:off x="3300095" y="1340768"/>
            <a:ext cx="2478087" cy="712788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905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להעביר מידע</a:t>
            </a:r>
            <a:endParaRPr lang="he-IL" altLang="he-IL" sz="2000" dirty="0">
              <a:solidFill>
                <a:prstClr val="black"/>
              </a:solidFill>
              <a:latin typeface="Arial" pitchFamily="34" charset="0"/>
              <a:cs typeface="+mj-cs"/>
            </a:endParaRPr>
          </a:p>
        </p:txBody>
      </p:sp>
      <p:sp>
        <p:nvSpPr>
          <p:cNvPr id="3" name="Oval 57"/>
          <p:cNvSpPr>
            <a:spLocks noChangeArrowheads="1"/>
          </p:cNvSpPr>
          <p:nvPr/>
        </p:nvSpPr>
        <p:spPr bwMode="auto">
          <a:xfrm>
            <a:off x="2411729" y="3000988"/>
            <a:ext cx="1411287" cy="928688"/>
          </a:xfrm>
          <a:prstGeom prst="ellipse">
            <a:avLst/>
          </a:prstGeom>
          <a:solidFill>
            <a:srgbClr val="CCCC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חיסכון  בחשמל</a:t>
            </a:r>
            <a:endParaRPr lang="he-IL" altLang="he-IL" sz="2000" dirty="0">
              <a:solidFill>
                <a:prstClr val="black"/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Oval 58"/>
          <p:cNvSpPr>
            <a:spLocks noChangeArrowheads="1"/>
          </p:cNvSpPr>
          <p:nvPr/>
        </p:nvSpPr>
        <p:spPr bwMode="auto">
          <a:xfrm>
            <a:off x="1115616" y="3834426"/>
            <a:ext cx="1450976" cy="1071562"/>
          </a:xfrm>
          <a:prstGeom prst="ellipse">
            <a:avLst/>
          </a:prstGeom>
          <a:solidFill>
            <a:srgbClr val="CCCC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תחזוקה מונעת</a:t>
            </a:r>
            <a:endParaRPr lang="he-IL" altLang="he-IL" sz="2000" dirty="0">
              <a:solidFill>
                <a:prstClr val="black"/>
              </a:solidFill>
              <a:latin typeface="Arial" pitchFamily="34" charset="0"/>
              <a:cs typeface="+mj-cs"/>
            </a:endParaRPr>
          </a:p>
        </p:txBody>
      </p:sp>
      <p:sp>
        <p:nvSpPr>
          <p:cNvPr id="5" name="Oval 59"/>
          <p:cNvSpPr>
            <a:spLocks noChangeArrowheads="1"/>
          </p:cNvSpPr>
          <p:nvPr/>
        </p:nvSpPr>
        <p:spPr bwMode="auto">
          <a:xfrm>
            <a:off x="1907704" y="4905988"/>
            <a:ext cx="2018501" cy="1047750"/>
          </a:xfrm>
          <a:prstGeom prst="ellipse">
            <a:avLst/>
          </a:prstGeom>
          <a:solidFill>
            <a:srgbClr val="CCCCFF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התראות על צריכת יתר</a:t>
            </a:r>
            <a:endParaRPr lang="he-IL" altLang="he-IL" sz="2000" dirty="0">
              <a:solidFill>
                <a:prstClr val="black"/>
              </a:solidFill>
              <a:latin typeface="Arial" pitchFamily="34" charset="0"/>
              <a:cs typeface="+mj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AutoShape 88"/>
          <p:cNvCxnSpPr>
            <a:cxnSpLocks noChangeShapeType="1"/>
          </p:cNvCxnSpPr>
          <p:nvPr/>
        </p:nvCxnSpPr>
        <p:spPr bwMode="auto">
          <a:xfrm>
            <a:off x="2236470" y="6903720"/>
            <a:ext cx="139128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89"/>
          <p:cNvCxnSpPr>
            <a:cxnSpLocks noChangeShapeType="1"/>
          </p:cNvCxnSpPr>
          <p:nvPr/>
        </p:nvCxnSpPr>
        <p:spPr bwMode="auto">
          <a:xfrm flipV="1">
            <a:off x="3300095" y="7341235"/>
            <a:ext cx="62611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-76988"/>
            <a:ext cx="867645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8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חדשנות טכנולוגית </a:t>
            </a:r>
            <a:endParaRPr lang="en-US" altLang="he-IL" sz="900" dirty="0" smtClean="0">
              <a:solidFill>
                <a:prstClr val="black"/>
              </a:solidFill>
              <a:cs typeface="+mj-cs"/>
            </a:endParaRPr>
          </a:p>
          <a:p>
            <a:pPr eaLnBrk="0" hangingPunct="0"/>
            <a:r>
              <a:rPr lang="he-IL" altLang="he-IL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החדשנות הטכנולוגית משמשת כיום כמנוע הצמיחה החזק ביותר.</a:t>
            </a:r>
            <a:endParaRPr lang="en-US" altLang="he-IL" sz="2200" dirty="0" smtClean="0">
              <a:solidFill>
                <a:prstClr val="black"/>
              </a:solidFill>
              <a:cs typeface="+mj-cs"/>
            </a:endParaRPr>
          </a:p>
          <a:p>
            <a:pPr eaLnBrk="0" hangingPunct="0"/>
            <a:r>
              <a:rPr lang="he-IL" altLang="he-IL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ארגון יעיל, בית יעיל וחכם, עוברים דרך החדשנות הטכנולוגית. מערכות החשמל החכמות יודעות:</a:t>
            </a:r>
            <a:endParaRPr lang="en-US" altLang="he-IL" sz="2200" dirty="0" smtClean="0">
              <a:solidFill>
                <a:prstClr val="black"/>
              </a:solidFill>
              <a:cs typeface="+mj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2036105"/>
            <a:ext cx="867645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he-IL" altLang="he-IL" sz="16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he-IL" altLang="he-I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מתקשרות ביניהן ועם המשתמשים בהקשרים של:</a:t>
            </a:r>
            <a:endParaRPr lang="en-US" altLang="he-IL" sz="2400" dirty="0" smtClean="0">
              <a:solidFill>
                <a:prstClr val="black"/>
              </a:solidFill>
              <a:cs typeface="+mj-cs"/>
            </a:endParaRPr>
          </a:p>
          <a:p>
            <a:pPr algn="l" rtl="0" eaLnBrk="0" hangingPunct="0"/>
            <a:endParaRPr lang="en-US" altLang="he-IL" dirty="0" smtClean="0">
              <a:solidFill>
                <a:prstClr val="black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-47964" y="13288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altLang="he-IL" sz="700" smtClean="0">
                <a:solidFill>
                  <a:prstClr val="black"/>
                </a:solidFill>
              </a:rPr>
              <a:t/>
            </a:r>
            <a:br>
              <a:rPr lang="en-US" altLang="he-IL" sz="700" smtClean="0">
                <a:solidFill>
                  <a:prstClr val="black"/>
                </a:solidFill>
              </a:rPr>
            </a:br>
            <a:endParaRPr lang="en-US" altLang="he-IL" smtClean="0">
              <a:solidFill>
                <a:prstClr val="black"/>
              </a:solidFill>
            </a:endParaRPr>
          </a:p>
          <a:p>
            <a:pPr algn="l" rtl="0" eaLnBrk="0" hangingPunct="0"/>
            <a:endParaRPr lang="en-US" altLang="he-IL" smtClean="0">
              <a:solidFill>
                <a:prstClr val="black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421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he-IL" altLang="he-IL" smtClean="0">
              <a:solidFill>
                <a:prstClr val="black"/>
              </a:solidFill>
            </a:endParaRPr>
          </a:p>
        </p:txBody>
      </p:sp>
      <p:cxnSp>
        <p:nvCxnSpPr>
          <p:cNvPr id="18" name="מחבר ישר 17"/>
          <p:cNvCxnSpPr/>
          <p:nvPr/>
        </p:nvCxnSpPr>
        <p:spPr>
          <a:xfrm>
            <a:off x="3995936" y="3465332"/>
            <a:ext cx="1224136" cy="2517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V="1">
            <a:off x="2843808" y="4210050"/>
            <a:ext cx="2376264" cy="16015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V="1">
            <a:off x="4148336" y="4725144"/>
            <a:ext cx="1215752" cy="5760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47852"/>
            <a:ext cx="41433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69" y="3934504"/>
            <a:ext cx="41433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80" y="2657427"/>
            <a:ext cx="4143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תמונה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68" y="1401110"/>
            <a:ext cx="4143375" cy="13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auto">
          <a:xfrm>
            <a:off x="7034854" y="479174"/>
            <a:ext cx="361315" cy="796925"/>
          </a:xfrm>
          <a:prstGeom prst="flowChartProcess">
            <a:avLst/>
          </a:prstGeom>
          <a:solidFill>
            <a:srgbClr val="FFCC99"/>
          </a:solidFill>
          <a:ln w="12700">
            <a:solidFill>
              <a:srgbClr val="FF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AutoShape 60"/>
          <p:cNvSpPr>
            <a:spLocks noChangeArrowheads="1"/>
          </p:cNvSpPr>
          <p:nvPr/>
        </p:nvSpPr>
        <p:spPr bwMode="auto">
          <a:xfrm>
            <a:off x="3372856" y="265187"/>
            <a:ext cx="4848225" cy="1260461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חדשנות טכנולוגית –</a:t>
            </a:r>
            <a:r>
              <a:rPr lang="he-IL" altLang="he-IL" sz="20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 עב</a:t>
            </a:r>
            <a:r>
              <a:rPr lang="he-IL" altLang="he-IL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ר, הווה ועתיד</a:t>
            </a:r>
            <a:endParaRPr lang="he-IL" altLang="he-IL" sz="700" dirty="0">
              <a:solidFill>
                <a:prstClr val="black"/>
              </a:solidFill>
              <a:latin typeface="Arial" pitchFamily="34" charset="0"/>
              <a:cs typeface="+mj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he-I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4572001" y="1628800"/>
            <a:ext cx="2462854" cy="93610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לפני המצאת החשמל השתמשו באמצעים שונים כדי להאיר את הסביבה. החומרים ששימשו לכך היו בעיקר נפט, שמן וזפת.</a:t>
            </a:r>
            <a:endParaRPr lang="he-IL" altLang="he-IL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5"/>
          <p:cNvSpPr>
            <a:spLocks noChangeArrowheads="1"/>
          </p:cNvSpPr>
          <p:nvPr/>
        </p:nvSpPr>
        <p:spPr bwMode="auto">
          <a:xfrm>
            <a:off x="4530326" y="2955751"/>
            <a:ext cx="2498529" cy="866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בשנת </a:t>
            </a:r>
            <a:r>
              <a:rPr lang="he-IL" altLang="he-IL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1878 </a:t>
            </a:r>
            <a:r>
              <a:rPr lang="he-IL" altLang="he-IL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המציא תומס אלווה אדיסון את </a:t>
            </a:r>
            <a:r>
              <a:rPr lang="he-IL" altLang="he-IL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הנורה.</a:t>
            </a:r>
            <a:r>
              <a:rPr lang="he-IL" altLang="he-IL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זה קרה לפני 140 שנים. זאת הנורה החשמלית המספקת תאורה מאז. </a:t>
            </a:r>
            <a:endParaRPr lang="en-US" altLang="he-IL" sz="12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6"/>
          <p:cNvSpPr>
            <a:spLocks noChangeArrowheads="1"/>
          </p:cNvSpPr>
          <p:nvPr/>
        </p:nvSpPr>
        <p:spPr bwMode="auto">
          <a:xfrm>
            <a:off x="4599239" y="4164578"/>
            <a:ext cx="2435615" cy="98327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12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הנורה מורכבת מחוט מתלהט דק מפחמן, יסוד כימי הנמצא בפחם וביהלום. כאשר עבר בחוט זרם חשמלי, התחמם והתלהט, והתוצאה – </a:t>
            </a:r>
            <a:r>
              <a:rPr lang="he-IL" altLang="he-IL" sz="1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אור.</a:t>
            </a:r>
            <a:r>
              <a:rPr lang="he-IL" altLang="he-IL" sz="12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endParaRPr lang="en-US" altLang="he-IL" sz="12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+mj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7"/>
          <p:cNvSpPr>
            <a:spLocks noChangeArrowheads="1"/>
          </p:cNvSpPr>
          <p:nvPr/>
        </p:nvSpPr>
        <p:spPr bwMode="auto">
          <a:xfrm>
            <a:off x="4530326" y="5445224"/>
            <a:ext cx="2504528" cy="10081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כדי למנוע מהחוט להישרף, הקיף אדיסון את החוט במעטפת זכוכית ריקה מאוויר. כך נוצרה נורת הליבון בצורת אגס.</a:t>
            </a:r>
            <a:r>
              <a:rPr lang="he-IL" altLang="he-IL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"אגס הזכוכית".</a:t>
            </a:r>
            <a:endParaRPr lang="en-US" altLang="he-IL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he-IL" altLang="he-IL" smtClean="0">
              <a:solidFill>
                <a:prstClr val="black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32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he-IL" altLang="he-IL" smtClean="0">
              <a:solidFill>
                <a:prstClr val="black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																																	</a:t>
            </a:r>
            <a:endParaRPr lang="en-US" altLang="he-I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6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n-US" alt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6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n-US" alt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6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n-US" alt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623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																				</a:t>
            </a:r>
            <a:r>
              <a:rPr lang="en-US" altLang="he-IL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he-I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תמונה 20" descr="×ª××¦××ª ×ª××× ×"/>
          <p:cNvPicPr/>
          <p:nvPr/>
        </p:nvPicPr>
        <p:blipFill>
          <a:blip r:embed="rId3">
            <a:lum bright="35000"/>
          </a:blip>
          <a:srcRect/>
          <a:stretch>
            <a:fillRect/>
          </a:stretch>
        </p:blipFill>
        <p:spPr bwMode="auto">
          <a:xfrm>
            <a:off x="813921" y="2747597"/>
            <a:ext cx="2533918" cy="124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מלבן 16"/>
          <p:cNvSpPr/>
          <p:nvPr/>
        </p:nvSpPr>
        <p:spPr>
          <a:xfrm>
            <a:off x="-540567" y="3996007"/>
            <a:ext cx="3913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>
                <a:solidFill>
                  <a:prstClr val="black"/>
                </a:solidFill>
              </a:rPr>
              <a:t>מידע על אדיסון (אתר גלים)</a:t>
            </a:r>
            <a:endParaRPr lang="en-US" sz="1400" u="sng" dirty="0">
              <a:solidFill>
                <a:prstClr val="black"/>
              </a:solidFill>
              <a:hlinkClick r:id="rId4"/>
            </a:endParaRPr>
          </a:p>
          <a:p>
            <a:r>
              <a:rPr lang="en-US" sz="1400" u="sng" dirty="0">
                <a:solidFill>
                  <a:prstClr val="black"/>
                </a:solidFill>
                <a:hlinkClick r:id="rId4"/>
              </a:rPr>
              <a:t>http://news.galim.org.il/pages/2153</a:t>
            </a:r>
            <a:r>
              <a:rPr lang="he-IL" b="1" dirty="0">
                <a:solidFill>
                  <a:prstClr val="black"/>
                </a:solidFill>
              </a:rPr>
              <a:t> 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6000768"/>
            <a:ext cx="307183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prstClr val="black"/>
                </a:solidFill>
              </a:rPr>
              <a:t>מתוך מקראה לתלמיד מפגשים עם עולם החשמל פרק ב'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7523" y="629483"/>
            <a:ext cx="1046714" cy="15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7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240358" cy="3070805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6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</a:rPr>
              <a:t>			</a:t>
            </a:r>
            <a:endParaRPr lang="en-US" alt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7973853" y="2125466"/>
            <a:ext cx="24336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</a:rPr>
              <a:t>																																								</a:t>
            </a:r>
            <a:endParaRPr lang="en-US" altLang="he-IL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01"/>
          <p:cNvSpPr>
            <a:spLocks noChangeArrowheads="1"/>
          </p:cNvSpPr>
          <p:nvPr/>
        </p:nvSpPr>
        <p:spPr bwMode="auto">
          <a:xfrm>
            <a:off x="4716016" y="649024"/>
            <a:ext cx="4104456" cy="1219034"/>
          </a:xfrm>
          <a:prstGeom prst="wedgeEllipseCallout">
            <a:avLst>
              <a:gd name="adj1" fmla="val -66743"/>
              <a:gd name="adj2" fmla="val 20481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b="1" dirty="0">
                <a:latin typeface="Calibri"/>
                <a:ea typeface="Times New Roman"/>
                <a:cs typeface="+mj-cs"/>
              </a:rPr>
              <a:t>נורת ליבון </a:t>
            </a:r>
            <a:r>
              <a:rPr lang="he-IL" sz="1600" b="1" dirty="0">
                <a:latin typeface="Calibri"/>
                <a:ea typeface="Times New Roman"/>
                <a:cs typeface="+mj-cs"/>
              </a:rPr>
              <a:t>– תיל מתכתי שבתוכה, מתחמם כאשר עובר בו זרם חשמלי, מתלהט ומפיץ אור.</a:t>
            </a:r>
            <a:endParaRPr lang="en-US" sz="1600" dirty="0">
              <a:latin typeface="Calibri"/>
              <a:ea typeface="Times New Roman"/>
              <a:cs typeface="+mj-cs"/>
            </a:endParaRPr>
          </a:p>
        </p:txBody>
      </p:sp>
      <p:sp>
        <p:nvSpPr>
          <p:cNvPr id="6" name="AutoShape 102"/>
          <p:cNvSpPr>
            <a:spLocks noChangeArrowheads="1"/>
          </p:cNvSpPr>
          <p:nvPr/>
        </p:nvSpPr>
        <p:spPr bwMode="auto">
          <a:xfrm>
            <a:off x="4572000" y="2154724"/>
            <a:ext cx="3888432" cy="1219034"/>
          </a:xfrm>
          <a:prstGeom prst="wedgeEllipseCallout">
            <a:avLst>
              <a:gd name="adj1" fmla="val -66350"/>
              <a:gd name="adj2" fmla="val -48773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b="1" dirty="0">
                <a:latin typeface="Calibri"/>
                <a:ea typeface="Times New Roman"/>
                <a:cs typeface="+mj-cs"/>
              </a:rPr>
              <a:t>נורה פלורסנטית </a:t>
            </a:r>
            <a:r>
              <a:rPr lang="he-IL" sz="1400" b="1" dirty="0">
                <a:latin typeface="Calibri"/>
                <a:ea typeface="Times New Roman"/>
                <a:cs typeface="Arial"/>
              </a:rPr>
              <a:t>– </a:t>
            </a:r>
            <a:r>
              <a:rPr lang="he-IL" sz="1600" b="1" dirty="0">
                <a:latin typeface="Calibri"/>
                <a:ea typeface="Times New Roman"/>
                <a:cs typeface="Arial"/>
              </a:rPr>
              <a:t>קיים בה חומר מיוחד הזוהר בהשפעת </a:t>
            </a:r>
            <a:r>
              <a:rPr lang="he-IL" sz="1600" b="1" dirty="0" smtClean="0">
                <a:latin typeface="Calibri"/>
                <a:ea typeface="Times New Roman"/>
                <a:cs typeface="Arial"/>
              </a:rPr>
              <a:t>הקרינה.</a:t>
            </a:r>
            <a:endParaRPr lang="en-US" sz="1600" dirty="0">
              <a:latin typeface="Calibri"/>
              <a:ea typeface="Times New Roman"/>
              <a:cs typeface="Arial"/>
            </a:endParaRPr>
          </a:p>
        </p:txBody>
      </p:sp>
      <p:sp>
        <p:nvSpPr>
          <p:cNvPr id="7" name="AutoShape 103"/>
          <p:cNvSpPr>
            <a:spLocks noChangeArrowheads="1"/>
          </p:cNvSpPr>
          <p:nvPr/>
        </p:nvSpPr>
        <p:spPr bwMode="auto">
          <a:xfrm>
            <a:off x="4572000" y="3580551"/>
            <a:ext cx="4032448" cy="2008689"/>
          </a:xfrm>
          <a:prstGeom prst="wedgeEllipseCallout">
            <a:avLst>
              <a:gd name="adj1" fmla="val -80139"/>
              <a:gd name="adj2" fmla="val -79657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b="1" dirty="0">
                <a:latin typeface="Calibri"/>
                <a:ea typeface="Times New Roman"/>
                <a:cs typeface="Arial"/>
              </a:rPr>
              <a:t>נורת לד (</a:t>
            </a:r>
            <a:r>
              <a:rPr lang="en-US" b="1" dirty="0">
                <a:latin typeface="Calibri"/>
                <a:ea typeface="Times New Roman"/>
                <a:cs typeface="Arial"/>
              </a:rPr>
              <a:t> (LED</a:t>
            </a:r>
            <a:r>
              <a:rPr lang="he-IL" sz="1600" b="1" dirty="0">
                <a:latin typeface="Calibri"/>
                <a:ea typeface="Times New Roman"/>
                <a:cs typeface="Arial"/>
              </a:rPr>
              <a:t>היא דיודה פולטת אור </a:t>
            </a:r>
            <a:r>
              <a:rPr lang="en-US" sz="1600" b="1" dirty="0">
                <a:latin typeface="Calibri"/>
                <a:ea typeface="Times New Roman"/>
                <a:cs typeface="Arial"/>
              </a:rPr>
              <a:t>Light Emitting Diode</a:t>
            </a:r>
            <a:r>
              <a:rPr lang="he-IL" sz="1600" b="1" dirty="0">
                <a:latin typeface="Calibri"/>
                <a:ea typeface="Times New Roman"/>
                <a:cs typeface="Arial"/>
              </a:rPr>
              <a:t>. היא נורה בעלת צריכת חשמל נמוכה פי 10 מנורת הלהט המקבילה.</a:t>
            </a:r>
            <a:endParaRPr lang="en-US" sz="1600" b="1" dirty="0">
              <a:latin typeface="Calibri"/>
              <a:ea typeface="Times New Roman"/>
              <a:cs typeface="Arial"/>
            </a:endParaRPr>
          </a:p>
        </p:txBody>
      </p:sp>
      <p:sp>
        <p:nvSpPr>
          <p:cNvPr id="8" name="AutoShape 104"/>
          <p:cNvSpPr>
            <a:spLocks noChangeArrowheads="1"/>
          </p:cNvSpPr>
          <p:nvPr/>
        </p:nvSpPr>
        <p:spPr bwMode="auto">
          <a:xfrm>
            <a:off x="323528" y="4903884"/>
            <a:ext cx="3816422" cy="901380"/>
          </a:xfrm>
          <a:prstGeom prst="wedgeEllipseCallout">
            <a:avLst>
              <a:gd name="adj1" fmla="val 7584"/>
              <a:gd name="adj2" fmla="val -241497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he-IL" sz="1400" b="1" dirty="0">
                <a:latin typeface="Calibri"/>
                <a:ea typeface="Times New Roman"/>
                <a:cs typeface="Arial"/>
              </a:rPr>
              <a:t>נורת ליבון פועלת – 1,000 שעות. </a:t>
            </a:r>
          </a:p>
          <a:p>
            <a:r>
              <a:rPr lang="he-IL" sz="1400" b="1" dirty="0">
                <a:latin typeface="Calibri"/>
                <a:ea typeface="Times New Roman"/>
                <a:cs typeface="Arial"/>
              </a:rPr>
              <a:t>אורך חיי נורת </a:t>
            </a:r>
            <a:r>
              <a:rPr lang="he-IL" sz="1400" b="1" dirty="0" smtClean="0">
                <a:latin typeface="Calibri"/>
                <a:ea typeface="Times New Roman"/>
                <a:cs typeface="Arial"/>
              </a:rPr>
              <a:t>לד - </a:t>
            </a:r>
            <a:r>
              <a:rPr lang="he-IL" sz="1400" b="1" dirty="0">
                <a:latin typeface="Calibri"/>
                <a:ea typeface="Times New Roman"/>
                <a:cs typeface="Arial"/>
              </a:rPr>
              <a:t>50,000 שעות.</a:t>
            </a:r>
            <a:endParaRPr lang="en-US" sz="1400" dirty="0">
              <a:latin typeface="Calibri"/>
              <a:ea typeface="Times New Roman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5196" y="5936516"/>
            <a:ext cx="4752527" cy="1063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336600"/>
                </a:solidFill>
                <a:effectLst>
                  <a:reflection blurRad="12700" stA="28000" endPos="45000" dist="1003" dir="5400000" sy="-100000" algn="bl"/>
                </a:effectLst>
                <a:latin typeface="Calibri"/>
                <a:ea typeface="Times New Roman"/>
                <a:cs typeface="+mj-cs"/>
              </a:rPr>
              <a:t>ומה עם הנורה החכמה???</a:t>
            </a:r>
            <a:endParaRPr lang="en-US" sz="1100" dirty="0">
              <a:solidFill>
                <a:srgbClr val="336600"/>
              </a:solidFill>
              <a:latin typeface="Calibri"/>
              <a:ea typeface="Times New Roman"/>
              <a:cs typeface="+mj-cs"/>
            </a:endParaRPr>
          </a:p>
          <a:p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רשים זרימה: מחבר 11"/>
          <p:cNvSpPr/>
          <p:nvPr/>
        </p:nvSpPr>
        <p:spPr>
          <a:xfrm>
            <a:off x="5468549" y="4491492"/>
            <a:ext cx="2160241" cy="1943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prstClr val="black"/>
                </a:solidFill>
                <a:cs typeface="+mj-cs"/>
              </a:rPr>
              <a:t>קץ לנורות הדולקות ללא סיבה בחלק ניכר בשעות היום והלילה!</a:t>
            </a:r>
            <a:endParaRPr lang="en-US" dirty="0">
              <a:solidFill>
                <a:prstClr val="black"/>
              </a:solidFill>
              <a:cs typeface="+mj-cs"/>
            </a:endParaRPr>
          </a:p>
          <a:p>
            <a:pPr algn="ctr"/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הסבר ענן 7"/>
          <p:cNvSpPr/>
          <p:nvPr/>
        </p:nvSpPr>
        <p:spPr>
          <a:xfrm rot="669515">
            <a:off x="3950877" y="371111"/>
            <a:ext cx="4523329" cy="2952890"/>
          </a:xfrm>
          <a:prstGeom prst="cloudCallout">
            <a:avLst>
              <a:gd name="adj1" fmla="val -40703"/>
              <a:gd name="adj2" fmla="val 769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b="1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4067944" y="721874"/>
            <a:ext cx="3888432" cy="2245110"/>
          </a:xfrm>
        </p:spPr>
        <p:txBody>
          <a:bodyPr>
            <a:normAutofit/>
          </a:bodyPr>
          <a:lstStyle/>
          <a:p>
            <a:pPr algn="r"/>
            <a:r>
              <a:rPr lang="he-IL" sz="1800" b="1" dirty="0" smtClean="0">
                <a:solidFill>
                  <a:schemeClr val="tx1"/>
                </a:solidFill>
              </a:rPr>
              <a:t>נורה </a:t>
            </a:r>
            <a:r>
              <a:rPr lang="he-IL" sz="1800" b="1" dirty="0">
                <a:solidFill>
                  <a:schemeClr val="tx1"/>
                </a:solidFill>
              </a:rPr>
              <a:t>חכמה: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he-IL" sz="1800" dirty="0">
                <a:solidFill>
                  <a:srgbClr val="000000"/>
                </a:solidFill>
              </a:rPr>
              <a:t>נורה המצוידת </a:t>
            </a:r>
            <a:r>
              <a:rPr lang="he-IL" sz="1800" dirty="0">
                <a:solidFill>
                  <a:schemeClr val="tx1"/>
                </a:solidFill>
              </a:rPr>
              <a:t>ב"חיישני נפח" המזהים מתי המשתמש נמצא בחדר ומתי הוא יוצא ממנו. ידע זה מאפשר כיבוי והפעלה על פי הכניסה והיציאה מהחדר.  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421"/>
            <a:ext cx="2531688" cy="24781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44200"/>
            <a:ext cx="1762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4439"/>
            <a:ext cx="820891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u="sng" dirty="0">
                <a:solidFill>
                  <a:prstClr val="black"/>
                </a:solidFill>
                <a:cs typeface="+mj-cs"/>
              </a:rPr>
              <a:t>התייעלות אנרגטית</a:t>
            </a:r>
          </a:p>
          <a:p>
            <a:r>
              <a:rPr lang="he-IL" sz="2400" dirty="0">
                <a:cs typeface="+mj-cs"/>
              </a:rPr>
              <a:t>חיסכון בצריכת האנרגיה – התייעלות אנרגטית – מצב שכולם מרוויחים ממנו.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+mj-cs"/>
              </a:rPr>
              <a:t>הצרכנים חוסכים כסף.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+mj-cs"/>
              </a:rPr>
              <a:t>המדינה עושה שימוש מופחת במשאבים כמו דלק ופחם.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+mj-cs"/>
              </a:rPr>
              <a:t>כדור-הארץ נהנה מפליטה מופחתת של גזי החממה וחומרים מזהמים. </a:t>
            </a:r>
            <a:endParaRPr lang="en-US" sz="2400" dirty="0">
              <a:cs typeface="+mj-cs"/>
            </a:endParaRPr>
          </a:p>
        </p:txBody>
      </p:sp>
      <p:pic>
        <p:nvPicPr>
          <p:cNvPr id="18" name="תמונה 17" descr="Related image"/>
          <p:cNvPicPr/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267744" y="3356992"/>
            <a:ext cx="3456384" cy="3046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89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רשים זרימה: אחסון בגישה ישירה 5"/>
          <p:cNvSpPr/>
          <p:nvPr/>
        </p:nvSpPr>
        <p:spPr>
          <a:xfrm>
            <a:off x="219709" y="2434604"/>
            <a:ext cx="5256584" cy="1509547"/>
          </a:xfrm>
          <a:custGeom>
            <a:avLst/>
            <a:gdLst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666 w 10000"/>
              <a:gd name="connsiteY1" fmla="*/ 5000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8426 w 10000"/>
              <a:gd name="connsiteY1" fmla="*/ 4856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856 w 10000"/>
              <a:gd name="connsiteY1" fmla="*/ 4928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7270 w 10000"/>
              <a:gd name="connsiteY1" fmla="*/ 4928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1667" y="0"/>
                </a:moveTo>
                <a:lnTo>
                  <a:pt x="8333" y="0"/>
                </a:lnTo>
                <a:cubicBezTo>
                  <a:pt x="9254" y="0"/>
                  <a:pt x="10000" y="2239"/>
                  <a:pt x="10000" y="5000"/>
                </a:cubicBezTo>
                <a:cubicBezTo>
                  <a:pt x="10000" y="7761"/>
                  <a:pt x="9254" y="10000"/>
                  <a:pt x="8333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  <a:path w="10000" h="10000" fill="none" extrusionOk="0">
                <a:moveTo>
                  <a:pt x="8333" y="10000"/>
                </a:moveTo>
                <a:cubicBezTo>
                  <a:pt x="7412" y="10000"/>
                  <a:pt x="7270" y="7689"/>
                  <a:pt x="7270" y="4928"/>
                </a:cubicBezTo>
                <a:cubicBezTo>
                  <a:pt x="7270" y="2167"/>
                  <a:pt x="7412" y="0"/>
                  <a:pt x="8333" y="0"/>
                </a:cubicBezTo>
              </a:path>
              <a:path w="10000" h="10000" fill="none">
                <a:moveTo>
                  <a:pt x="1667" y="0"/>
                </a:moveTo>
                <a:lnTo>
                  <a:pt x="8333" y="0"/>
                </a:lnTo>
                <a:cubicBezTo>
                  <a:pt x="9254" y="0"/>
                  <a:pt x="10000" y="2239"/>
                  <a:pt x="10000" y="5000"/>
                </a:cubicBezTo>
                <a:cubicBezTo>
                  <a:pt x="10000" y="7761"/>
                  <a:pt x="9254" y="10000"/>
                  <a:pt x="8333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463151" y="2358944"/>
            <a:ext cx="5299315" cy="1708971"/>
            <a:chOff x="244793" y="2357194"/>
            <a:chExt cx="5299315" cy="1708971"/>
          </a:xfrm>
        </p:grpSpPr>
        <p:sp>
          <p:nvSpPr>
            <p:cNvPr id="7" name="תרשים זרימה: מחבר 6"/>
            <p:cNvSpPr/>
            <p:nvPr/>
          </p:nvSpPr>
          <p:spPr>
            <a:xfrm>
              <a:off x="3819094" y="2357194"/>
              <a:ext cx="1725014" cy="1664366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cs typeface="+mj-cs"/>
                </a:rPr>
                <a:t>התייעלות ידנית</a:t>
              </a:r>
              <a:endParaRPr lang="he-IL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4793" y="2465727"/>
              <a:ext cx="3606959" cy="160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 smtClean="0">
                  <a:cs typeface="+mj-cs"/>
                </a:rPr>
                <a:t>החלפת מוצרי צריכת אנרגיה בזבזניים במוצרים חסכוניים. החלפת נורות ליבון או פלורסנט בנורות לד. שימוש בדוד שמש במקום בדוד חשמל. שימוש במכשירי חשמל בעלי דירוג אנרגטי נמוך. (</a:t>
              </a:r>
              <a:r>
                <a:rPr lang="en-US" sz="1600" dirty="0" smtClean="0">
                  <a:cs typeface="+mj-cs"/>
                </a:rPr>
                <a:t>A</a:t>
              </a:r>
              <a:r>
                <a:rPr lang="he-IL" sz="1600" dirty="0" smtClean="0">
                  <a:cs typeface="+mj-cs"/>
                </a:rPr>
                <a:t>)</a:t>
              </a:r>
              <a:endParaRPr lang="en-US" sz="1600" dirty="0" smtClean="0">
                <a:cs typeface="+mj-cs"/>
              </a:endParaRPr>
            </a:p>
            <a:p>
              <a:endParaRPr lang="he-IL" dirty="0"/>
            </a:p>
          </p:txBody>
        </p:sp>
      </p:grpSp>
      <p:sp>
        <p:nvSpPr>
          <p:cNvPr id="9" name="תרשים זרימה: אחסון בגישה ישירה 5"/>
          <p:cNvSpPr/>
          <p:nvPr/>
        </p:nvSpPr>
        <p:spPr>
          <a:xfrm>
            <a:off x="244793" y="4725144"/>
            <a:ext cx="5256584" cy="1509547"/>
          </a:xfrm>
          <a:custGeom>
            <a:avLst/>
            <a:gdLst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666 w 10000"/>
              <a:gd name="connsiteY1" fmla="*/ 5000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8426 w 10000"/>
              <a:gd name="connsiteY1" fmla="*/ 4856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856 w 10000"/>
              <a:gd name="connsiteY1" fmla="*/ 4928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7270 w 10000"/>
              <a:gd name="connsiteY1" fmla="*/ 4928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1667" y="0"/>
                </a:moveTo>
                <a:lnTo>
                  <a:pt x="8333" y="0"/>
                </a:lnTo>
                <a:cubicBezTo>
                  <a:pt x="9254" y="0"/>
                  <a:pt x="10000" y="2239"/>
                  <a:pt x="10000" y="5000"/>
                </a:cubicBezTo>
                <a:cubicBezTo>
                  <a:pt x="10000" y="7761"/>
                  <a:pt x="9254" y="10000"/>
                  <a:pt x="8333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  <a:path w="10000" h="10000" fill="none" extrusionOk="0">
                <a:moveTo>
                  <a:pt x="8333" y="10000"/>
                </a:moveTo>
                <a:cubicBezTo>
                  <a:pt x="7412" y="10000"/>
                  <a:pt x="7270" y="7689"/>
                  <a:pt x="7270" y="4928"/>
                </a:cubicBezTo>
                <a:cubicBezTo>
                  <a:pt x="7270" y="2167"/>
                  <a:pt x="7412" y="0"/>
                  <a:pt x="8333" y="0"/>
                </a:cubicBezTo>
              </a:path>
              <a:path w="10000" h="10000" fill="none">
                <a:moveTo>
                  <a:pt x="1667" y="0"/>
                </a:moveTo>
                <a:lnTo>
                  <a:pt x="8333" y="0"/>
                </a:lnTo>
                <a:cubicBezTo>
                  <a:pt x="9254" y="0"/>
                  <a:pt x="10000" y="2239"/>
                  <a:pt x="10000" y="5000"/>
                </a:cubicBezTo>
                <a:cubicBezTo>
                  <a:pt x="10000" y="7761"/>
                  <a:pt x="9254" y="10000"/>
                  <a:pt x="8333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803426" y="4647734"/>
            <a:ext cx="4959040" cy="1664366"/>
            <a:chOff x="585068" y="4647734"/>
            <a:chExt cx="4959040" cy="1664366"/>
          </a:xfrm>
        </p:grpSpPr>
        <p:sp>
          <p:nvSpPr>
            <p:cNvPr id="10" name="תרשים זרימה: מחבר 9"/>
            <p:cNvSpPr/>
            <p:nvPr/>
          </p:nvSpPr>
          <p:spPr>
            <a:xfrm>
              <a:off x="3819094" y="4647734"/>
              <a:ext cx="1725014" cy="1664366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cs typeface="+mj-cs"/>
                </a:rPr>
                <a:t>התייעלות</a:t>
              </a:r>
              <a:r>
                <a:rPr lang="he-IL" dirty="0" smtClean="0">
                  <a:solidFill>
                    <a:schemeClr val="tx1"/>
                  </a:solidFill>
                </a:rPr>
                <a:t> </a:t>
              </a:r>
              <a:r>
                <a:rPr lang="he-IL" dirty="0" smtClean="0">
                  <a:solidFill>
                    <a:schemeClr val="tx1"/>
                  </a:solidFill>
                  <a:cs typeface="+mj-cs"/>
                </a:rPr>
                <a:t>טכנולוגית</a:t>
              </a:r>
              <a:endParaRPr lang="he-IL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5068" y="4841865"/>
              <a:ext cx="3234026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 smtClean="0">
                  <a:cs typeface="+mj-cs"/>
                </a:rPr>
                <a:t>שיפור תהליכים באמצעות הטמעת מערכות בקרה ואוטומציה למניעת צריכת אנרגיה מיותרת, שילוב מערכת ניתור צריכת אנרגיה המנתחת בזמן אמת את אופן הצריכה.</a:t>
              </a:r>
              <a:endParaRPr lang="he-IL" sz="1600" dirty="0">
                <a:cs typeface="+mj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61221" y="188639"/>
            <a:ext cx="684076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cs typeface="+mj-cs"/>
              </a:rPr>
              <a:t>קיימים שני סוגים של התייעלות אנרגטית: </a:t>
            </a:r>
            <a:endParaRPr lang="en-US" sz="2800" b="1" dirty="0" smtClean="0">
              <a:cs typeface="+mj-cs"/>
            </a:endParaRPr>
          </a:p>
          <a:p>
            <a:r>
              <a:rPr lang="he-IL" sz="2800" dirty="0" smtClean="0">
                <a:cs typeface="+mj-cs"/>
              </a:rPr>
              <a:t>החוכמה ליצור יעילות אנרגטית ידנית וטכנולוגית, ליהנות מכל היתרונות בבית חכם.</a:t>
            </a:r>
            <a:endParaRPr lang="en-US" sz="2800" dirty="0"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81" y="2132856"/>
            <a:ext cx="27363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3"/>
            <a:ext cx="741682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cs typeface="+mj-cs"/>
              </a:rPr>
              <a:t>תפעול מוצרים באופן חכם (שינוי התנהגותי למען שיפור איכות החיים)</a:t>
            </a:r>
            <a:endParaRPr lang="en-US" sz="2000" dirty="0">
              <a:cs typeface="+mj-cs"/>
            </a:endParaRPr>
          </a:p>
          <a:p>
            <a:r>
              <a:rPr lang="he-IL" sz="2000" dirty="0">
                <a:cs typeface="+mj-cs"/>
              </a:rPr>
              <a:t>יש בכוחנו להקטין את התפעול המיותר של המכשירים. </a:t>
            </a:r>
            <a:endParaRPr lang="en-US" sz="2000" dirty="0">
              <a:cs typeface="+mj-cs"/>
            </a:endParaRPr>
          </a:p>
          <a:p>
            <a:r>
              <a:rPr lang="he-IL" sz="2000" dirty="0">
                <a:cs typeface="+mj-cs"/>
              </a:rPr>
              <a:t>צמצום התפעול תורם לאיכות הסביבה כי האינטרס שלנו הוא צמצום ההתבססות על חשמל עקב המשאבים היקרים הדרושים להפקתו, וצמצום הזיהום הסביבתי הנגרם במהלך ההפקה. </a:t>
            </a:r>
            <a:r>
              <a:rPr lang="he-IL" sz="2000" dirty="0" smtClean="0">
                <a:cs typeface="+mj-cs"/>
              </a:rPr>
              <a:t>לכן</a:t>
            </a:r>
            <a:r>
              <a:rPr lang="he-IL" sz="2000" dirty="0">
                <a:cs typeface="+mj-cs"/>
              </a:rPr>
              <a:t>, נשתמש במאפייני היעילות </a:t>
            </a:r>
            <a:r>
              <a:rPr lang="he-IL" sz="2000" dirty="0" smtClean="0">
                <a:cs typeface="+mj-cs"/>
              </a:rPr>
              <a:t>הטכנולוגית.</a:t>
            </a:r>
            <a:endParaRPr lang="en-US" sz="2000" dirty="0">
              <a:cs typeface="+mj-cs"/>
            </a:endParaRPr>
          </a:p>
          <a:p>
            <a:endParaRPr lang="he-IL" dirty="0"/>
          </a:p>
        </p:txBody>
      </p:sp>
      <p:graphicFrame>
        <p:nvGraphicFramePr>
          <p:cNvPr id="4" name="דיאגרמה 3"/>
          <p:cNvGraphicFramePr/>
          <p:nvPr>
            <p:extLst/>
          </p:nvPr>
        </p:nvGraphicFramePr>
        <p:xfrm>
          <a:off x="1373814" y="1772816"/>
          <a:ext cx="646838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×ª××× × ×§×©××¨×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7"/>
          <a:stretch/>
        </p:blipFill>
        <p:spPr bwMode="auto">
          <a:xfrm>
            <a:off x="611560" y="5085184"/>
            <a:ext cx="5472608" cy="16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7 -3.7037E-7 C -0.27309 -0.01898 -0.26841 -0.03704 -0.25973 -0.03704 C -0.24983 -0.03704 -0.24618 -0.01898 -0.24323 -3.7037E-7 C -0.23889 0.02107 -0.23559 0.0419 -0.22448 0.0419 C -0.21459 0.0419 -0.21094 0.02107 -0.2066 -3.7037E-7 C -0.20486 -0.01898 -0.20035 -0.03704 -0.19028 -0.03704 C -0.18143 -0.03704 -0.17691 -0.01898 -0.17344 -3.7037E-7 C -0.17049 0.02107 -0.1658 0.0419 -0.15608 0.0419 C -0.14601 0.0419 -0.1382 -3.7037E-7 -0.1382 0.00023 C -0.13507 -0.01898 -0.13177 -0.03704 -0.1217 -0.03704 C -0.11198 -0.03704 -0.10868 -0.01898 -0.10521 -3.7037E-7 C -0.1007 0.02107 -0.09775 0.0419 -0.08646 0.0419 C -0.07639 0.0419 -0.07344 0.02107 -0.06979 -3.7037E-7 C -0.06545 -0.01898 -0.06233 -0.03704 -0.05226 -0.03704 C -0.04341 -0.03704 -0.03907 -0.01898 -0.03577 -3.7037E-7 C -0.03247 0.02107 -0.02813 0.0419 -0.01823 0.0419 C -0.00799 0.0419 -0.00504 0.02107 3.33333E-6 -3.7037E-7 " pathEditMode="relative" rAng="0" ptsTypes="fffffffffffffffff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חלון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905</Words>
  <Application>Microsoft Office PowerPoint</Application>
  <PresentationFormat>‫הצגה על המסך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13</vt:i4>
      </vt:variant>
      <vt:variant>
        <vt:lpstr>כותרות שקופיות</vt:lpstr>
      </vt:variant>
      <vt:variant>
        <vt:i4>18</vt:i4>
      </vt:variant>
    </vt:vector>
  </HeadingPairs>
  <TitlesOfParts>
    <vt:vector size="38" baseType="lpstr">
      <vt:lpstr>Arial</vt:lpstr>
      <vt:lpstr>Calibri</vt:lpstr>
      <vt:lpstr>David</vt:lpstr>
      <vt:lpstr>Georgia</vt:lpstr>
      <vt:lpstr>Times New Roman</vt:lpstr>
      <vt:lpstr>Wingdings</vt:lpstr>
      <vt:lpstr>Wingdings 2</vt:lpstr>
      <vt:lpstr>חלון</vt:lpstr>
      <vt:lpstr>2_חלון</vt:lpstr>
      <vt:lpstr>3_חלון</vt:lpstr>
      <vt:lpstr>4_חלון</vt:lpstr>
      <vt:lpstr>5_חלון</vt:lpstr>
      <vt:lpstr>6_חלון</vt:lpstr>
      <vt:lpstr>9_חלון</vt:lpstr>
      <vt:lpstr>10_חלון</vt:lpstr>
      <vt:lpstr>11_חלון</vt:lpstr>
      <vt:lpstr>12_חלון</vt:lpstr>
      <vt:lpstr>14_חלון</vt:lpstr>
      <vt:lpstr>16_חלון</vt:lpstr>
      <vt:lpstr>17_חלון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נורה חכמה: נורה המצוידת ב"חיישני נפח" המזהים מתי המשתמש נמצא בחדר ומתי הוא יוצא ממנו. ידע זה מאפשר כיבוי והפעלה על פי הכניסה והיציאה מהחדר. 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Inbal Bar</dc:creator>
  <cp:lastModifiedBy>Hadas</cp:lastModifiedBy>
  <cp:revision>28</cp:revision>
  <dcterms:created xsi:type="dcterms:W3CDTF">2018-08-21T06:48:55Z</dcterms:created>
  <dcterms:modified xsi:type="dcterms:W3CDTF">2018-10-28T07:44:35Z</dcterms:modified>
</cp:coreProperties>
</file>