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BB7A-10CB-4FDA-BBB2-55F071F165E4}" type="datetimeFigureOut">
              <a:rPr lang="he-IL" smtClean="0"/>
              <a:t>כ"ג/כסלו/תשע"ח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9D6D-DD8D-4E74-967B-2AAB78446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1199855"/>
      </p:ext>
    </p:extLst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BB7A-10CB-4FDA-BBB2-55F071F165E4}" type="datetimeFigureOut">
              <a:rPr lang="he-IL" smtClean="0"/>
              <a:t>כ"ג/כסלו/תשע"ח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9D6D-DD8D-4E74-967B-2AAB78446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7052092"/>
      </p:ext>
    </p:extLst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BB7A-10CB-4FDA-BBB2-55F071F165E4}" type="datetimeFigureOut">
              <a:rPr lang="he-IL" smtClean="0"/>
              <a:t>כ"ג/כסלו/תשע"ח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9D6D-DD8D-4E74-967B-2AAB78446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8765535"/>
      </p:ext>
    </p:extLst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BB7A-10CB-4FDA-BBB2-55F071F165E4}" type="datetimeFigureOut">
              <a:rPr lang="he-IL" smtClean="0"/>
              <a:t>כ"ג/כסלו/תשע"ח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9D6D-DD8D-4E74-967B-2AAB78446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7971278"/>
      </p:ext>
    </p:extLst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BB7A-10CB-4FDA-BBB2-55F071F165E4}" type="datetimeFigureOut">
              <a:rPr lang="he-IL" smtClean="0"/>
              <a:t>כ"ג/כסלו/תשע"ח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9D6D-DD8D-4E74-967B-2AAB78446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0219253"/>
      </p:ext>
    </p:extLst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BB7A-10CB-4FDA-BBB2-55F071F165E4}" type="datetimeFigureOut">
              <a:rPr lang="he-IL" smtClean="0"/>
              <a:t>כ"ג/כסלו/תשע"ח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9D6D-DD8D-4E74-967B-2AAB78446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5678942"/>
      </p:ext>
    </p:extLst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BB7A-10CB-4FDA-BBB2-55F071F165E4}" type="datetimeFigureOut">
              <a:rPr lang="he-IL" smtClean="0"/>
              <a:t>כ"ג/כסלו/תשע"ח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9D6D-DD8D-4E74-967B-2AAB78446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2743740"/>
      </p:ext>
    </p:extLst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BB7A-10CB-4FDA-BBB2-55F071F165E4}" type="datetimeFigureOut">
              <a:rPr lang="he-IL" smtClean="0"/>
              <a:t>כ"ג/כסלו/תשע"ח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9D6D-DD8D-4E74-967B-2AAB78446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6343724"/>
      </p:ext>
    </p:extLst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BB7A-10CB-4FDA-BBB2-55F071F165E4}" type="datetimeFigureOut">
              <a:rPr lang="he-IL" smtClean="0"/>
              <a:t>כ"ג/כסלו/תשע"ח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9D6D-DD8D-4E74-967B-2AAB78446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424670"/>
      </p:ext>
    </p:extLst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BB7A-10CB-4FDA-BBB2-55F071F165E4}" type="datetimeFigureOut">
              <a:rPr lang="he-IL" smtClean="0"/>
              <a:t>כ"ג/כסלו/תשע"ח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9D6D-DD8D-4E74-967B-2AAB78446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2604423"/>
      </p:ext>
    </p:extLst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BB7A-10CB-4FDA-BBB2-55F071F165E4}" type="datetimeFigureOut">
              <a:rPr lang="he-IL" smtClean="0"/>
              <a:t>כ"ג/כסלו/תשע"ח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9D6D-DD8D-4E74-967B-2AAB78446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8870080"/>
      </p:ext>
    </p:extLst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2BB7A-10CB-4FDA-BBB2-55F071F165E4}" type="datetimeFigureOut">
              <a:rPr lang="he-IL" smtClean="0"/>
              <a:t>כ"ג/כסלו/תשע"ח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29D6D-DD8D-4E74-967B-2AAB78446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62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תמונה קשור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255" y="1124744"/>
            <a:ext cx="9142251" cy="1470025"/>
          </a:xfrm>
        </p:spPr>
        <p:txBody>
          <a:bodyPr>
            <a:normAutofit/>
          </a:bodyPr>
          <a:lstStyle/>
          <a:p>
            <a:r>
              <a:rPr lang="he-IL" sz="7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תמונות מספרות</a:t>
            </a:r>
            <a:endParaRPr lang="he-IL" sz="72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255" y="3212976"/>
            <a:ext cx="9143999" cy="1752600"/>
          </a:xfrm>
        </p:spPr>
        <p:txBody>
          <a:bodyPr>
            <a:normAutofit/>
          </a:bodyPr>
          <a:lstStyle/>
          <a:p>
            <a:r>
              <a:rPr lang="he-IL" sz="4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לפני ואחרי התפתחות החשמל בארץ</a:t>
            </a:r>
            <a:endParaRPr lang="he-IL" sz="44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תוצאת תמונה עבור נתיב האו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1"/>
            <a:ext cx="2338003" cy="87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וצאת תמונה עבור חברת החשמ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0" y="4376669"/>
            <a:ext cx="2304257" cy="244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1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תמונה קשור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9218" name="Picture 2" descr="http://www.nostal.co.il/upload/%D7%97%D7%9C%D7%91%D7%9F3--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4" y="2636912"/>
            <a:ext cx="5238750" cy="3476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4" descr="תוצאת תמונה עבור נתיב האו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1"/>
            <a:ext cx="2338003" cy="87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he-IL" sz="5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חלבן</a:t>
            </a:r>
            <a:endParaRPr lang="he-IL" sz="54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85724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תמונה קשור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he-IL" sz="5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עששית</a:t>
            </a:r>
            <a:endParaRPr lang="he-IL" sz="54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42" name="Picture 2" descr="https://www298.lunapic.com/editor/working/15130020147645?46456302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55" y="1599828"/>
            <a:ext cx="3373888" cy="482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תוצאת תמונה עבור נתיב האו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1"/>
            <a:ext cx="2338003" cy="87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54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תמונה קשור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050" name="Picture 2" descr="http://www.fun.mivzakon.co.il/pictures/pictures/11(29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871" y="2420888"/>
            <a:ext cx="5724256" cy="4248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תוצאת תמונה עבור נתיב האו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1"/>
            <a:ext cx="2338003" cy="87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he-IL" sz="5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מוכרי הקרח</a:t>
            </a:r>
            <a:endParaRPr lang="he-IL" sz="54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2995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תמונה קשור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6" name="Picture 4" descr="https://www298.lunapic.com/editor/working/15130020147645?35744702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52387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תוצאת תמונה עבור נתיב האו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1"/>
            <a:ext cx="2338003" cy="87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he-IL" sz="5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פתליה</a:t>
            </a:r>
            <a:endParaRPr lang="he-IL" sz="54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74742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תמונה קשור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 descr="http://www.infocenters.co.il/gfh/multimedia/GFH/0000098381/0000098381_1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1556792"/>
            <a:ext cx="3744416" cy="44138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תוצאת תמונה עבור נתיב האו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1"/>
            <a:ext cx="2338003" cy="87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he-IL" sz="5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סדנלר</a:t>
            </a:r>
            <a:endParaRPr lang="he-IL" sz="54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7084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תמונה קשור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2" name="Picture 2" descr="https://kavimvenekudot.files.wordpress.com/2012/10/d7a6d799d7a0d795d7a8d795d7aa-d7a7d795-d7a0d799d7a8d7a2d7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7" y="1700808"/>
            <a:ext cx="3096344" cy="4512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4" descr="תוצאת תמונה עבור נתיב האו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1"/>
            <a:ext cx="2338003" cy="87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he-IL" sz="5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צינורות </a:t>
            </a:r>
            <a:r>
              <a:rPr lang="he-IL" sz="5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השקייה</a:t>
            </a:r>
            <a:endParaRPr lang="he-IL" sz="54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00839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תמונה קשור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146" name="Picture 2" descr="http://www.nostal.co.il/upload/%D7%9E%D7%95%D7%9B%D7%A8%20%D7%9C%D7%97%D7%9D2--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4" y="1458863"/>
            <a:ext cx="5238750" cy="5191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תוצאת תמונה עבור נתיב האו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1"/>
            <a:ext cx="2338003" cy="87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he-IL" sz="5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מוכר הלחם</a:t>
            </a:r>
            <a:endParaRPr lang="he-IL" sz="54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6196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תמונה קשור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170" name="Picture 2" descr="http://differentart.org/wp-content/uploads/2011/10/val0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296" y="1484784"/>
            <a:ext cx="3971405" cy="501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תוצאת תמונה עבור נתיב האו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1"/>
            <a:ext cx="2338003" cy="87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he-IL" sz="5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תופרת</a:t>
            </a:r>
            <a:endParaRPr lang="he-IL" sz="54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74584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תמונה קשור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8194" name="Picture 2" descr="מוכר הנפט בעכו העתיק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4530474" cy="3400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4" descr="תוצאת תמונה עבור נתיב האו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1"/>
            <a:ext cx="2338003" cy="87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he-IL" sz="5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מוכר הנפט</a:t>
            </a:r>
            <a:endParaRPr lang="he-IL" sz="54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073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20</Words>
  <Application>Microsoft Office PowerPoint</Application>
  <PresentationFormat>‫הצגה על המסך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ערכת נושא Office</vt:lpstr>
      <vt:lpstr>תמונות מספרות</vt:lpstr>
      <vt:lpstr>עששית</vt:lpstr>
      <vt:lpstr>מוכרי הקרח</vt:lpstr>
      <vt:lpstr>פתליה</vt:lpstr>
      <vt:lpstr>סדנלר</vt:lpstr>
      <vt:lpstr>צינורות השקייה</vt:lpstr>
      <vt:lpstr>מוכר הלחם</vt:lpstr>
      <vt:lpstr>תופרת</vt:lpstr>
      <vt:lpstr>מוכר הנפט</vt:lpstr>
      <vt:lpstr>חלבן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naveh tal</dc:creator>
  <cp:lastModifiedBy>Hadas</cp:lastModifiedBy>
  <cp:revision>4</cp:revision>
  <dcterms:created xsi:type="dcterms:W3CDTF">2017-12-11T13:29:57Z</dcterms:created>
  <dcterms:modified xsi:type="dcterms:W3CDTF">2017-12-11T14:38:27Z</dcterms:modified>
</cp:coreProperties>
</file>