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67" r:id="rId4"/>
    <p:sldId id="258" r:id="rId5"/>
    <p:sldId id="268" r:id="rId6"/>
    <p:sldId id="259" r:id="rId7"/>
    <p:sldId id="269" r:id="rId8"/>
    <p:sldId id="260" r:id="rId9"/>
    <p:sldId id="282" r:id="rId10"/>
    <p:sldId id="261" r:id="rId11"/>
    <p:sldId id="283" r:id="rId12"/>
    <p:sldId id="262" r:id="rId13"/>
    <p:sldId id="284" r:id="rId14"/>
    <p:sldId id="263" r:id="rId15"/>
    <p:sldId id="285" r:id="rId16"/>
    <p:sldId id="264" r:id="rId17"/>
    <p:sldId id="286" r:id="rId18"/>
    <p:sldId id="265" r:id="rId19"/>
    <p:sldId id="287" r:id="rId20"/>
    <p:sldId id="266" r:id="rId21"/>
    <p:sldId id="281" r:id="rId22"/>
    <p:sldId id="278" r:id="rId23"/>
    <p:sldId id="279" r:id="rId24"/>
    <p:sldId id="280" r:id="rId25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FE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05" autoAdjust="0"/>
    <p:restoredTop sz="94660"/>
  </p:normalViewPr>
  <p:slideViewPr>
    <p:cSldViewPr snapToGrid="0">
      <p:cViewPr>
        <p:scale>
          <a:sx n="75" d="100"/>
          <a:sy n="75" d="100"/>
        </p:scale>
        <p:origin x="25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F31F2-2F4B-4848-A2BD-D26A4D7B6B2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B29A389-5E71-4300-96D5-720E0EAB6D4C}">
      <dgm:prSet phldrT="[טקסט]"/>
      <dgm:spPr/>
      <dgm:t>
        <a:bodyPr/>
        <a:lstStyle/>
        <a:p>
          <a:pPr rtl="1"/>
          <a:r>
            <a:rPr lang="he-IL" dirty="0" smtClean="0"/>
            <a:t>תלוי במכשיר החשמל בו משתמשים</a:t>
          </a:r>
          <a:endParaRPr lang="he-IL" dirty="0"/>
        </a:p>
      </dgm:t>
    </dgm:pt>
    <dgm:pt modelId="{7E62424C-F48A-45B1-AA14-086F2A1E13CC}" type="parTrans" cxnId="{1AD38FE5-E580-4EEB-AAB8-8585A6A45328}">
      <dgm:prSet/>
      <dgm:spPr/>
      <dgm:t>
        <a:bodyPr/>
        <a:lstStyle/>
        <a:p>
          <a:pPr rtl="1"/>
          <a:endParaRPr lang="he-IL"/>
        </a:p>
      </dgm:t>
    </dgm:pt>
    <dgm:pt modelId="{FE561DF2-C46C-402C-8ACE-3CEB61F85F63}" type="sibTrans" cxnId="{1AD38FE5-E580-4EEB-AAB8-8585A6A45328}">
      <dgm:prSet/>
      <dgm:spPr/>
      <dgm:t>
        <a:bodyPr/>
        <a:lstStyle/>
        <a:p>
          <a:pPr rtl="1"/>
          <a:endParaRPr lang="he-IL"/>
        </a:p>
      </dgm:t>
    </dgm:pt>
    <dgm:pt modelId="{A64317B5-51A9-4416-A9A1-2D8A202EFA8E}">
      <dgm:prSet phldrT="[טקסט]"/>
      <dgm:spPr/>
      <dgm:t>
        <a:bodyPr/>
        <a:lstStyle/>
        <a:p>
          <a:pPr rtl="1"/>
          <a:r>
            <a:rPr lang="he-IL" dirty="0" smtClean="0"/>
            <a:t>כשהידים רטובות </a:t>
          </a:r>
          <a:endParaRPr lang="he-IL" dirty="0"/>
        </a:p>
      </dgm:t>
    </dgm:pt>
    <dgm:pt modelId="{6FF349C2-165A-4DDC-AB43-284DF7FE7CD7}" type="parTrans" cxnId="{7C32A2D7-D1DE-441A-A63E-C4B3231C87FE}">
      <dgm:prSet/>
      <dgm:spPr/>
      <dgm:t>
        <a:bodyPr/>
        <a:lstStyle/>
        <a:p>
          <a:pPr rtl="1"/>
          <a:endParaRPr lang="he-IL"/>
        </a:p>
      </dgm:t>
    </dgm:pt>
    <dgm:pt modelId="{5CBE43C9-B624-4B03-B649-09E30103CCEA}" type="sibTrans" cxnId="{7C32A2D7-D1DE-441A-A63E-C4B3231C87FE}">
      <dgm:prSet/>
      <dgm:spPr/>
      <dgm:t>
        <a:bodyPr/>
        <a:lstStyle/>
        <a:p>
          <a:pPr rtl="1"/>
          <a:endParaRPr lang="he-IL"/>
        </a:p>
      </dgm:t>
    </dgm:pt>
    <dgm:pt modelId="{C1BE75B4-3B7A-4EAF-B5BE-CF448A73DA02}">
      <dgm:prSet phldrT="[טקסט]"/>
      <dgm:spPr/>
      <dgm:t>
        <a:bodyPr/>
        <a:lstStyle/>
        <a:p>
          <a:pPr rtl="1"/>
          <a:r>
            <a:rPr lang="he-IL" dirty="0" smtClean="0"/>
            <a:t>כשהרגלים יחפות</a:t>
          </a:r>
          <a:endParaRPr lang="he-IL" dirty="0"/>
        </a:p>
      </dgm:t>
    </dgm:pt>
    <dgm:pt modelId="{62BE3E6D-4861-4F86-8C2F-84BDF60E12CC}" type="parTrans" cxnId="{B182AC08-F66B-43A1-AD4F-E5EDEED59592}">
      <dgm:prSet/>
      <dgm:spPr/>
      <dgm:t>
        <a:bodyPr/>
        <a:lstStyle/>
        <a:p>
          <a:pPr rtl="1"/>
          <a:endParaRPr lang="he-IL"/>
        </a:p>
      </dgm:t>
    </dgm:pt>
    <dgm:pt modelId="{C325DBD2-DF65-4AB5-9EF7-BF620C4D9C24}" type="sibTrans" cxnId="{B182AC08-F66B-43A1-AD4F-E5EDEED59592}">
      <dgm:prSet/>
      <dgm:spPr/>
      <dgm:t>
        <a:bodyPr/>
        <a:lstStyle/>
        <a:p>
          <a:pPr rtl="1"/>
          <a:endParaRPr lang="he-IL"/>
        </a:p>
      </dgm:t>
    </dgm:pt>
    <dgm:pt modelId="{A79AF888-5437-46D4-8F4D-C0CF8817ED13}">
      <dgm:prSet phldrT="[טקסט]"/>
      <dgm:spPr/>
      <dgm:t>
        <a:bodyPr/>
        <a:lstStyle/>
        <a:p>
          <a:pPr rtl="1"/>
          <a:r>
            <a:rPr lang="he-IL" dirty="0" smtClean="0"/>
            <a:t>"ב" ו "ג" נכונות </a:t>
          </a:r>
          <a:endParaRPr lang="he-IL" dirty="0"/>
        </a:p>
      </dgm:t>
    </dgm:pt>
    <dgm:pt modelId="{7226EA19-A939-4170-A58F-82613B4101A7}" type="parTrans" cxnId="{069D3620-7F22-4EA1-9782-19FB8AFF68F1}">
      <dgm:prSet/>
      <dgm:spPr/>
      <dgm:t>
        <a:bodyPr/>
        <a:lstStyle/>
        <a:p>
          <a:pPr rtl="1"/>
          <a:endParaRPr lang="he-IL"/>
        </a:p>
      </dgm:t>
    </dgm:pt>
    <dgm:pt modelId="{06CFC74C-2E44-4D34-BE59-0E7DEE6B23C0}" type="sibTrans" cxnId="{069D3620-7F22-4EA1-9782-19FB8AFF68F1}">
      <dgm:prSet/>
      <dgm:spPr/>
      <dgm:t>
        <a:bodyPr/>
        <a:lstStyle/>
        <a:p>
          <a:pPr rtl="1"/>
          <a:endParaRPr lang="he-IL"/>
        </a:p>
      </dgm:t>
    </dgm:pt>
    <dgm:pt modelId="{95D377F6-3BF2-4E2D-8EE2-F0D5FDA4B68D}" type="pres">
      <dgm:prSet presAssocID="{55EF31F2-2F4B-4848-A2BD-D26A4D7B6B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F5E67EDD-1538-4661-82BE-399AA45E6955}" type="pres">
      <dgm:prSet presAssocID="{55EF31F2-2F4B-4848-A2BD-D26A4D7B6B2C}" presName="Name1" presStyleCnt="0"/>
      <dgm:spPr/>
    </dgm:pt>
    <dgm:pt modelId="{CBAA3A71-3071-4471-A31C-8D9CF005E685}" type="pres">
      <dgm:prSet presAssocID="{55EF31F2-2F4B-4848-A2BD-D26A4D7B6B2C}" presName="cycle" presStyleCnt="0"/>
      <dgm:spPr/>
    </dgm:pt>
    <dgm:pt modelId="{200A8772-2617-4571-B68F-877D81D3BF67}" type="pres">
      <dgm:prSet presAssocID="{55EF31F2-2F4B-4848-A2BD-D26A4D7B6B2C}" presName="srcNode" presStyleLbl="node1" presStyleIdx="0" presStyleCnt="4"/>
      <dgm:spPr/>
    </dgm:pt>
    <dgm:pt modelId="{6B3FA05C-E0E0-4703-AA33-4E0D91927A99}" type="pres">
      <dgm:prSet presAssocID="{55EF31F2-2F4B-4848-A2BD-D26A4D7B6B2C}" presName="conn" presStyleLbl="parChTrans1D2" presStyleIdx="0" presStyleCnt="1"/>
      <dgm:spPr/>
      <dgm:t>
        <a:bodyPr/>
        <a:lstStyle/>
        <a:p>
          <a:pPr rtl="1"/>
          <a:endParaRPr lang="he-IL"/>
        </a:p>
      </dgm:t>
    </dgm:pt>
    <dgm:pt modelId="{6678DFF1-A9A7-4227-9DA2-14E32CEC837A}" type="pres">
      <dgm:prSet presAssocID="{55EF31F2-2F4B-4848-A2BD-D26A4D7B6B2C}" presName="extraNode" presStyleLbl="node1" presStyleIdx="0" presStyleCnt="4"/>
      <dgm:spPr/>
    </dgm:pt>
    <dgm:pt modelId="{03AEEF26-047E-4527-967A-1C1C3C8E1794}" type="pres">
      <dgm:prSet presAssocID="{55EF31F2-2F4B-4848-A2BD-D26A4D7B6B2C}" presName="dstNode" presStyleLbl="node1" presStyleIdx="0" presStyleCnt="4"/>
      <dgm:spPr/>
    </dgm:pt>
    <dgm:pt modelId="{16F10EA7-430A-46BD-9158-7F499F551A0B}" type="pres">
      <dgm:prSet presAssocID="{BB29A389-5E71-4300-96D5-720E0EAB6D4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2F24F14-F730-42FA-A884-3BB444AD6510}" type="pres">
      <dgm:prSet presAssocID="{BB29A389-5E71-4300-96D5-720E0EAB6D4C}" presName="accent_1" presStyleCnt="0"/>
      <dgm:spPr/>
    </dgm:pt>
    <dgm:pt modelId="{8ECDA610-F21D-4365-8815-14707D2FB8AC}" type="pres">
      <dgm:prSet presAssocID="{BB29A389-5E71-4300-96D5-720E0EAB6D4C}" presName="accentRepeatNode" presStyleLbl="solidFgAcc1" presStyleIdx="0" presStyleCnt="4"/>
      <dgm:spPr/>
    </dgm:pt>
    <dgm:pt modelId="{47C2DC36-E6BD-4EEE-8A82-7135BEE7085B}" type="pres">
      <dgm:prSet presAssocID="{A64317B5-51A9-4416-A9A1-2D8A202EFA8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C70E1CE-B8BB-4B72-8B3A-F73926997152}" type="pres">
      <dgm:prSet presAssocID="{A64317B5-51A9-4416-A9A1-2D8A202EFA8E}" presName="accent_2" presStyleCnt="0"/>
      <dgm:spPr/>
    </dgm:pt>
    <dgm:pt modelId="{CF07FB22-8047-4CF3-941A-8792DBCADCF6}" type="pres">
      <dgm:prSet presAssocID="{A64317B5-51A9-4416-A9A1-2D8A202EFA8E}" presName="accentRepeatNode" presStyleLbl="solidFgAcc1" presStyleIdx="1" presStyleCnt="4"/>
      <dgm:spPr/>
    </dgm:pt>
    <dgm:pt modelId="{E2351E21-5B13-4134-B816-ACB4F610AA44}" type="pres">
      <dgm:prSet presAssocID="{C1BE75B4-3B7A-4EAF-B5BE-CF448A73DA0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4D5B710-2296-4D72-B482-3C22CA6BEFEB}" type="pres">
      <dgm:prSet presAssocID="{C1BE75B4-3B7A-4EAF-B5BE-CF448A73DA02}" presName="accent_3" presStyleCnt="0"/>
      <dgm:spPr/>
    </dgm:pt>
    <dgm:pt modelId="{516D3DB3-B61C-43D2-89A0-1A0BD06282D6}" type="pres">
      <dgm:prSet presAssocID="{C1BE75B4-3B7A-4EAF-B5BE-CF448A73DA02}" presName="accentRepeatNode" presStyleLbl="solidFgAcc1" presStyleIdx="2" presStyleCnt="4"/>
      <dgm:spPr/>
    </dgm:pt>
    <dgm:pt modelId="{3F052BBC-A17F-4113-9A41-AC1E8EAD8099}" type="pres">
      <dgm:prSet presAssocID="{A79AF888-5437-46D4-8F4D-C0CF8817ED1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5EC0944-C762-4CC0-AB20-0FC78DD75E67}" type="pres">
      <dgm:prSet presAssocID="{A79AF888-5437-46D4-8F4D-C0CF8817ED13}" presName="accent_4" presStyleCnt="0"/>
      <dgm:spPr/>
    </dgm:pt>
    <dgm:pt modelId="{16B5D764-ED7E-478E-91F4-5BE48A099947}" type="pres">
      <dgm:prSet presAssocID="{A79AF888-5437-46D4-8F4D-C0CF8817ED13}" presName="accentRepeatNode" presStyleLbl="solidFgAcc1" presStyleIdx="3" presStyleCnt="4"/>
      <dgm:spPr/>
    </dgm:pt>
  </dgm:ptLst>
  <dgm:cxnLst>
    <dgm:cxn modelId="{6D7A7230-B097-4984-9784-46C9C58BFFB7}" type="presOf" srcId="{A79AF888-5437-46D4-8F4D-C0CF8817ED13}" destId="{3F052BBC-A17F-4113-9A41-AC1E8EAD8099}" srcOrd="0" destOrd="0" presId="urn:microsoft.com/office/officeart/2008/layout/VerticalCurvedList"/>
    <dgm:cxn modelId="{7C32A2D7-D1DE-441A-A63E-C4B3231C87FE}" srcId="{55EF31F2-2F4B-4848-A2BD-D26A4D7B6B2C}" destId="{A64317B5-51A9-4416-A9A1-2D8A202EFA8E}" srcOrd="1" destOrd="0" parTransId="{6FF349C2-165A-4DDC-AB43-284DF7FE7CD7}" sibTransId="{5CBE43C9-B624-4B03-B649-09E30103CCEA}"/>
    <dgm:cxn modelId="{069D3620-7F22-4EA1-9782-19FB8AFF68F1}" srcId="{55EF31F2-2F4B-4848-A2BD-D26A4D7B6B2C}" destId="{A79AF888-5437-46D4-8F4D-C0CF8817ED13}" srcOrd="3" destOrd="0" parTransId="{7226EA19-A939-4170-A58F-82613B4101A7}" sibTransId="{06CFC74C-2E44-4D34-BE59-0E7DEE6B23C0}"/>
    <dgm:cxn modelId="{CE177985-8423-4EB6-818C-590BA8E9201D}" type="presOf" srcId="{C1BE75B4-3B7A-4EAF-B5BE-CF448A73DA02}" destId="{E2351E21-5B13-4134-B816-ACB4F610AA44}" srcOrd="0" destOrd="0" presId="urn:microsoft.com/office/officeart/2008/layout/VerticalCurvedList"/>
    <dgm:cxn modelId="{1AD38FE5-E580-4EEB-AAB8-8585A6A45328}" srcId="{55EF31F2-2F4B-4848-A2BD-D26A4D7B6B2C}" destId="{BB29A389-5E71-4300-96D5-720E0EAB6D4C}" srcOrd="0" destOrd="0" parTransId="{7E62424C-F48A-45B1-AA14-086F2A1E13CC}" sibTransId="{FE561DF2-C46C-402C-8ACE-3CEB61F85F63}"/>
    <dgm:cxn modelId="{CA98478B-22A1-41BF-9C16-40D8D64A8944}" type="presOf" srcId="{BB29A389-5E71-4300-96D5-720E0EAB6D4C}" destId="{16F10EA7-430A-46BD-9158-7F499F551A0B}" srcOrd="0" destOrd="0" presId="urn:microsoft.com/office/officeart/2008/layout/VerticalCurvedList"/>
    <dgm:cxn modelId="{B182AC08-F66B-43A1-AD4F-E5EDEED59592}" srcId="{55EF31F2-2F4B-4848-A2BD-D26A4D7B6B2C}" destId="{C1BE75B4-3B7A-4EAF-B5BE-CF448A73DA02}" srcOrd="2" destOrd="0" parTransId="{62BE3E6D-4861-4F86-8C2F-84BDF60E12CC}" sibTransId="{C325DBD2-DF65-4AB5-9EF7-BF620C4D9C24}"/>
    <dgm:cxn modelId="{FD4A1432-6407-4D23-9BC6-634F37EED07C}" type="presOf" srcId="{A64317B5-51A9-4416-A9A1-2D8A202EFA8E}" destId="{47C2DC36-E6BD-4EEE-8A82-7135BEE7085B}" srcOrd="0" destOrd="0" presId="urn:microsoft.com/office/officeart/2008/layout/VerticalCurvedList"/>
    <dgm:cxn modelId="{D3BA4CC8-7A04-4409-8E40-2954A60DE8E4}" type="presOf" srcId="{55EF31F2-2F4B-4848-A2BD-D26A4D7B6B2C}" destId="{95D377F6-3BF2-4E2D-8EE2-F0D5FDA4B68D}" srcOrd="0" destOrd="0" presId="urn:microsoft.com/office/officeart/2008/layout/VerticalCurvedList"/>
    <dgm:cxn modelId="{B7A7D312-8DE4-4FA2-89D5-9CA92A5A7CAB}" type="presOf" srcId="{FE561DF2-C46C-402C-8ACE-3CEB61F85F63}" destId="{6B3FA05C-E0E0-4703-AA33-4E0D91927A99}" srcOrd="0" destOrd="0" presId="urn:microsoft.com/office/officeart/2008/layout/VerticalCurvedList"/>
    <dgm:cxn modelId="{9B79C1A9-CDFB-49A2-B127-DE3A75515B4E}" type="presParOf" srcId="{95D377F6-3BF2-4E2D-8EE2-F0D5FDA4B68D}" destId="{F5E67EDD-1538-4661-82BE-399AA45E6955}" srcOrd="0" destOrd="0" presId="urn:microsoft.com/office/officeart/2008/layout/VerticalCurvedList"/>
    <dgm:cxn modelId="{F3F46510-E771-44F0-9F17-BF5C5CD5C754}" type="presParOf" srcId="{F5E67EDD-1538-4661-82BE-399AA45E6955}" destId="{CBAA3A71-3071-4471-A31C-8D9CF005E685}" srcOrd="0" destOrd="0" presId="urn:microsoft.com/office/officeart/2008/layout/VerticalCurvedList"/>
    <dgm:cxn modelId="{A80CF092-0608-49BA-BC49-F5489B1124CE}" type="presParOf" srcId="{CBAA3A71-3071-4471-A31C-8D9CF005E685}" destId="{200A8772-2617-4571-B68F-877D81D3BF67}" srcOrd="0" destOrd="0" presId="urn:microsoft.com/office/officeart/2008/layout/VerticalCurvedList"/>
    <dgm:cxn modelId="{874DCC4A-F345-4D87-B662-FF319E43C555}" type="presParOf" srcId="{CBAA3A71-3071-4471-A31C-8D9CF005E685}" destId="{6B3FA05C-E0E0-4703-AA33-4E0D91927A99}" srcOrd="1" destOrd="0" presId="urn:microsoft.com/office/officeart/2008/layout/VerticalCurvedList"/>
    <dgm:cxn modelId="{ACB09E8B-A386-412F-A89B-885822057A7E}" type="presParOf" srcId="{CBAA3A71-3071-4471-A31C-8D9CF005E685}" destId="{6678DFF1-A9A7-4227-9DA2-14E32CEC837A}" srcOrd="2" destOrd="0" presId="urn:microsoft.com/office/officeart/2008/layout/VerticalCurvedList"/>
    <dgm:cxn modelId="{0E532292-E4E0-4B79-9BDD-E627F9858E6C}" type="presParOf" srcId="{CBAA3A71-3071-4471-A31C-8D9CF005E685}" destId="{03AEEF26-047E-4527-967A-1C1C3C8E1794}" srcOrd="3" destOrd="0" presId="urn:microsoft.com/office/officeart/2008/layout/VerticalCurvedList"/>
    <dgm:cxn modelId="{6A4A8139-5BA4-4436-B86C-68506F9705C9}" type="presParOf" srcId="{F5E67EDD-1538-4661-82BE-399AA45E6955}" destId="{16F10EA7-430A-46BD-9158-7F499F551A0B}" srcOrd="1" destOrd="0" presId="urn:microsoft.com/office/officeart/2008/layout/VerticalCurvedList"/>
    <dgm:cxn modelId="{6DA78BC2-FA03-438D-BA72-5B6E2B347359}" type="presParOf" srcId="{F5E67EDD-1538-4661-82BE-399AA45E6955}" destId="{B2F24F14-F730-42FA-A884-3BB444AD6510}" srcOrd="2" destOrd="0" presId="urn:microsoft.com/office/officeart/2008/layout/VerticalCurvedList"/>
    <dgm:cxn modelId="{B468D7BD-5F92-490C-937B-75A3EAFA3C05}" type="presParOf" srcId="{B2F24F14-F730-42FA-A884-3BB444AD6510}" destId="{8ECDA610-F21D-4365-8815-14707D2FB8AC}" srcOrd="0" destOrd="0" presId="urn:microsoft.com/office/officeart/2008/layout/VerticalCurvedList"/>
    <dgm:cxn modelId="{055BF7F4-E05E-4E6E-A9E0-116D6E7515EA}" type="presParOf" srcId="{F5E67EDD-1538-4661-82BE-399AA45E6955}" destId="{47C2DC36-E6BD-4EEE-8A82-7135BEE7085B}" srcOrd="3" destOrd="0" presId="urn:microsoft.com/office/officeart/2008/layout/VerticalCurvedList"/>
    <dgm:cxn modelId="{6A0DAEE7-E518-4DAB-8C3F-396B8337BF3F}" type="presParOf" srcId="{F5E67EDD-1538-4661-82BE-399AA45E6955}" destId="{FC70E1CE-B8BB-4B72-8B3A-F73926997152}" srcOrd="4" destOrd="0" presId="urn:microsoft.com/office/officeart/2008/layout/VerticalCurvedList"/>
    <dgm:cxn modelId="{58C6EDB6-AF66-44AE-BA01-A6FDF20AE39D}" type="presParOf" srcId="{FC70E1CE-B8BB-4B72-8B3A-F73926997152}" destId="{CF07FB22-8047-4CF3-941A-8792DBCADCF6}" srcOrd="0" destOrd="0" presId="urn:microsoft.com/office/officeart/2008/layout/VerticalCurvedList"/>
    <dgm:cxn modelId="{9D32C69D-6AD2-4115-900A-4FB6D9CAE43C}" type="presParOf" srcId="{F5E67EDD-1538-4661-82BE-399AA45E6955}" destId="{E2351E21-5B13-4134-B816-ACB4F610AA44}" srcOrd="5" destOrd="0" presId="urn:microsoft.com/office/officeart/2008/layout/VerticalCurvedList"/>
    <dgm:cxn modelId="{59121DC0-C509-47EC-81E3-205F0A19F658}" type="presParOf" srcId="{F5E67EDD-1538-4661-82BE-399AA45E6955}" destId="{14D5B710-2296-4D72-B482-3C22CA6BEFEB}" srcOrd="6" destOrd="0" presId="urn:microsoft.com/office/officeart/2008/layout/VerticalCurvedList"/>
    <dgm:cxn modelId="{DA6CDC0F-FCE3-4370-8E99-D93C29C7B308}" type="presParOf" srcId="{14D5B710-2296-4D72-B482-3C22CA6BEFEB}" destId="{516D3DB3-B61C-43D2-89A0-1A0BD06282D6}" srcOrd="0" destOrd="0" presId="urn:microsoft.com/office/officeart/2008/layout/VerticalCurvedList"/>
    <dgm:cxn modelId="{6C8B295D-A8C6-4E6D-BE01-999C8A3A738E}" type="presParOf" srcId="{F5E67EDD-1538-4661-82BE-399AA45E6955}" destId="{3F052BBC-A17F-4113-9A41-AC1E8EAD8099}" srcOrd="7" destOrd="0" presId="urn:microsoft.com/office/officeart/2008/layout/VerticalCurvedList"/>
    <dgm:cxn modelId="{FFD9E060-DCB5-41AD-9B27-B0492EB548CD}" type="presParOf" srcId="{F5E67EDD-1538-4661-82BE-399AA45E6955}" destId="{E5EC0944-C762-4CC0-AB20-0FC78DD75E67}" srcOrd="8" destOrd="0" presId="urn:microsoft.com/office/officeart/2008/layout/VerticalCurvedList"/>
    <dgm:cxn modelId="{C5894E04-0152-4089-A720-F8565B5CBA8E}" type="presParOf" srcId="{E5EC0944-C762-4CC0-AB20-0FC78DD75E67}" destId="{16B5D764-ED7E-478E-91F4-5BE48A09994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EF31F2-2F4B-4848-A2BD-D26A4D7B6B2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B29A389-5E71-4300-96D5-720E0EAB6D4C}">
      <dgm:prSet phldrT="[טקסט]"/>
      <dgm:spPr/>
      <dgm:t>
        <a:bodyPr/>
        <a:lstStyle/>
        <a:p>
          <a:pPr rtl="1"/>
          <a:r>
            <a:rPr lang="he-IL" dirty="0" smtClean="0"/>
            <a:t>כן</a:t>
          </a:r>
          <a:endParaRPr lang="he-IL" dirty="0"/>
        </a:p>
      </dgm:t>
    </dgm:pt>
    <dgm:pt modelId="{7E62424C-F48A-45B1-AA14-086F2A1E13CC}" type="parTrans" cxnId="{1AD38FE5-E580-4EEB-AAB8-8585A6A45328}">
      <dgm:prSet/>
      <dgm:spPr/>
      <dgm:t>
        <a:bodyPr/>
        <a:lstStyle/>
        <a:p>
          <a:pPr rtl="1"/>
          <a:endParaRPr lang="he-IL"/>
        </a:p>
      </dgm:t>
    </dgm:pt>
    <dgm:pt modelId="{FE561DF2-C46C-402C-8ACE-3CEB61F85F63}" type="sibTrans" cxnId="{1AD38FE5-E580-4EEB-AAB8-8585A6A45328}">
      <dgm:prSet/>
      <dgm:spPr/>
      <dgm:t>
        <a:bodyPr/>
        <a:lstStyle/>
        <a:p>
          <a:pPr rtl="1"/>
          <a:endParaRPr lang="he-IL"/>
        </a:p>
      </dgm:t>
    </dgm:pt>
    <dgm:pt modelId="{A64317B5-51A9-4416-A9A1-2D8A202EFA8E}">
      <dgm:prSet phldrT="[טקסט]"/>
      <dgm:spPr/>
      <dgm:t>
        <a:bodyPr/>
        <a:lstStyle/>
        <a:p>
          <a:pPr rtl="1"/>
          <a:r>
            <a:rPr lang="he-IL" dirty="0" smtClean="0"/>
            <a:t>לא</a:t>
          </a:r>
          <a:endParaRPr lang="he-IL" dirty="0"/>
        </a:p>
      </dgm:t>
    </dgm:pt>
    <dgm:pt modelId="{6FF349C2-165A-4DDC-AB43-284DF7FE7CD7}" type="parTrans" cxnId="{7C32A2D7-D1DE-441A-A63E-C4B3231C87FE}">
      <dgm:prSet/>
      <dgm:spPr/>
      <dgm:t>
        <a:bodyPr/>
        <a:lstStyle/>
        <a:p>
          <a:pPr rtl="1"/>
          <a:endParaRPr lang="he-IL"/>
        </a:p>
      </dgm:t>
    </dgm:pt>
    <dgm:pt modelId="{5CBE43C9-B624-4B03-B649-09E30103CCEA}" type="sibTrans" cxnId="{7C32A2D7-D1DE-441A-A63E-C4B3231C87FE}">
      <dgm:prSet/>
      <dgm:spPr/>
      <dgm:t>
        <a:bodyPr/>
        <a:lstStyle/>
        <a:p>
          <a:pPr rtl="1"/>
          <a:endParaRPr lang="he-IL"/>
        </a:p>
      </dgm:t>
    </dgm:pt>
    <dgm:pt modelId="{95D377F6-3BF2-4E2D-8EE2-F0D5FDA4B68D}" type="pres">
      <dgm:prSet presAssocID="{55EF31F2-2F4B-4848-A2BD-D26A4D7B6B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F5E67EDD-1538-4661-82BE-399AA45E6955}" type="pres">
      <dgm:prSet presAssocID="{55EF31F2-2F4B-4848-A2BD-D26A4D7B6B2C}" presName="Name1" presStyleCnt="0"/>
      <dgm:spPr/>
    </dgm:pt>
    <dgm:pt modelId="{CBAA3A71-3071-4471-A31C-8D9CF005E685}" type="pres">
      <dgm:prSet presAssocID="{55EF31F2-2F4B-4848-A2BD-D26A4D7B6B2C}" presName="cycle" presStyleCnt="0"/>
      <dgm:spPr/>
    </dgm:pt>
    <dgm:pt modelId="{200A8772-2617-4571-B68F-877D81D3BF67}" type="pres">
      <dgm:prSet presAssocID="{55EF31F2-2F4B-4848-A2BD-D26A4D7B6B2C}" presName="srcNode" presStyleLbl="node1" presStyleIdx="0" presStyleCnt="2"/>
      <dgm:spPr/>
    </dgm:pt>
    <dgm:pt modelId="{6B3FA05C-E0E0-4703-AA33-4E0D91927A99}" type="pres">
      <dgm:prSet presAssocID="{55EF31F2-2F4B-4848-A2BD-D26A4D7B6B2C}" presName="conn" presStyleLbl="parChTrans1D2" presStyleIdx="0" presStyleCnt="1"/>
      <dgm:spPr/>
      <dgm:t>
        <a:bodyPr/>
        <a:lstStyle/>
        <a:p>
          <a:pPr rtl="1"/>
          <a:endParaRPr lang="he-IL"/>
        </a:p>
      </dgm:t>
    </dgm:pt>
    <dgm:pt modelId="{6678DFF1-A9A7-4227-9DA2-14E32CEC837A}" type="pres">
      <dgm:prSet presAssocID="{55EF31F2-2F4B-4848-A2BD-D26A4D7B6B2C}" presName="extraNode" presStyleLbl="node1" presStyleIdx="0" presStyleCnt="2"/>
      <dgm:spPr/>
    </dgm:pt>
    <dgm:pt modelId="{03AEEF26-047E-4527-967A-1C1C3C8E1794}" type="pres">
      <dgm:prSet presAssocID="{55EF31F2-2F4B-4848-A2BD-D26A4D7B6B2C}" presName="dstNode" presStyleLbl="node1" presStyleIdx="0" presStyleCnt="2"/>
      <dgm:spPr/>
    </dgm:pt>
    <dgm:pt modelId="{16F10EA7-430A-46BD-9158-7F499F551A0B}" type="pres">
      <dgm:prSet presAssocID="{BB29A389-5E71-4300-96D5-720E0EAB6D4C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2F24F14-F730-42FA-A884-3BB444AD6510}" type="pres">
      <dgm:prSet presAssocID="{BB29A389-5E71-4300-96D5-720E0EAB6D4C}" presName="accent_1" presStyleCnt="0"/>
      <dgm:spPr/>
    </dgm:pt>
    <dgm:pt modelId="{8ECDA610-F21D-4365-8815-14707D2FB8AC}" type="pres">
      <dgm:prSet presAssocID="{BB29A389-5E71-4300-96D5-720E0EAB6D4C}" presName="accentRepeatNode" presStyleLbl="solidFgAcc1" presStyleIdx="0" presStyleCnt="2"/>
      <dgm:spPr/>
    </dgm:pt>
    <dgm:pt modelId="{47C2DC36-E6BD-4EEE-8A82-7135BEE7085B}" type="pres">
      <dgm:prSet presAssocID="{A64317B5-51A9-4416-A9A1-2D8A202EFA8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C70E1CE-B8BB-4B72-8B3A-F73926997152}" type="pres">
      <dgm:prSet presAssocID="{A64317B5-51A9-4416-A9A1-2D8A202EFA8E}" presName="accent_2" presStyleCnt="0"/>
      <dgm:spPr/>
    </dgm:pt>
    <dgm:pt modelId="{CF07FB22-8047-4CF3-941A-8792DBCADCF6}" type="pres">
      <dgm:prSet presAssocID="{A64317B5-51A9-4416-A9A1-2D8A202EFA8E}" presName="accentRepeatNode" presStyleLbl="solidFgAcc1" presStyleIdx="1" presStyleCnt="2"/>
      <dgm:spPr/>
    </dgm:pt>
  </dgm:ptLst>
  <dgm:cxnLst>
    <dgm:cxn modelId="{7C32A2D7-D1DE-441A-A63E-C4B3231C87FE}" srcId="{55EF31F2-2F4B-4848-A2BD-D26A4D7B6B2C}" destId="{A64317B5-51A9-4416-A9A1-2D8A202EFA8E}" srcOrd="1" destOrd="0" parTransId="{6FF349C2-165A-4DDC-AB43-284DF7FE7CD7}" sibTransId="{5CBE43C9-B624-4B03-B649-09E30103CCEA}"/>
    <dgm:cxn modelId="{B13E07F6-CCB7-4B45-94B6-D20BB0208F98}" type="presOf" srcId="{FE561DF2-C46C-402C-8ACE-3CEB61F85F63}" destId="{6B3FA05C-E0E0-4703-AA33-4E0D91927A99}" srcOrd="0" destOrd="0" presId="urn:microsoft.com/office/officeart/2008/layout/VerticalCurvedList"/>
    <dgm:cxn modelId="{1AD38FE5-E580-4EEB-AAB8-8585A6A45328}" srcId="{55EF31F2-2F4B-4848-A2BD-D26A4D7B6B2C}" destId="{BB29A389-5E71-4300-96D5-720E0EAB6D4C}" srcOrd="0" destOrd="0" parTransId="{7E62424C-F48A-45B1-AA14-086F2A1E13CC}" sibTransId="{FE561DF2-C46C-402C-8ACE-3CEB61F85F63}"/>
    <dgm:cxn modelId="{CAA775BA-6BEB-4374-8CCE-89D4F6DF8DD3}" type="presOf" srcId="{A64317B5-51A9-4416-A9A1-2D8A202EFA8E}" destId="{47C2DC36-E6BD-4EEE-8A82-7135BEE7085B}" srcOrd="0" destOrd="0" presId="urn:microsoft.com/office/officeart/2008/layout/VerticalCurvedList"/>
    <dgm:cxn modelId="{7A74F61C-35D7-4384-83F2-02D7FB53667D}" type="presOf" srcId="{BB29A389-5E71-4300-96D5-720E0EAB6D4C}" destId="{16F10EA7-430A-46BD-9158-7F499F551A0B}" srcOrd="0" destOrd="0" presId="urn:microsoft.com/office/officeart/2008/layout/VerticalCurvedList"/>
    <dgm:cxn modelId="{AD037FBA-FC58-428A-96CF-B1439B9EE86E}" type="presOf" srcId="{55EF31F2-2F4B-4848-A2BD-D26A4D7B6B2C}" destId="{95D377F6-3BF2-4E2D-8EE2-F0D5FDA4B68D}" srcOrd="0" destOrd="0" presId="urn:microsoft.com/office/officeart/2008/layout/VerticalCurvedList"/>
    <dgm:cxn modelId="{B58AB4BF-7E60-4F7C-ACC8-0B47037A4B36}" type="presParOf" srcId="{95D377F6-3BF2-4E2D-8EE2-F0D5FDA4B68D}" destId="{F5E67EDD-1538-4661-82BE-399AA45E6955}" srcOrd="0" destOrd="0" presId="urn:microsoft.com/office/officeart/2008/layout/VerticalCurvedList"/>
    <dgm:cxn modelId="{441FDE30-33FD-4324-B281-D3D7847CFE7D}" type="presParOf" srcId="{F5E67EDD-1538-4661-82BE-399AA45E6955}" destId="{CBAA3A71-3071-4471-A31C-8D9CF005E685}" srcOrd="0" destOrd="0" presId="urn:microsoft.com/office/officeart/2008/layout/VerticalCurvedList"/>
    <dgm:cxn modelId="{160A1BC9-F3C2-482E-A30E-BDBF079FC99E}" type="presParOf" srcId="{CBAA3A71-3071-4471-A31C-8D9CF005E685}" destId="{200A8772-2617-4571-B68F-877D81D3BF67}" srcOrd="0" destOrd="0" presId="urn:microsoft.com/office/officeart/2008/layout/VerticalCurvedList"/>
    <dgm:cxn modelId="{4977C5A6-E855-4B42-B426-D65C11F83329}" type="presParOf" srcId="{CBAA3A71-3071-4471-A31C-8D9CF005E685}" destId="{6B3FA05C-E0E0-4703-AA33-4E0D91927A99}" srcOrd="1" destOrd="0" presId="urn:microsoft.com/office/officeart/2008/layout/VerticalCurvedList"/>
    <dgm:cxn modelId="{EF5DB918-A9A4-4FBA-8358-C090DC768847}" type="presParOf" srcId="{CBAA3A71-3071-4471-A31C-8D9CF005E685}" destId="{6678DFF1-A9A7-4227-9DA2-14E32CEC837A}" srcOrd="2" destOrd="0" presId="urn:microsoft.com/office/officeart/2008/layout/VerticalCurvedList"/>
    <dgm:cxn modelId="{FEC5A72D-EB11-4348-9227-129CD09106D8}" type="presParOf" srcId="{CBAA3A71-3071-4471-A31C-8D9CF005E685}" destId="{03AEEF26-047E-4527-967A-1C1C3C8E1794}" srcOrd="3" destOrd="0" presId="urn:microsoft.com/office/officeart/2008/layout/VerticalCurvedList"/>
    <dgm:cxn modelId="{2148E026-070E-4DEE-9C42-F1F98AFA4627}" type="presParOf" srcId="{F5E67EDD-1538-4661-82BE-399AA45E6955}" destId="{16F10EA7-430A-46BD-9158-7F499F551A0B}" srcOrd="1" destOrd="0" presId="urn:microsoft.com/office/officeart/2008/layout/VerticalCurvedList"/>
    <dgm:cxn modelId="{2A532B5D-4AD0-40E6-AC74-DA5429EB63B5}" type="presParOf" srcId="{F5E67EDD-1538-4661-82BE-399AA45E6955}" destId="{B2F24F14-F730-42FA-A884-3BB444AD6510}" srcOrd="2" destOrd="0" presId="urn:microsoft.com/office/officeart/2008/layout/VerticalCurvedList"/>
    <dgm:cxn modelId="{A4211186-41BF-4B83-9BC2-CF05022172D0}" type="presParOf" srcId="{B2F24F14-F730-42FA-A884-3BB444AD6510}" destId="{8ECDA610-F21D-4365-8815-14707D2FB8AC}" srcOrd="0" destOrd="0" presId="urn:microsoft.com/office/officeart/2008/layout/VerticalCurvedList"/>
    <dgm:cxn modelId="{5E5960D0-6C94-415C-AF0A-BDB79692FCD8}" type="presParOf" srcId="{F5E67EDD-1538-4661-82BE-399AA45E6955}" destId="{47C2DC36-E6BD-4EEE-8A82-7135BEE7085B}" srcOrd="3" destOrd="0" presId="urn:microsoft.com/office/officeart/2008/layout/VerticalCurvedList"/>
    <dgm:cxn modelId="{50D02707-6CD8-46F0-9938-34C7479F1292}" type="presParOf" srcId="{F5E67EDD-1538-4661-82BE-399AA45E6955}" destId="{FC70E1CE-B8BB-4B72-8B3A-F73926997152}" srcOrd="4" destOrd="0" presId="urn:microsoft.com/office/officeart/2008/layout/VerticalCurvedList"/>
    <dgm:cxn modelId="{4DA8C7F0-8711-4E1F-8B88-FD64960A5AD8}" type="presParOf" srcId="{FC70E1CE-B8BB-4B72-8B3A-F73926997152}" destId="{CF07FB22-8047-4CF3-941A-8792DBCADC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EF31F2-2F4B-4848-A2BD-D26A4D7B6B2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C3CEBC7A-6EF7-4F0B-A8AB-010762A1EA0F}">
      <dgm:prSet phldrT="[טקסט]"/>
      <dgm:spPr/>
      <dgm:t>
        <a:bodyPr/>
        <a:lstStyle/>
        <a:p>
          <a:pPr rtl="1"/>
          <a:r>
            <a:rPr lang="he-IL" dirty="0" smtClean="0"/>
            <a:t>לא לגעת בו</a:t>
          </a:r>
          <a:endParaRPr lang="he-IL" dirty="0"/>
        </a:p>
      </dgm:t>
    </dgm:pt>
    <dgm:pt modelId="{234D47C5-B4AF-46A5-8B95-D3CC981F731C}" type="parTrans" cxnId="{F7C34847-650E-404F-95C3-3D226F72CABD}">
      <dgm:prSet/>
      <dgm:spPr/>
      <dgm:t>
        <a:bodyPr/>
        <a:lstStyle/>
        <a:p>
          <a:pPr rtl="1"/>
          <a:endParaRPr lang="he-IL"/>
        </a:p>
      </dgm:t>
    </dgm:pt>
    <dgm:pt modelId="{90EA5262-0032-4C91-B081-12E3B7EA938C}" type="sibTrans" cxnId="{F7C34847-650E-404F-95C3-3D226F72CABD}">
      <dgm:prSet/>
      <dgm:spPr/>
      <dgm:t>
        <a:bodyPr/>
        <a:lstStyle/>
        <a:p>
          <a:pPr rtl="1"/>
          <a:endParaRPr lang="he-IL"/>
        </a:p>
      </dgm:t>
    </dgm:pt>
    <dgm:pt modelId="{D287BBA5-19CE-4076-8CD8-EB400FC84DF0}">
      <dgm:prSet phldrT="[טקסט]"/>
      <dgm:spPr/>
      <dgm:t>
        <a:bodyPr/>
        <a:lstStyle/>
        <a:p>
          <a:pPr rtl="1"/>
          <a:r>
            <a:rPr lang="he-IL" dirty="0" smtClean="0"/>
            <a:t>לטפס על עמוד החשמל </a:t>
          </a:r>
          <a:endParaRPr lang="he-IL" dirty="0"/>
        </a:p>
      </dgm:t>
    </dgm:pt>
    <dgm:pt modelId="{DD46F8A5-605A-4BCA-B9E8-BAEBEB436C91}" type="parTrans" cxnId="{5E68B0CA-2D1C-4970-9CB5-3BB3A79FC2DE}">
      <dgm:prSet/>
      <dgm:spPr/>
      <dgm:t>
        <a:bodyPr/>
        <a:lstStyle/>
        <a:p>
          <a:pPr rtl="1"/>
          <a:endParaRPr lang="he-IL"/>
        </a:p>
      </dgm:t>
    </dgm:pt>
    <dgm:pt modelId="{2C4204A7-08B0-4888-90AC-3CF597C88CBB}" type="sibTrans" cxnId="{5E68B0CA-2D1C-4970-9CB5-3BB3A79FC2DE}">
      <dgm:prSet/>
      <dgm:spPr/>
      <dgm:t>
        <a:bodyPr/>
        <a:lstStyle/>
        <a:p>
          <a:pPr rtl="1"/>
          <a:endParaRPr lang="he-IL"/>
        </a:p>
      </dgm:t>
    </dgm:pt>
    <dgm:pt modelId="{2C789D99-FCD9-4BF8-A45D-5217C33C631F}">
      <dgm:prSet phldrT="[טקסט]"/>
      <dgm:spPr/>
      <dgm:t>
        <a:bodyPr/>
        <a:lstStyle/>
        <a:p>
          <a:pPr rtl="1"/>
          <a:r>
            <a:rPr lang="he-IL" dirty="0" smtClean="0"/>
            <a:t>למשוך אותו בכוח</a:t>
          </a:r>
          <a:endParaRPr lang="he-IL" dirty="0"/>
        </a:p>
      </dgm:t>
    </dgm:pt>
    <dgm:pt modelId="{50B8D64C-4709-4AF1-A31F-318B6E346B23}" type="parTrans" cxnId="{1E57C9DB-CBA1-4612-988D-C1D4C7D20DD7}">
      <dgm:prSet/>
      <dgm:spPr/>
      <dgm:t>
        <a:bodyPr/>
        <a:lstStyle/>
        <a:p>
          <a:pPr rtl="1"/>
          <a:endParaRPr lang="he-IL"/>
        </a:p>
      </dgm:t>
    </dgm:pt>
    <dgm:pt modelId="{0FEF1F1C-9178-40DC-BB6E-174959463763}" type="sibTrans" cxnId="{1E57C9DB-CBA1-4612-988D-C1D4C7D20DD7}">
      <dgm:prSet/>
      <dgm:spPr/>
      <dgm:t>
        <a:bodyPr/>
        <a:lstStyle/>
        <a:p>
          <a:pPr rtl="1"/>
          <a:endParaRPr lang="he-IL"/>
        </a:p>
      </dgm:t>
    </dgm:pt>
    <dgm:pt modelId="{95D377F6-3BF2-4E2D-8EE2-F0D5FDA4B68D}" type="pres">
      <dgm:prSet presAssocID="{55EF31F2-2F4B-4848-A2BD-D26A4D7B6B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F5E67EDD-1538-4661-82BE-399AA45E6955}" type="pres">
      <dgm:prSet presAssocID="{55EF31F2-2F4B-4848-A2BD-D26A4D7B6B2C}" presName="Name1" presStyleCnt="0"/>
      <dgm:spPr/>
    </dgm:pt>
    <dgm:pt modelId="{CBAA3A71-3071-4471-A31C-8D9CF005E685}" type="pres">
      <dgm:prSet presAssocID="{55EF31F2-2F4B-4848-A2BD-D26A4D7B6B2C}" presName="cycle" presStyleCnt="0"/>
      <dgm:spPr/>
    </dgm:pt>
    <dgm:pt modelId="{200A8772-2617-4571-B68F-877D81D3BF67}" type="pres">
      <dgm:prSet presAssocID="{55EF31F2-2F4B-4848-A2BD-D26A4D7B6B2C}" presName="srcNode" presStyleLbl="node1" presStyleIdx="0" presStyleCnt="3"/>
      <dgm:spPr/>
    </dgm:pt>
    <dgm:pt modelId="{6B3FA05C-E0E0-4703-AA33-4E0D91927A99}" type="pres">
      <dgm:prSet presAssocID="{55EF31F2-2F4B-4848-A2BD-D26A4D7B6B2C}" presName="conn" presStyleLbl="parChTrans1D2" presStyleIdx="0" presStyleCnt="1"/>
      <dgm:spPr/>
      <dgm:t>
        <a:bodyPr/>
        <a:lstStyle/>
        <a:p>
          <a:pPr rtl="1"/>
          <a:endParaRPr lang="he-IL"/>
        </a:p>
      </dgm:t>
    </dgm:pt>
    <dgm:pt modelId="{6678DFF1-A9A7-4227-9DA2-14E32CEC837A}" type="pres">
      <dgm:prSet presAssocID="{55EF31F2-2F4B-4848-A2BD-D26A4D7B6B2C}" presName="extraNode" presStyleLbl="node1" presStyleIdx="0" presStyleCnt="3"/>
      <dgm:spPr/>
    </dgm:pt>
    <dgm:pt modelId="{03AEEF26-047E-4527-967A-1C1C3C8E1794}" type="pres">
      <dgm:prSet presAssocID="{55EF31F2-2F4B-4848-A2BD-D26A4D7B6B2C}" presName="dstNode" presStyleLbl="node1" presStyleIdx="0" presStyleCnt="3"/>
      <dgm:spPr/>
    </dgm:pt>
    <dgm:pt modelId="{4D41B7AC-356C-4BAB-B3F9-A280166EEEA4}" type="pres">
      <dgm:prSet presAssocID="{C3CEBC7A-6EF7-4F0B-A8AB-010762A1EA0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CBB5E3C-93CF-49AE-9314-412AC186E298}" type="pres">
      <dgm:prSet presAssocID="{C3CEBC7A-6EF7-4F0B-A8AB-010762A1EA0F}" presName="accent_1" presStyleCnt="0"/>
      <dgm:spPr/>
    </dgm:pt>
    <dgm:pt modelId="{B637DD92-0E7B-417F-BAEC-4AE34FB3E7A2}" type="pres">
      <dgm:prSet presAssocID="{C3CEBC7A-6EF7-4F0B-A8AB-010762A1EA0F}" presName="accentRepeatNode" presStyleLbl="solidFgAcc1" presStyleIdx="0" presStyleCnt="3"/>
      <dgm:spPr/>
    </dgm:pt>
    <dgm:pt modelId="{770AC92A-3837-440F-9D86-F003828A8B02}" type="pres">
      <dgm:prSet presAssocID="{D287BBA5-19CE-4076-8CD8-EB400FC84DF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2622662-B068-42C8-9FD8-B75CD613011C}" type="pres">
      <dgm:prSet presAssocID="{D287BBA5-19CE-4076-8CD8-EB400FC84DF0}" presName="accent_2" presStyleCnt="0"/>
      <dgm:spPr/>
    </dgm:pt>
    <dgm:pt modelId="{7E7FD0D3-FE24-4D00-8D71-781FE3BF5A57}" type="pres">
      <dgm:prSet presAssocID="{D287BBA5-19CE-4076-8CD8-EB400FC84DF0}" presName="accentRepeatNode" presStyleLbl="solidFgAcc1" presStyleIdx="1" presStyleCnt="3"/>
      <dgm:spPr/>
    </dgm:pt>
    <dgm:pt modelId="{BA099608-B6C3-47C4-A769-837C053DD1C4}" type="pres">
      <dgm:prSet presAssocID="{2C789D99-FCD9-4BF8-A45D-5217C33C631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CA125BE-3429-4FC1-B602-83A777F2D86A}" type="pres">
      <dgm:prSet presAssocID="{2C789D99-FCD9-4BF8-A45D-5217C33C631F}" presName="accent_3" presStyleCnt="0"/>
      <dgm:spPr/>
    </dgm:pt>
    <dgm:pt modelId="{BE4AED7C-13B1-4A53-9EA0-B536805B50B5}" type="pres">
      <dgm:prSet presAssocID="{2C789D99-FCD9-4BF8-A45D-5217C33C631F}" presName="accentRepeatNode" presStyleLbl="solidFgAcc1" presStyleIdx="2" presStyleCnt="3"/>
      <dgm:spPr/>
    </dgm:pt>
  </dgm:ptLst>
  <dgm:cxnLst>
    <dgm:cxn modelId="{1E57C9DB-CBA1-4612-988D-C1D4C7D20DD7}" srcId="{55EF31F2-2F4B-4848-A2BD-D26A4D7B6B2C}" destId="{2C789D99-FCD9-4BF8-A45D-5217C33C631F}" srcOrd="2" destOrd="0" parTransId="{50B8D64C-4709-4AF1-A31F-318B6E346B23}" sibTransId="{0FEF1F1C-9178-40DC-BB6E-174959463763}"/>
    <dgm:cxn modelId="{D311F2BB-01C4-468E-ABBB-A2353D0E39DC}" type="presOf" srcId="{D287BBA5-19CE-4076-8CD8-EB400FC84DF0}" destId="{770AC92A-3837-440F-9D86-F003828A8B02}" srcOrd="0" destOrd="0" presId="urn:microsoft.com/office/officeart/2008/layout/VerticalCurvedList"/>
    <dgm:cxn modelId="{55522045-0586-4308-BDC0-C143E9E1603A}" type="presOf" srcId="{2C789D99-FCD9-4BF8-A45D-5217C33C631F}" destId="{BA099608-B6C3-47C4-A769-837C053DD1C4}" srcOrd="0" destOrd="0" presId="urn:microsoft.com/office/officeart/2008/layout/VerticalCurvedList"/>
    <dgm:cxn modelId="{75598272-4E58-43DB-99D5-4FECD4FACB6E}" type="presOf" srcId="{C3CEBC7A-6EF7-4F0B-A8AB-010762A1EA0F}" destId="{4D41B7AC-356C-4BAB-B3F9-A280166EEEA4}" srcOrd="0" destOrd="0" presId="urn:microsoft.com/office/officeart/2008/layout/VerticalCurvedList"/>
    <dgm:cxn modelId="{3F207C9B-E522-44BD-BAF3-0266A25D8E1D}" type="presOf" srcId="{90EA5262-0032-4C91-B081-12E3B7EA938C}" destId="{6B3FA05C-E0E0-4703-AA33-4E0D91927A99}" srcOrd="0" destOrd="0" presId="urn:microsoft.com/office/officeart/2008/layout/VerticalCurvedList"/>
    <dgm:cxn modelId="{F7C34847-650E-404F-95C3-3D226F72CABD}" srcId="{55EF31F2-2F4B-4848-A2BD-D26A4D7B6B2C}" destId="{C3CEBC7A-6EF7-4F0B-A8AB-010762A1EA0F}" srcOrd="0" destOrd="0" parTransId="{234D47C5-B4AF-46A5-8B95-D3CC981F731C}" sibTransId="{90EA5262-0032-4C91-B081-12E3B7EA938C}"/>
    <dgm:cxn modelId="{5E68B0CA-2D1C-4970-9CB5-3BB3A79FC2DE}" srcId="{55EF31F2-2F4B-4848-A2BD-D26A4D7B6B2C}" destId="{D287BBA5-19CE-4076-8CD8-EB400FC84DF0}" srcOrd="1" destOrd="0" parTransId="{DD46F8A5-605A-4BCA-B9E8-BAEBEB436C91}" sibTransId="{2C4204A7-08B0-4888-90AC-3CF597C88CBB}"/>
    <dgm:cxn modelId="{79E70EF3-0E01-4F17-90E1-E6D7A8119DBD}" type="presOf" srcId="{55EF31F2-2F4B-4848-A2BD-D26A4D7B6B2C}" destId="{95D377F6-3BF2-4E2D-8EE2-F0D5FDA4B68D}" srcOrd="0" destOrd="0" presId="urn:microsoft.com/office/officeart/2008/layout/VerticalCurvedList"/>
    <dgm:cxn modelId="{61EF5D9A-EB10-47AA-BF22-9CDB78F70074}" type="presParOf" srcId="{95D377F6-3BF2-4E2D-8EE2-F0D5FDA4B68D}" destId="{F5E67EDD-1538-4661-82BE-399AA45E6955}" srcOrd="0" destOrd="0" presId="urn:microsoft.com/office/officeart/2008/layout/VerticalCurvedList"/>
    <dgm:cxn modelId="{778730A7-D877-4C6F-81D3-A0B9659F835A}" type="presParOf" srcId="{F5E67EDD-1538-4661-82BE-399AA45E6955}" destId="{CBAA3A71-3071-4471-A31C-8D9CF005E685}" srcOrd="0" destOrd="0" presId="urn:microsoft.com/office/officeart/2008/layout/VerticalCurvedList"/>
    <dgm:cxn modelId="{972C0902-A3BD-429B-B324-9CC7A75896C4}" type="presParOf" srcId="{CBAA3A71-3071-4471-A31C-8D9CF005E685}" destId="{200A8772-2617-4571-B68F-877D81D3BF67}" srcOrd="0" destOrd="0" presId="urn:microsoft.com/office/officeart/2008/layout/VerticalCurvedList"/>
    <dgm:cxn modelId="{5593E7A9-88FC-4720-8E22-6FB68D10D3C3}" type="presParOf" srcId="{CBAA3A71-3071-4471-A31C-8D9CF005E685}" destId="{6B3FA05C-E0E0-4703-AA33-4E0D91927A99}" srcOrd="1" destOrd="0" presId="urn:microsoft.com/office/officeart/2008/layout/VerticalCurvedList"/>
    <dgm:cxn modelId="{6F400AD2-AEFA-4C03-A28B-041075C365B9}" type="presParOf" srcId="{CBAA3A71-3071-4471-A31C-8D9CF005E685}" destId="{6678DFF1-A9A7-4227-9DA2-14E32CEC837A}" srcOrd="2" destOrd="0" presId="urn:microsoft.com/office/officeart/2008/layout/VerticalCurvedList"/>
    <dgm:cxn modelId="{1091442E-DDD5-4459-82A2-D764D8CB48D5}" type="presParOf" srcId="{CBAA3A71-3071-4471-A31C-8D9CF005E685}" destId="{03AEEF26-047E-4527-967A-1C1C3C8E1794}" srcOrd="3" destOrd="0" presId="urn:microsoft.com/office/officeart/2008/layout/VerticalCurvedList"/>
    <dgm:cxn modelId="{437583FC-5220-41EE-A9C4-3B4658E791DB}" type="presParOf" srcId="{F5E67EDD-1538-4661-82BE-399AA45E6955}" destId="{4D41B7AC-356C-4BAB-B3F9-A280166EEEA4}" srcOrd="1" destOrd="0" presId="urn:microsoft.com/office/officeart/2008/layout/VerticalCurvedList"/>
    <dgm:cxn modelId="{32117638-D4DB-4094-8C88-C19733D4CEE8}" type="presParOf" srcId="{F5E67EDD-1538-4661-82BE-399AA45E6955}" destId="{4CBB5E3C-93CF-49AE-9314-412AC186E298}" srcOrd="2" destOrd="0" presId="urn:microsoft.com/office/officeart/2008/layout/VerticalCurvedList"/>
    <dgm:cxn modelId="{E3AB619A-C7DC-4549-B5AB-C7D834C2E87C}" type="presParOf" srcId="{4CBB5E3C-93CF-49AE-9314-412AC186E298}" destId="{B637DD92-0E7B-417F-BAEC-4AE34FB3E7A2}" srcOrd="0" destOrd="0" presId="urn:microsoft.com/office/officeart/2008/layout/VerticalCurvedList"/>
    <dgm:cxn modelId="{7F1F1D1E-6AFD-423E-8042-D07B674E1EEC}" type="presParOf" srcId="{F5E67EDD-1538-4661-82BE-399AA45E6955}" destId="{770AC92A-3837-440F-9D86-F003828A8B02}" srcOrd="3" destOrd="0" presId="urn:microsoft.com/office/officeart/2008/layout/VerticalCurvedList"/>
    <dgm:cxn modelId="{1F091333-E3E0-4A82-B794-F51885A57583}" type="presParOf" srcId="{F5E67EDD-1538-4661-82BE-399AA45E6955}" destId="{02622662-B068-42C8-9FD8-B75CD613011C}" srcOrd="4" destOrd="0" presId="urn:microsoft.com/office/officeart/2008/layout/VerticalCurvedList"/>
    <dgm:cxn modelId="{729628E9-C448-4063-9EBA-5720099388C6}" type="presParOf" srcId="{02622662-B068-42C8-9FD8-B75CD613011C}" destId="{7E7FD0D3-FE24-4D00-8D71-781FE3BF5A57}" srcOrd="0" destOrd="0" presId="urn:microsoft.com/office/officeart/2008/layout/VerticalCurvedList"/>
    <dgm:cxn modelId="{73279D72-B449-40E3-9340-2E9F91A8FCB4}" type="presParOf" srcId="{F5E67EDD-1538-4661-82BE-399AA45E6955}" destId="{BA099608-B6C3-47C4-A769-837C053DD1C4}" srcOrd="5" destOrd="0" presId="urn:microsoft.com/office/officeart/2008/layout/VerticalCurvedList"/>
    <dgm:cxn modelId="{BDE4C405-1A7E-4167-A18B-27BD0958BBE8}" type="presParOf" srcId="{F5E67EDD-1538-4661-82BE-399AA45E6955}" destId="{2CA125BE-3429-4FC1-B602-83A777F2D86A}" srcOrd="6" destOrd="0" presId="urn:microsoft.com/office/officeart/2008/layout/VerticalCurvedList"/>
    <dgm:cxn modelId="{43AFB50D-462D-4A5C-BB3B-0700EFE0B9A4}" type="presParOf" srcId="{2CA125BE-3429-4FC1-B602-83A777F2D86A}" destId="{BE4AED7C-13B1-4A53-9EA0-B536805B50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EF31F2-2F4B-4848-A2BD-D26A4D7B6B2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B29A389-5E71-4300-96D5-720E0EAB6D4C}">
      <dgm:prSet phldrT="[טקסט]"/>
      <dgm:spPr/>
      <dgm:t>
        <a:bodyPr/>
        <a:lstStyle/>
        <a:p>
          <a:pPr rtl="1"/>
          <a:r>
            <a:rPr lang="he-IL" dirty="0" smtClean="0"/>
            <a:t>רק לילדים ותינוקות</a:t>
          </a:r>
          <a:endParaRPr lang="he-IL" dirty="0"/>
        </a:p>
      </dgm:t>
    </dgm:pt>
    <dgm:pt modelId="{7E62424C-F48A-45B1-AA14-086F2A1E13CC}" type="parTrans" cxnId="{1AD38FE5-E580-4EEB-AAB8-8585A6A45328}">
      <dgm:prSet/>
      <dgm:spPr/>
      <dgm:t>
        <a:bodyPr/>
        <a:lstStyle/>
        <a:p>
          <a:pPr rtl="1"/>
          <a:endParaRPr lang="he-IL"/>
        </a:p>
      </dgm:t>
    </dgm:pt>
    <dgm:pt modelId="{FE561DF2-C46C-402C-8ACE-3CEB61F85F63}" type="sibTrans" cxnId="{1AD38FE5-E580-4EEB-AAB8-8585A6A45328}">
      <dgm:prSet/>
      <dgm:spPr/>
      <dgm:t>
        <a:bodyPr/>
        <a:lstStyle/>
        <a:p>
          <a:pPr rtl="1"/>
          <a:endParaRPr lang="he-IL"/>
        </a:p>
      </dgm:t>
    </dgm:pt>
    <dgm:pt modelId="{A64317B5-51A9-4416-A9A1-2D8A202EFA8E}">
      <dgm:prSet phldrT="[טקסט]"/>
      <dgm:spPr/>
      <dgm:t>
        <a:bodyPr/>
        <a:lstStyle/>
        <a:p>
          <a:pPr rtl="1"/>
          <a:r>
            <a:rPr lang="he-IL" dirty="0" smtClean="0"/>
            <a:t>למבוגרים וילדים כאחד </a:t>
          </a:r>
          <a:endParaRPr lang="he-IL" dirty="0"/>
        </a:p>
      </dgm:t>
    </dgm:pt>
    <dgm:pt modelId="{6FF349C2-165A-4DDC-AB43-284DF7FE7CD7}" type="parTrans" cxnId="{7C32A2D7-D1DE-441A-A63E-C4B3231C87FE}">
      <dgm:prSet/>
      <dgm:spPr/>
      <dgm:t>
        <a:bodyPr/>
        <a:lstStyle/>
        <a:p>
          <a:pPr rtl="1"/>
          <a:endParaRPr lang="he-IL"/>
        </a:p>
      </dgm:t>
    </dgm:pt>
    <dgm:pt modelId="{5CBE43C9-B624-4B03-B649-09E30103CCEA}" type="sibTrans" cxnId="{7C32A2D7-D1DE-441A-A63E-C4B3231C87FE}">
      <dgm:prSet/>
      <dgm:spPr/>
      <dgm:t>
        <a:bodyPr/>
        <a:lstStyle/>
        <a:p>
          <a:pPr rtl="1"/>
          <a:endParaRPr lang="he-IL"/>
        </a:p>
      </dgm:t>
    </dgm:pt>
    <dgm:pt modelId="{C1BE75B4-3B7A-4EAF-B5BE-CF448A73DA02}">
      <dgm:prSet phldrT="[טקסט]"/>
      <dgm:spPr/>
      <dgm:t>
        <a:bodyPr/>
        <a:lstStyle/>
        <a:p>
          <a:pPr rtl="1"/>
          <a:r>
            <a:rPr lang="he-IL" dirty="0" smtClean="0"/>
            <a:t>לבעלי חיים</a:t>
          </a:r>
          <a:endParaRPr lang="he-IL" dirty="0"/>
        </a:p>
      </dgm:t>
    </dgm:pt>
    <dgm:pt modelId="{62BE3E6D-4861-4F86-8C2F-84BDF60E12CC}" type="parTrans" cxnId="{B182AC08-F66B-43A1-AD4F-E5EDEED59592}">
      <dgm:prSet/>
      <dgm:spPr/>
      <dgm:t>
        <a:bodyPr/>
        <a:lstStyle/>
        <a:p>
          <a:pPr rtl="1"/>
          <a:endParaRPr lang="he-IL"/>
        </a:p>
      </dgm:t>
    </dgm:pt>
    <dgm:pt modelId="{C325DBD2-DF65-4AB5-9EF7-BF620C4D9C24}" type="sibTrans" cxnId="{B182AC08-F66B-43A1-AD4F-E5EDEED59592}">
      <dgm:prSet/>
      <dgm:spPr/>
      <dgm:t>
        <a:bodyPr/>
        <a:lstStyle/>
        <a:p>
          <a:pPr rtl="1"/>
          <a:endParaRPr lang="he-IL"/>
        </a:p>
      </dgm:t>
    </dgm:pt>
    <dgm:pt modelId="{B249DA02-8C30-487E-A948-DC6969D7CA71}">
      <dgm:prSet phldrT="[טקסט]"/>
      <dgm:spPr/>
      <dgm:t>
        <a:bodyPr/>
        <a:lstStyle/>
        <a:p>
          <a:pPr rtl="1"/>
          <a:r>
            <a:rPr lang="he-IL" dirty="0" smtClean="0"/>
            <a:t>כל התשובות נכונות</a:t>
          </a:r>
          <a:endParaRPr lang="he-IL" dirty="0"/>
        </a:p>
      </dgm:t>
    </dgm:pt>
    <dgm:pt modelId="{2A18FD75-4262-4E3D-B5E2-9283F21BF493}" type="parTrans" cxnId="{9AF43F7D-E37D-4A8D-B0CD-E347C02D8004}">
      <dgm:prSet/>
      <dgm:spPr/>
      <dgm:t>
        <a:bodyPr/>
        <a:lstStyle/>
        <a:p>
          <a:pPr rtl="1"/>
          <a:endParaRPr lang="he-IL"/>
        </a:p>
      </dgm:t>
    </dgm:pt>
    <dgm:pt modelId="{DB3D0D0C-133F-4300-A26D-06AECA2A4586}" type="sibTrans" cxnId="{9AF43F7D-E37D-4A8D-B0CD-E347C02D8004}">
      <dgm:prSet/>
      <dgm:spPr/>
      <dgm:t>
        <a:bodyPr/>
        <a:lstStyle/>
        <a:p>
          <a:pPr rtl="1"/>
          <a:endParaRPr lang="he-IL"/>
        </a:p>
      </dgm:t>
    </dgm:pt>
    <dgm:pt modelId="{95D377F6-3BF2-4E2D-8EE2-F0D5FDA4B68D}" type="pres">
      <dgm:prSet presAssocID="{55EF31F2-2F4B-4848-A2BD-D26A4D7B6B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F5E67EDD-1538-4661-82BE-399AA45E6955}" type="pres">
      <dgm:prSet presAssocID="{55EF31F2-2F4B-4848-A2BD-D26A4D7B6B2C}" presName="Name1" presStyleCnt="0"/>
      <dgm:spPr/>
    </dgm:pt>
    <dgm:pt modelId="{CBAA3A71-3071-4471-A31C-8D9CF005E685}" type="pres">
      <dgm:prSet presAssocID="{55EF31F2-2F4B-4848-A2BD-D26A4D7B6B2C}" presName="cycle" presStyleCnt="0"/>
      <dgm:spPr/>
    </dgm:pt>
    <dgm:pt modelId="{200A8772-2617-4571-B68F-877D81D3BF67}" type="pres">
      <dgm:prSet presAssocID="{55EF31F2-2F4B-4848-A2BD-D26A4D7B6B2C}" presName="srcNode" presStyleLbl="node1" presStyleIdx="0" presStyleCnt="4"/>
      <dgm:spPr/>
    </dgm:pt>
    <dgm:pt modelId="{6B3FA05C-E0E0-4703-AA33-4E0D91927A99}" type="pres">
      <dgm:prSet presAssocID="{55EF31F2-2F4B-4848-A2BD-D26A4D7B6B2C}" presName="conn" presStyleLbl="parChTrans1D2" presStyleIdx="0" presStyleCnt="1"/>
      <dgm:spPr/>
      <dgm:t>
        <a:bodyPr/>
        <a:lstStyle/>
        <a:p>
          <a:pPr rtl="1"/>
          <a:endParaRPr lang="he-IL"/>
        </a:p>
      </dgm:t>
    </dgm:pt>
    <dgm:pt modelId="{6678DFF1-A9A7-4227-9DA2-14E32CEC837A}" type="pres">
      <dgm:prSet presAssocID="{55EF31F2-2F4B-4848-A2BD-D26A4D7B6B2C}" presName="extraNode" presStyleLbl="node1" presStyleIdx="0" presStyleCnt="4"/>
      <dgm:spPr/>
    </dgm:pt>
    <dgm:pt modelId="{03AEEF26-047E-4527-967A-1C1C3C8E1794}" type="pres">
      <dgm:prSet presAssocID="{55EF31F2-2F4B-4848-A2BD-D26A4D7B6B2C}" presName="dstNode" presStyleLbl="node1" presStyleIdx="0" presStyleCnt="4"/>
      <dgm:spPr/>
    </dgm:pt>
    <dgm:pt modelId="{16F10EA7-430A-46BD-9158-7F499F551A0B}" type="pres">
      <dgm:prSet presAssocID="{BB29A389-5E71-4300-96D5-720E0EAB6D4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2F24F14-F730-42FA-A884-3BB444AD6510}" type="pres">
      <dgm:prSet presAssocID="{BB29A389-5E71-4300-96D5-720E0EAB6D4C}" presName="accent_1" presStyleCnt="0"/>
      <dgm:spPr/>
    </dgm:pt>
    <dgm:pt modelId="{8ECDA610-F21D-4365-8815-14707D2FB8AC}" type="pres">
      <dgm:prSet presAssocID="{BB29A389-5E71-4300-96D5-720E0EAB6D4C}" presName="accentRepeatNode" presStyleLbl="solidFgAcc1" presStyleIdx="0" presStyleCnt="4"/>
      <dgm:spPr/>
    </dgm:pt>
    <dgm:pt modelId="{47C2DC36-E6BD-4EEE-8A82-7135BEE7085B}" type="pres">
      <dgm:prSet presAssocID="{A64317B5-51A9-4416-A9A1-2D8A202EFA8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C70E1CE-B8BB-4B72-8B3A-F73926997152}" type="pres">
      <dgm:prSet presAssocID="{A64317B5-51A9-4416-A9A1-2D8A202EFA8E}" presName="accent_2" presStyleCnt="0"/>
      <dgm:spPr/>
    </dgm:pt>
    <dgm:pt modelId="{CF07FB22-8047-4CF3-941A-8792DBCADCF6}" type="pres">
      <dgm:prSet presAssocID="{A64317B5-51A9-4416-A9A1-2D8A202EFA8E}" presName="accentRepeatNode" presStyleLbl="solidFgAcc1" presStyleIdx="1" presStyleCnt="4"/>
      <dgm:spPr/>
    </dgm:pt>
    <dgm:pt modelId="{E2351E21-5B13-4134-B816-ACB4F610AA44}" type="pres">
      <dgm:prSet presAssocID="{C1BE75B4-3B7A-4EAF-B5BE-CF448A73DA0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4D5B710-2296-4D72-B482-3C22CA6BEFEB}" type="pres">
      <dgm:prSet presAssocID="{C1BE75B4-3B7A-4EAF-B5BE-CF448A73DA02}" presName="accent_3" presStyleCnt="0"/>
      <dgm:spPr/>
    </dgm:pt>
    <dgm:pt modelId="{516D3DB3-B61C-43D2-89A0-1A0BD06282D6}" type="pres">
      <dgm:prSet presAssocID="{C1BE75B4-3B7A-4EAF-B5BE-CF448A73DA02}" presName="accentRepeatNode" presStyleLbl="solidFgAcc1" presStyleIdx="2" presStyleCnt="4"/>
      <dgm:spPr/>
    </dgm:pt>
    <dgm:pt modelId="{6B10EE50-B5DA-44A0-B7CC-85528D404370}" type="pres">
      <dgm:prSet presAssocID="{B249DA02-8C30-487E-A948-DC6969D7CA7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F69F975-4519-43CF-B4C2-5E3F5703DB38}" type="pres">
      <dgm:prSet presAssocID="{B249DA02-8C30-487E-A948-DC6969D7CA71}" presName="accent_4" presStyleCnt="0"/>
      <dgm:spPr/>
    </dgm:pt>
    <dgm:pt modelId="{1F23E420-8C6E-420A-969D-1E2BDC8E2B5D}" type="pres">
      <dgm:prSet presAssocID="{B249DA02-8C30-487E-A948-DC6969D7CA71}" presName="accentRepeatNode" presStyleLbl="solidFgAcc1" presStyleIdx="3" presStyleCnt="4"/>
      <dgm:spPr/>
    </dgm:pt>
  </dgm:ptLst>
  <dgm:cxnLst>
    <dgm:cxn modelId="{277C6212-8B71-40BA-9977-E99BC419F5FC}" type="presOf" srcId="{A64317B5-51A9-4416-A9A1-2D8A202EFA8E}" destId="{47C2DC36-E6BD-4EEE-8A82-7135BEE7085B}" srcOrd="0" destOrd="0" presId="urn:microsoft.com/office/officeart/2008/layout/VerticalCurvedList"/>
    <dgm:cxn modelId="{7C32A2D7-D1DE-441A-A63E-C4B3231C87FE}" srcId="{55EF31F2-2F4B-4848-A2BD-D26A4D7B6B2C}" destId="{A64317B5-51A9-4416-A9A1-2D8A202EFA8E}" srcOrd="1" destOrd="0" parTransId="{6FF349C2-165A-4DDC-AB43-284DF7FE7CD7}" sibTransId="{5CBE43C9-B624-4B03-B649-09E30103CCEA}"/>
    <dgm:cxn modelId="{A52B2AC0-B355-4396-8EBD-B626602BA403}" type="presOf" srcId="{C1BE75B4-3B7A-4EAF-B5BE-CF448A73DA02}" destId="{E2351E21-5B13-4134-B816-ACB4F610AA44}" srcOrd="0" destOrd="0" presId="urn:microsoft.com/office/officeart/2008/layout/VerticalCurvedList"/>
    <dgm:cxn modelId="{1AD38FE5-E580-4EEB-AAB8-8585A6A45328}" srcId="{55EF31F2-2F4B-4848-A2BD-D26A4D7B6B2C}" destId="{BB29A389-5E71-4300-96D5-720E0EAB6D4C}" srcOrd="0" destOrd="0" parTransId="{7E62424C-F48A-45B1-AA14-086F2A1E13CC}" sibTransId="{FE561DF2-C46C-402C-8ACE-3CEB61F85F63}"/>
    <dgm:cxn modelId="{B182AC08-F66B-43A1-AD4F-E5EDEED59592}" srcId="{55EF31F2-2F4B-4848-A2BD-D26A4D7B6B2C}" destId="{C1BE75B4-3B7A-4EAF-B5BE-CF448A73DA02}" srcOrd="2" destOrd="0" parTransId="{62BE3E6D-4861-4F86-8C2F-84BDF60E12CC}" sibTransId="{C325DBD2-DF65-4AB5-9EF7-BF620C4D9C24}"/>
    <dgm:cxn modelId="{B81DB5BE-0A55-48D5-AFFF-C2A30BCBE62F}" type="presOf" srcId="{BB29A389-5E71-4300-96D5-720E0EAB6D4C}" destId="{16F10EA7-430A-46BD-9158-7F499F551A0B}" srcOrd="0" destOrd="0" presId="urn:microsoft.com/office/officeart/2008/layout/VerticalCurvedList"/>
    <dgm:cxn modelId="{B00082F9-8565-4196-A29E-E3850DDEE93E}" type="presOf" srcId="{FE561DF2-C46C-402C-8ACE-3CEB61F85F63}" destId="{6B3FA05C-E0E0-4703-AA33-4E0D91927A99}" srcOrd="0" destOrd="0" presId="urn:microsoft.com/office/officeart/2008/layout/VerticalCurvedList"/>
    <dgm:cxn modelId="{D341FB13-880E-48CB-A1B9-E136B11A7F78}" type="presOf" srcId="{B249DA02-8C30-487E-A948-DC6969D7CA71}" destId="{6B10EE50-B5DA-44A0-B7CC-85528D404370}" srcOrd="0" destOrd="0" presId="urn:microsoft.com/office/officeart/2008/layout/VerticalCurvedList"/>
    <dgm:cxn modelId="{9AF43F7D-E37D-4A8D-B0CD-E347C02D8004}" srcId="{55EF31F2-2F4B-4848-A2BD-D26A4D7B6B2C}" destId="{B249DA02-8C30-487E-A948-DC6969D7CA71}" srcOrd="3" destOrd="0" parTransId="{2A18FD75-4262-4E3D-B5E2-9283F21BF493}" sibTransId="{DB3D0D0C-133F-4300-A26D-06AECA2A4586}"/>
    <dgm:cxn modelId="{44A627C4-3535-4144-AE98-4DFFD3717422}" type="presOf" srcId="{55EF31F2-2F4B-4848-A2BD-D26A4D7B6B2C}" destId="{95D377F6-3BF2-4E2D-8EE2-F0D5FDA4B68D}" srcOrd="0" destOrd="0" presId="urn:microsoft.com/office/officeart/2008/layout/VerticalCurvedList"/>
    <dgm:cxn modelId="{D86D2678-36B4-49EA-BAF2-03CCB092FA47}" type="presParOf" srcId="{95D377F6-3BF2-4E2D-8EE2-F0D5FDA4B68D}" destId="{F5E67EDD-1538-4661-82BE-399AA45E6955}" srcOrd="0" destOrd="0" presId="urn:microsoft.com/office/officeart/2008/layout/VerticalCurvedList"/>
    <dgm:cxn modelId="{6A3FD9FA-EF93-4FD4-B58B-5A31E88B345F}" type="presParOf" srcId="{F5E67EDD-1538-4661-82BE-399AA45E6955}" destId="{CBAA3A71-3071-4471-A31C-8D9CF005E685}" srcOrd="0" destOrd="0" presId="urn:microsoft.com/office/officeart/2008/layout/VerticalCurvedList"/>
    <dgm:cxn modelId="{42648D34-700A-44C9-8779-0E1603F3A301}" type="presParOf" srcId="{CBAA3A71-3071-4471-A31C-8D9CF005E685}" destId="{200A8772-2617-4571-B68F-877D81D3BF67}" srcOrd="0" destOrd="0" presId="urn:microsoft.com/office/officeart/2008/layout/VerticalCurvedList"/>
    <dgm:cxn modelId="{AFA4AC88-33E1-4725-9712-6800A5584C1A}" type="presParOf" srcId="{CBAA3A71-3071-4471-A31C-8D9CF005E685}" destId="{6B3FA05C-E0E0-4703-AA33-4E0D91927A99}" srcOrd="1" destOrd="0" presId="urn:microsoft.com/office/officeart/2008/layout/VerticalCurvedList"/>
    <dgm:cxn modelId="{BC1E43DF-476F-4395-AB34-4D4B11437E30}" type="presParOf" srcId="{CBAA3A71-3071-4471-A31C-8D9CF005E685}" destId="{6678DFF1-A9A7-4227-9DA2-14E32CEC837A}" srcOrd="2" destOrd="0" presId="urn:microsoft.com/office/officeart/2008/layout/VerticalCurvedList"/>
    <dgm:cxn modelId="{E500BF2D-6007-44D5-A2FE-A4DD95DF380E}" type="presParOf" srcId="{CBAA3A71-3071-4471-A31C-8D9CF005E685}" destId="{03AEEF26-047E-4527-967A-1C1C3C8E1794}" srcOrd="3" destOrd="0" presId="urn:microsoft.com/office/officeart/2008/layout/VerticalCurvedList"/>
    <dgm:cxn modelId="{134A2EAC-6E45-449A-85C7-61AAA695768B}" type="presParOf" srcId="{F5E67EDD-1538-4661-82BE-399AA45E6955}" destId="{16F10EA7-430A-46BD-9158-7F499F551A0B}" srcOrd="1" destOrd="0" presId="urn:microsoft.com/office/officeart/2008/layout/VerticalCurvedList"/>
    <dgm:cxn modelId="{A6154290-FC96-4922-A973-989842EB53B4}" type="presParOf" srcId="{F5E67EDD-1538-4661-82BE-399AA45E6955}" destId="{B2F24F14-F730-42FA-A884-3BB444AD6510}" srcOrd="2" destOrd="0" presId="urn:microsoft.com/office/officeart/2008/layout/VerticalCurvedList"/>
    <dgm:cxn modelId="{EBDDD608-44F3-410D-98E0-62DDC62EC82B}" type="presParOf" srcId="{B2F24F14-F730-42FA-A884-3BB444AD6510}" destId="{8ECDA610-F21D-4365-8815-14707D2FB8AC}" srcOrd="0" destOrd="0" presId="urn:microsoft.com/office/officeart/2008/layout/VerticalCurvedList"/>
    <dgm:cxn modelId="{CF1A4BEA-F15E-40EF-AA1E-D511E1BD95D0}" type="presParOf" srcId="{F5E67EDD-1538-4661-82BE-399AA45E6955}" destId="{47C2DC36-E6BD-4EEE-8A82-7135BEE7085B}" srcOrd="3" destOrd="0" presId="urn:microsoft.com/office/officeart/2008/layout/VerticalCurvedList"/>
    <dgm:cxn modelId="{B2C9A6E7-E52C-4F79-A93D-FEF61E47085B}" type="presParOf" srcId="{F5E67EDD-1538-4661-82BE-399AA45E6955}" destId="{FC70E1CE-B8BB-4B72-8B3A-F73926997152}" srcOrd="4" destOrd="0" presId="urn:microsoft.com/office/officeart/2008/layout/VerticalCurvedList"/>
    <dgm:cxn modelId="{02427BB8-D3F8-4C3D-B442-D9475D2E8927}" type="presParOf" srcId="{FC70E1CE-B8BB-4B72-8B3A-F73926997152}" destId="{CF07FB22-8047-4CF3-941A-8792DBCADCF6}" srcOrd="0" destOrd="0" presId="urn:microsoft.com/office/officeart/2008/layout/VerticalCurvedList"/>
    <dgm:cxn modelId="{778769A3-FA2A-43BE-A182-4E6368B3467F}" type="presParOf" srcId="{F5E67EDD-1538-4661-82BE-399AA45E6955}" destId="{E2351E21-5B13-4134-B816-ACB4F610AA44}" srcOrd="5" destOrd="0" presId="urn:microsoft.com/office/officeart/2008/layout/VerticalCurvedList"/>
    <dgm:cxn modelId="{BF03BD98-40A8-453A-BA31-91C7044DC3A7}" type="presParOf" srcId="{F5E67EDD-1538-4661-82BE-399AA45E6955}" destId="{14D5B710-2296-4D72-B482-3C22CA6BEFEB}" srcOrd="6" destOrd="0" presId="urn:microsoft.com/office/officeart/2008/layout/VerticalCurvedList"/>
    <dgm:cxn modelId="{61574714-2CF9-479A-9BAB-4A278A1190F9}" type="presParOf" srcId="{14D5B710-2296-4D72-B482-3C22CA6BEFEB}" destId="{516D3DB3-B61C-43D2-89A0-1A0BD06282D6}" srcOrd="0" destOrd="0" presId="urn:microsoft.com/office/officeart/2008/layout/VerticalCurvedList"/>
    <dgm:cxn modelId="{DB3325D9-DF00-47BF-92DF-1701F722D504}" type="presParOf" srcId="{F5E67EDD-1538-4661-82BE-399AA45E6955}" destId="{6B10EE50-B5DA-44A0-B7CC-85528D404370}" srcOrd="7" destOrd="0" presId="urn:microsoft.com/office/officeart/2008/layout/VerticalCurvedList"/>
    <dgm:cxn modelId="{E5EFA486-6754-4C56-8E4F-FFBE97FFB99D}" type="presParOf" srcId="{F5E67EDD-1538-4661-82BE-399AA45E6955}" destId="{8F69F975-4519-43CF-B4C2-5E3F5703DB38}" srcOrd="8" destOrd="0" presId="urn:microsoft.com/office/officeart/2008/layout/VerticalCurvedList"/>
    <dgm:cxn modelId="{1544695B-7EF9-4C79-A8C4-DCB0863B5AB8}" type="presParOf" srcId="{8F69F975-4519-43CF-B4C2-5E3F5703DB38}" destId="{1F23E420-8C6E-420A-969D-1E2BDC8E2B5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EF31F2-2F4B-4848-A2BD-D26A4D7B6B2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B29A389-5E71-4300-96D5-720E0EAB6D4C}">
      <dgm:prSet phldrT="[טקסט]"/>
      <dgm:spPr/>
      <dgm:t>
        <a:bodyPr/>
        <a:lstStyle/>
        <a:p>
          <a:pPr rtl="1"/>
          <a:r>
            <a:rPr lang="he-IL" dirty="0" smtClean="0"/>
            <a:t>הורים</a:t>
          </a:r>
          <a:endParaRPr lang="he-IL" dirty="0"/>
        </a:p>
      </dgm:t>
    </dgm:pt>
    <dgm:pt modelId="{7E62424C-F48A-45B1-AA14-086F2A1E13CC}" type="parTrans" cxnId="{1AD38FE5-E580-4EEB-AAB8-8585A6A45328}">
      <dgm:prSet/>
      <dgm:spPr/>
      <dgm:t>
        <a:bodyPr/>
        <a:lstStyle/>
        <a:p>
          <a:pPr rtl="1"/>
          <a:endParaRPr lang="he-IL"/>
        </a:p>
      </dgm:t>
    </dgm:pt>
    <dgm:pt modelId="{FE561DF2-C46C-402C-8ACE-3CEB61F85F63}" type="sibTrans" cxnId="{1AD38FE5-E580-4EEB-AAB8-8585A6A45328}">
      <dgm:prSet/>
      <dgm:spPr/>
      <dgm:t>
        <a:bodyPr/>
        <a:lstStyle/>
        <a:p>
          <a:pPr rtl="1"/>
          <a:endParaRPr lang="he-IL"/>
        </a:p>
      </dgm:t>
    </dgm:pt>
    <dgm:pt modelId="{A64317B5-51A9-4416-A9A1-2D8A202EFA8E}">
      <dgm:prSet phldrT="[טקסט]"/>
      <dgm:spPr/>
      <dgm:t>
        <a:bodyPr/>
        <a:lstStyle/>
        <a:p>
          <a:pPr rtl="1"/>
          <a:r>
            <a:rPr lang="he-IL" dirty="0" smtClean="0"/>
            <a:t>ילדים שמשחקים מחבואים </a:t>
          </a:r>
          <a:endParaRPr lang="he-IL" dirty="0"/>
        </a:p>
      </dgm:t>
    </dgm:pt>
    <dgm:pt modelId="{6FF349C2-165A-4DDC-AB43-284DF7FE7CD7}" type="parTrans" cxnId="{7C32A2D7-D1DE-441A-A63E-C4B3231C87FE}">
      <dgm:prSet/>
      <dgm:spPr/>
      <dgm:t>
        <a:bodyPr/>
        <a:lstStyle/>
        <a:p>
          <a:pPr rtl="1"/>
          <a:endParaRPr lang="he-IL"/>
        </a:p>
      </dgm:t>
    </dgm:pt>
    <dgm:pt modelId="{5CBE43C9-B624-4B03-B649-09E30103CCEA}" type="sibTrans" cxnId="{7C32A2D7-D1DE-441A-A63E-C4B3231C87FE}">
      <dgm:prSet/>
      <dgm:spPr/>
      <dgm:t>
        <a:bodyPr/>
        <a:lstStyle/>
        <a:p>
          <a:pPr rtl="1"/>
          <a:endParaRPr lang="he-IL"/>
        </a:p>
      </dgm:t>
    </dgm:pt>
    <dgm:pt modelId="{C1BE75B4-3B7A-4EAF-B5BE-CF448A73DA02}">
      <dgm:prSet phldrT="[טקסט]"/>
      <dgm:spPr/>
      <dgm:t>
        <a:bodyPr/>
        <a:lstStyle/>
        <a:p>
          <a:pPr rtl="1"/>
          <a:r>
            <a:rPr lang="he-IL" dirty="0" smtClean="0"/>
            <a:t>רק לטכנאי מוסמך מחברת החשמל</a:t>
          </a:r>
          <a:endParaRPr lang="he-IL" dirty="0"/>
        </a:p>
      </dgm:t>
    </dgm:pt>
    <dgm:pt modelId="{62BE3E6D-4861-4F86-8C2F-84BDF60E12CC}" type="parTrans" cxnId="{B182AC08-F66B-43A1-AD4F-E5EDEED59592}">
      <dgm:prSet/>
      <dgm:spPr/>
      <dgm:t>
        <a:bodyPr/>
        <a:lstStyle/>
        <a:p>
          <a:pPr rtl="1"/>
          <a:endParaRPr lang="he-IL"/>
        </a:p>
      </dgm:t>
    </dgm:pt>
    <dgm:pt modelId="{C325DBD2-DF65-4AB5-9EF7-BF620C4D9C24}" type="sibTrans" cxnId="{B182AC08-F66B-43A1-AD4F-E5EDEED59592}">
      <dgm:prSet/>
      <dgm:spPr/>
      <dgm:t>
        <a:bodyPr/>
        <a:lstStyle/>
        <a:p>
          <a:pPr rtl="1"/>
          <a:endParaRPr lang="he-IL"/>
        </a:p>
      </dgm:t>
    </dgm:pt>
    <dgm:pt modelId="{BE9C87B1-7641-4A32-B4D5-8CFFDA258A67}">
      <dgm:prSet phldrT="[טקסט]"/>
      <dgm:spPr/>
      <dgm:t>
        <a:bodyPr/>
        <a:lstStyle/>
        <a:p>
          <a:pPr rtl="1"/>
          <a:r>
            <a:rPr lang="he-IL" dirty="0" smtClean="0"/>
            <a:t>לאף אחד</a:t>
          </a:r>
          <a:endParaRPr lang="he-IL" dirty="0"/>
        </a:p>
      </dgm:t>
    </dgm:pt>
    <dgm:pt modelId="{C139B2CF-0BB1-4AA9-A0DC-DD1AB4524B6A}" type="parTrans" cxnId="{AF98598F-9276-48D8-B5CF-26CD1E93FD27}">
      <dgm:prSet/>
      <dgm:spPr/>
      <dgm:t>
        <a:bodyPr/>
        <a:lstStyle/>
        <a:p>
          <a:pPr rtl="1"/>
          <a:endParaRPr lang="he-IL"/>
        </a:p>
      </dgm:t>
    </dgm:pt>
    <dgm:pt modelId="{B414AB16-D459-43C3-BA6E-BEA162C1A8D7}" type="sibTrans" cxnId="{AF98598F-9276-48D8-B5CF-26CD1E93FD27}">
      <dgm:prSet/>
      <dgm:spPr/>
      <dgm:t>
        <a:bodyPr/>
        <a:lstStyle/>
        <a:p>
          <a:pPr rtl="1"/>
          <a:endParaRPr lang="he-IL"/>
        </a:p>
      </dgm:t>
    </dgm:pt>
    <dgm:pt modelId="{95D377F6-3BF2-4E2D-8EE2-F0D5FDA4B68D}" type="pres">
      <dgm:prSet presAssocID="{55EF31F2-2F4B-4848-A2BD-D26A4D7B6B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F5E67EDD-1538-4661-82BE-399AA45E6955}" type="pres">
      <dgm:prSet presAssocID="{55EF31F2-2F4B-4848-A2BD-D26A4D7B6B2C}" presName="Name1" presStyleCnt="0"/>
      <dgm:spPr/>
    </dgm:pt>
    <dgm:pt modelId="{CBAA3A71-3071-4471-A31C-8D9CF005E685}" type="pres">
      <dgm:prSet presAssocID="{55EF31F2-2F4B-4848-A2BD-D26A4D7B6B2C}" presName="cycle" presStyleCnt="0"/>
      <dgm:spPr/>
    </dgm:pt>
    <dgm:pt modelId="{200A8772-2617-4571-B68F-877D81D3BF67}" type="pres">
      <dgm:prSet presAssocID="{55EF31F2-2F4B-4848-A2BD-D26A4D7B6B2C}" presName="srcNode" presStyleLbl="node1" presStyleIdx="0" presStyleCnt="4"/>
      <dgm:spPr/>
    </dgm:pt>
    <dgm:pt modelId="{6B3FA05C-E0E0-4703-AA33-4E0D91927A99}" type="pres">
      <dgm:prSet presAssocID="{55EF31F2-2F4B-4848-A2BD-D26A4D7B6B2C}" presName="conn" presStyleLbl="parChTrans1D2" presStyleIdx="0" presStyleCnt="1"/>
      <dgm:spPr/>
      <dgm:t>
        <a:bodyPr/>
        <a:lstStyle/>
        <a:p>
          <a:pPr rtl="1"/>
          <a:endParaRPr lang="he-IL"/>
        </a:p>
      </dgm:t>
    </dgm:pt>
    <dgm:pt modelId="{6678DFF1-A9A7-4227-9DA2-14E32CEC837A}" type="pres">
      <dgm:prSet presAssocID="{55EF31F2-2F4B-4848-A2BD-D26A4D7B6B2C}" presName="extraNode" presStyleLbl="node1" presStyleIdx="0" presStyleCnt="4"/>
      <dgm:spPr/>
    </dgm:pt>
    <dgm:pt modelId="{03AEEF26-047E-4527-967A-1C1C3C8E1794}" type="pres">
      <dgm:prSet presAssocID="{55EF31F2-2F4B-4848-A2BD-D26A4D7B6B2C}" presName="dstNode" presStyleLbl="node1" presStyleIdx="0" presStyleCnt="4"/>
      <dgm:spPr/>
    </dgm:pt>
    <dgm:pt modelId="{16F10EA7-430A-46BD-9158-7F499F551A0B}" type="pres">
      <dgm:prSet presAssocID="{BB29A389-5E71-4300-96D5-720E0EAB6D4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2F24F14-F730-42FA-A884-3BB444AD6510}" type="pres">
      <dgm:prSet presAssocID="{BB29A389-5E71-4300-96D5-720E0EAB6D4C}" presName="accent_1" presStyleCnt="0"/>
      <dgm:spPr/>
    </dgm:pt>
    <dgm:pt modelId="{8ECDA610-F21D-4365-8815-14707D2FB8AC}" type="pres">
      <dgm:prSet presAssocID="{BB29A389-5E71-4300-96D5-720E0EAB6D4C}" presName="accentRepeatNode" presStyleLbl="solidFgAcc1" presStyleIdx="0" presStyleCnt="4"/>
      <dgm:spPr/>
    </dgm:pt>
    <dgm:pt modelId="{47C2DC36-E6BD-4EEE-8A82-7135BEE7085B}" type="pres">
      <dgm:prSet presAssocID="{A64317B5-51A9-4416-A9A1-2D8A202EFA8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C70E1CE-B8BB-4B72-8B3A-F73926997152}" type="pres">
      <dgm:prSet presAssocID="{A64317B5-51A9-4416-A9A1-2D8A202EFA8E}" presName="accent_2" presStyleCnt="0"/>
      <dgm:spPr/>
    </dgm:pt>
    <dgm:pt modelId="{CF07FB22-8047-4CF3-941A-8792DBCADCF6}" type="pres">
      <dgm:prSet presAssocID="{A64317B5-51A9-4416-A9A1-2D8A202EFA8E}" presName="accentRepeatNode" presStyleLbl="solidFgAcc1" presStyleIdx="1" presStyleCnt="4"/>
      <dgm:spPr/>
    </dgm:pt>
    <dgm:pt modelId="{E2351E21-5B13-4134-B816-ACB4F610AA44}" type="pres">
      <dgm:prSet presAssocID="{C1BE75B4-3B7A-4EAF-B5BE-CF448A73DA0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4D5B710-2296-4D72-B482-3C22CA6BEFEB}" type="pres">
      <dgm:prSet presAssocID="{C1BE75B4-3B7A-4EAF-B5BE-CF448A73DA02}" presName="accent_3" presStyleCnt="0"/>
      <dgm:spPr/>
    </dgm:pt>
    <dgm:pt modelId="{516D3DB3-B61C-43D2-89A0-1A0BD06282D6}" type="pres">
      <dgm:prSet presAssocID="{C1BE75B4-3B7A-4EAF-B5BE-CF448A73DA02}" presName="accentRepeatNode" presStyleLbl="solidFgAcc1" presStyleIdx="2" presStyleCnt="4"/>
      <dgm:spPr/>
    </dgm:pt>
    <dgm:pt modelId="{4296C8FE-A02D-48B9-A6BC-195B92526576}" type="pres">
      <dgm:prSet presAssocID="{BE9C87B1-7641-4A32-B4D5-8CFFDA258A6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019FA6B-8AC4-4E75-93B7-DD53D6CC3871}" type="pres">
      <dgm:prSet presAssocID="{BE9C87B1-7641-4A32-B4D5-8CFFDA258A67}" presName="accent_4" presStyleCnt="0"/>
      <dgm:spPr/>
    </dgm:pt>
    <dgm:pt modelId="{AD704924-9AD1-4917-8B7E-A7B425596554}" type="pres">
      <dgm:prSet presAssocID="{BE9C87B1-7641-4A32-B4D5-8CFFDA258A67}" presName="accentRepeatNode" presStyleLbl="solidFgAcc1" presStyleIdx="3" presStyleCnt="4"/>
      <dgm:spPr/>
    </dgm:pt>
  </dgm:ptLst>
  <dgm:cxnLst>
    <dgm:cxn modelId="{793D6B1A-3F90-4C98-84B2-C9FCB84D6CAB}" type="presOf" srcId="{BB29A389-5E71-4300-96D5-720E0EAB6D4C}" destId="{16F10EA7-430A-46BD-9158-7F499F551A0B}" srcOrd="0" destOrd="0" presId="urn:microsoft.com/office/officeart/2008/layout/VerticalCurvedList"/>
    <dgm:cxn modelId="{24B4ABB9-7A40-4FB3-974B-7A2AD27F16EA}" type="presOf" srcId="{55EF31F2-2F4B-4848-A2BD-D26A4D7B6B2C}" destId="{95D377F6-3BF2-4E2D-8EE2-F0D5FDA4B68D}" srcOrd="0" destOrd="0" presId="urn:microsoft.com/office/officeart/2008/layout/VerticalCurvedList"/>
    <dgm:cxn modelId="{29A7411E-ED6C-4184-97C9-4C59ED18C47A}" type="presOf" srcId="{BE9C87B1-7641-4A32-B4D5-8CFFDA258A67}" destId="{4296C8FE-A02D-48B9-A6BC-195B92526576}" srcOrd="0" destOrd="0" presId="urn:microsoft.com/office/officeart/2008/layout/VerticalCurvedList"/>
    <dgm:cxn modelId="{75E78C4F-414F-494A-AFD0-64C4A097C500}" type="presOf" srcId="{FE561DF2-C46C-402C-8ACE-3CEB61F85F63}" destId="{6B3FA05C-E0E0-4703-AA33-4E0D91927A99}" srcOrd="0" destOrd="0" presId="urn:microsoft.com/office/officeart/2008/layout/VerticalCurvedList"/>
    <dgm:cxn modelId="{B182AC08-F66B-43A1-AD4F-E5EDEED59592}" srcId="{55EF31F2-2F4B-4848-A2BD-D26A4D7B6B2C}" destId="{C1BE75B4-3B7A-4EAF-B5BE-CF448A73DA02}" srcOrd="2" destOrd="0" parTransId="{62BE3E6D-4861-4F86-8C2F-84BDF60E12CC}" sibTransId="{C325DBD2-DF65-4AB5-9EF7-BF620C4D9C24}"/>
    <dgm:cxn modelId="{7C32A2D7-D1DE-441A-A63E-C4B3231C87FE}" srcId="{55EF31F2-2F4B-4848-A2BD-D26A4D7B6B2C}" destId="{A64317B5-51A9-4416-A9A1-2D8A202EFA8E}" srcOrd="1" destOrd="0" parTransId="{6FF349C2-165A-4DDC-AB43-284DF7FE7CD7}" sibTransId="{5CBE43C9-B624-4B03-B649-09E30103CCEA}"/>
    <dgm:cxn modelId="{A6E977D1-7123-43B9-B58F-3B4954DA0AFA}" type="presOf" srcId="{C1BE75B4-3B7A-4EAF-B5BE-CF448A73DA02}" destId="{E2351E21-5B13-4134-B816-ACB4F610AA44}" srcOrd="0" destOrd="0" presId="urn:microsoft.com/office/officeart/2008/layout/VerticalCurvedList"/>
    <dgm:cxn modelId="{1AD38FE5-E580-4EEB-AAB8-8585A6A45328}" srcId="{55EF31F2-2F4B-4848-A2BD-D26A4D7B6B2C}" destId="{BB29A389-5E71-4300-96D5-720E0EAB6D4C}" srcOrd="0" destOrd="0" parTransId="{7E62424C-F48A-45B1-AA14-086F2A1E13CC}" sibTransId="{FE561DF2-C46C-402C-8ACE-3CEB61F85F63}"/>
    <dgm:cxn modelId="{AF98598F-9276-48D8-B5CF-26CD1E93FD27}" srcId="{55EF31F2-2F4B-4848-A2BD-D26A4D7B6B2C}" destId="{BE9C87B1-7641-4A32-B4D5-8CFFDA258A67}" srcOrd="3" destOrd="0" parTransId="{C139B2CF-0BB1-4AA9-A0DC-DD1AB4524B6A}" sibTransId="{B414AB16-D459-43C3-BA6E-BEA162C1A8D7}"/>
    <dgm:cxn modelId="{600F3608-A2DC-4DB0-A281-4872A8E3E733}" type="presOf" srcId="{A64317B5-51A9-4416-A9A1-2D8A202EFA8E}" destId="{47C2DC36-E6BD-4EEE-8A82-7135BEE7085B}" srcOrd="0" destOrd="0" presId="urn:microsoft.com/office/officeart/2008/layout/VerticalCurvedList"/>
    <dgm:cxn modelId="{6B62C837-F90F-4A71-A438-672790A4A2B6}" type="presParOf" srcId="{95D377F6-3BF2-4E2D-8EE2-F0D5FDA4B68D}" destId="{F5E67EDD-1538-4661-82BE-399AA45E6955}" srcOrd="0" destOrd="0" presId="urn:microsoft.com/office/officeart/2008/layout/VerticalCurvedList"/>
    <dgm:cxn modelId="{F259B562-7DAE-4847-B564-635365729F42}" type="presParOf" srcId="{F5E67EDD-1538-4661-82BE-399AA45E6955}" destId="{CBAA3A71-3071-4471-A31C-8D9CF005E685}" srcOrd="0" destOrd="0" presId="urn:microsoft.com/office/officeart/2008/layout/VerticalCurvedList"/>
    <dgm:cxn modelId="{2ECA89A1-B103-47B2-9066-710088E9C919}" type="presParOf" srcId="{CBAA3A71-3071-4471-A31C-8D9CF005E685}" destId="{200A8772-2617-4571-B68F-877D81D3BF67}" srcOrd="0" destOrd="0" presId="urn:microsoft.com/office/officeart/2008/layout/VerticalCurvedList"/>
    <dgm:cxn modelId="{059429C8-98AA-4E08-AA0B-EB9DBD6899CA}" type="presParOf" srcId="{CBAA3A71-3071-4471-A31C-8D9CF005E685}" destId="{6B3FA05C-E0E0-4703-AA33-4E0D91927A99}" srcOrd="1" destOrd="0" presId="urn:microsoft.com/office/officeart/2008/layout/VerticalCurvedList"/>
    <dgm:cxn modelId="{E179CE5D-907E-41E7-9F1F-0D6DBF9C98F7}" type="presParOf" srcId="{CBAA3A71-3071-4471-A31C-8D9CF005E685}" destId="{6678DFF1-A9A7-4227-9DA2-14E32CEC837A}" srcOrd="2" destOrd="0" presId="urn:microsoft.com/office/officeart/2008/layout/VerticalCurvedList"/>
    <dgm:cxn modelId="{B44EEB3A-8F22-490E-B1D5-FFEA43D1DC5B}" type="presParOf" srcId="{CBAA3A71-3071-4471-A31C-8D9CF005E685}" destId="{03AEEF26-047E-4527-967A-1C1C3C8E1794}" srcOrd="3" destOrd="0" presId="urn:microsoft.com/office/officeart/2008/layout/VerticalCurvedList"/>
    <dgm:cxn modelId="{0C803395-3B2A-4C71-8272-8317F592FF42}" type="presParOf" srcId="{F5E67EDD-1538-4661-82BE-399AA45E6955}" destId="{16F10EA7-430A-46BD-9158-7F499F551A0B}" srcOrd="1" destOrd="0" presId="urn:microsoft.com/office/officeart/2008/layout/VerticalCurvedList"/>
    <dgm:cxn modelId="{0E04B6AA-240F-4EF9-B740-437F5415D743}" type="presParOf" srcId="{F5E67EDD-1538-4661-82BE-399AA45E6955}" destId="{B2F24F14-F730-42FA-A884-3BB444AD6510}" srcOrd="2" destOrd="0" presId="urn:microsoft.com/office/officeart/2008/layout/VerticalCurvedList"/>
    <dgm:cxn modelId="{794BC73A-A462-4F45-8B78-EA6ED453DBD8}" type="presParOf" srcId="{B2F24F14-F730-42FA-A884-3BB444AD6510}" destId="{8ECDA610-F21D-4365-8815-14707D2FB8AC}" srcOrd="0" destOrd="0" presId="urn:microsoft.com/office/officeart/2008/layout/VerticalCurvedList"/>
    <dgm:cxn modelId="{D46806C5-C75C-4CD5-B3EB-2685A95C3CCC}" type="presParOf" srcId="{F5E67EDD-1538-4661-82BE-399AA45E6955}" destId="{47C2DC36-E6BD-4EEE-8A82-7135BEE7085B}" srcOrd="3" destOrd="0" presId="urn:microsoft.com/office/officeart/2008/layout/VerticalCurvedList"/>
    <dgm:cxn modelId="{3C42FB52-019E-45F8-9DEC-52CC6011FF04}" type="presParOf" srcId="{F5E67EDD-1538-4661-82BE-399AA45E6955}" destId="{FC70E1CE-B8BB-4B72-8B3A-F73926997152}" srcOrd="4" destOrd="0" presId="urn:microsoft.com/office/officeart/2008/layout/VerticalCurvedList"/>
    <dgm:cxn modelId="{6A28A5BA-929A-4BB5-B0D9-B17FD679E9FB}" type="presParOf" srcId="{FC70E1CE-B8BB-4B72-8B3A-F73926997152}" destId="{CF07FB22-8047-4CF3-941A-8792DBCADCF6}" srcOrd="0" destOrd="0" presId="urn:microsoft.com/office/officeart/2008/layout/VerticalCurvedList"/>
    <dgm:cxn modelId="{1164AB6F-3BF0-45D9-973B-662CC2C274FF}" type="presParOf" srcId="{F5E67EDD-1538-4661-82BE-399AA45E6955}" destId="{E2351E21-5B13-4134-B816-ACB4F610AA44}" srcOrd="5" destOrd="0" presId="urn:microsoft.com/office/officeart/2008/layout/VerticalCurvedList"/>
    <dgm:cxn modelId="{8401C3DC-4EBD-4C09-B57A-8CC8DE3670B4}" type="presParOf" srcId="{F5E67EDD-1538-4661-82BE-399AA45E6955}" destId="{14D5B710-2296-4D72-B482-3C22CA6BEFEB}" srcOrd="6" destOrd="0" presId="urn:microsoft.com/office/officeart/2008/layout/VerticalCurvedList"/>
    <dgm:cxn modelId="{210740D1-232B-4C66-877D-4FA41190B3C1}" type="presParOf" srcId="{14D5B710-2296-4D72-B482-3C22CA6BEFEB}" destId="{516D3DB3-B61C-43D2-89A0-1A0BD06282D6}" srcOrd="0" destOrd="0" presId="urn:microsoft.com/office/officeart/2008/layout/VerticalCurvedList"/>
    <dgm:cxn modelId="{C5CA10AF-71A5-4E1E-A298-5737A2A083B1}" type="presParOf" srcId="{F5E67EDD-1538-4661-82BE-399AA45E6955}" destId="{4296C8FE-A02D-48B9-A6BC-195B92526576}" srcOrd="7" destOrd="0" presId="urn:microsoft.com/office/officeart/2008/layout/VerticalCurvedList"/>
    <dgm:cxn modelId="{469009B1-376E-4B56-9165-4AFFF8FA0900}" type="presParOf" srcId="{F5E67EDD-1538-4661-82BE-399AA45E6955}" destId="{E019FA6B-8AC4-4E75-93B7-DD53D6CC3871}" srcOrd="8" destOrd="0" presId="urn:microsoft.com/office/officeart/2008/layout/VerticalCurvedList"/>
    <dgm:cxn modelId="{00CF99FB-9CDE-42B8-A428-438777FEC3CE}" type="presParOf" srcId="{E019FA6B-8AC4-4E75-93B7-DD53D6CC3871}" destId="{AD704924-9AD1-4917-8B7E-A7B42559655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EF31F2-2F4B-4848-A2BD-D26A4D7B6B2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B29A389-5E71-4300-96D5-720E0EAB6D4C}">
      <dgm:prSet phldrT="[טקסט]"/>
      <dgm:spPr/>
      <dgm:t>
        <a:bodyPr/>
        <a:lstStyle/>
        <a:p>
          <a:pPr rtl="1"/>
          <a:r>
            <a:rPr lang="he-IL" dirty="0" smtClean="0"/>
            <a:t>אופנים</a:t>
          </a:r>
          <a:endParaRPr lang="he-IL" dirty="0"/>
        </a:p>
      </dgm:t>
    </dgm:pt>
    <dgm:pt modelId="{7E62424C-F48A-45B1-AA14-086F2A1E13CC}" type="parTrans" cxnId="{1AD38FE5-E580-4EEB-AAB8-8585A6A45328}">
      <dgm:prSet/>
      <dgm:spPr/>
      <dgm:t>
        <a:bodyPr/>
        <a:lstStyle/>
        <a:p>
          <a:pPr rtl="1"/>
          <a:endParaRPr lang="he-IL"/>
        </a:p>
      </dgm:t>
    </dgm:pt>
    <dgm:pt modelId="{FE561DF2-C46C-402C-8ACE-3CEB61F85F63}" type="sibTrans" cxnId="{1AD38FE5-E580-4EEB-AAB8-8585A6A45328}">
      <dgm:prSet/>
      <dgm:spPr/>
      <dgm:t>
        <a:bodyPr/>
        <a:lstStyle/>
        <a:p>
          <a:pPr rtl="1"/>
          <a:endParaRPr lang="he-IL"/>
        </a:p>
      </dgm:t>
    </dgm:pt>
    <dgm:pt modelId="{A64317B5-51A9-4416-A9A1-2D8A202EFA8E}">
      <dgm:prSet phldrT="[טקסט]"/>
      <dgm:spPr/>
      <dgm:t>
        <a:bodyPr/>
        <a:lstStyle/>
        <a:p>
          <a:pPr rtl="1"/>
          <a:r>
            <a:rPr lang="he-IL" dirty="0" smtClean="0"/>
            <a:t>תיק \ בקבוק \ משחקים\ חפצים אישיים  </a:t>
          </a:r>
          <a:endParaRPr lang="he-IL" dirty="0"/>
        </a:p>
      </dgm:t>
    </dgm:pt>
    <dgm:pt modelId="{6FF349C2-165A-4DDC-AB43-284DF7FE7CD7}" type="parTrans" cxnId="{7C32A2D7-D1DE-441A-A63E-C4B3231C87FE}">
      <dgm:prSet/>
      <dgm:spPr/>
      <dgm:t>
        <a:bodyPr/>
        <a:lstStyle/>
        <a:p>
          <a:pPr rtl="1"/>
          <a:endParaRPr lang="he-IL"/>
        </a:p>
      </dgm:t>
    </dgm:pt>
    <dgm:pt modelId="{5CBE43C9-B624-4B03-B649-09E30103CCEA}" type="sibTrans" cxnId="{7C32A2D7-D1DE-441A-A63E-C4B3231C87FE}">
      <dgm:prSet/>
      <dgm:spPr/>
      <dgm:t>
        <a:bodyPr/>
        <a:lstStyle/>
        <a:p>
          <a:pPr rtl="1"/>
          <a:endParaRPr lang="he-IL"/>
        </a:p>
      </dgm:t>
    </dgm:pt>
    <dgm:pt modelId="{C1BE75B4-3B7A-4EAF-B5BE-CF448A73DA02}">
      <dgm:prSet phldrT="[טקסט]"/>
      <dgm:spPr/>
      <dgm:t>
        <a:bodyPr/>
        <a:lstStyle/>
        <a:p>
          <a:pPr rtl="1"/>
          <a:r>
            <a:rPr lang="he-IL" dirty="0" smtClean="0"/>
            <a:t>להתיישב על ארון החשמל </a:t>
          </a:r>
          <a:endParaRPr lang="he-IL" dirty="0"/>
        </a:p>
      </dgm:t>
    </dgm:pt>
    <dgm:pt modelId="{62BE3E6D-4861-4F86-8C2F-84BDF60E12CC}" type="parTrans" cxnId="{B182AC08-F66B-43A1-AD4F-E5EDEED59592}">
      <dgm:prSet/>
      <dgm:spPr/>
      <dgm:t>
        <a:bodyPr/>
        <a:lstStyle/>
        <a:p>
          <a:pPr rtl="1"/>
          <a:endParaRPr lang="he-IL"/>
        </a:p>
      </dgm:t>
    </dgm:pt>
    <dgm:pt modelId="{C325DBD2-DF65-4AB5-9EF7-BF620C4D9C24}" type="sibTrans" cxnId="{B182AC08-F66B-43A1-AD4F-E5EDEED59592}">
      <dgm:prSet/>
      <dgm:spPr/>
      <dgm:t>
        <a:bodyPr/>
        <a:lstStyle/>
        <a:p>
          <a:pPr rtl="1"/>
          <a:endParaRPr lang="he-IL"/>
        </a:p>
      </dgm:t>
    </dgm:pt>
    <dgm:pt modelId="{84200A26-2BA0-46EA-ABD2-E5BA00FE2209}">
      <dgm:prSet phldrT="[טקסט]"/>
      <dgm:spPr/>
      <dgm:t>
        <a:bodyPr/>
        <a:lstStyle/>
        <a:p>
          <a:pPr rtl="1"/>
          <a:r>
            <a:rPr lang="he-IL" dirty="0" smtClean="0"/>
            <a:t>כל התשובות נכונות </a:t>
          </a:r>
          <a:endParaRPr lang="he-IL" dirty="0"/>
        </a:p>
      </dgm:t>
    </dgm:pt>
    <dgm:pt modelId="{6C00599D-0359-44D2-87C8-7EE9934C491A}" type="parTrans" cxnId="{2C67915C-C469-480B-B4E1-773383DD62BB}">
      <dgm:prSet/>
      <dgm:spPr/>
      <dgm:t>
        <a:bodyPr/>
        <a:lstStyle/>
        <a:p>
          <a:endParaRPr lang="en-US"/>
        </a:p>
      </dgm:t>
    </dgm:pt>
    <dgm:pt modelId="{196FE7E7-5EE6-4CB2-A2AE-389FE78300DC}" type="sibTrans" cxnId="{2C67915C-C469-480B-B4E1-773383DD62BB}">
      <dgm:prSet/>
      <dgm:spPr/>
      <dgm:t>
        <a:bodyPr/>
        <a:lstStyle/>
        <a:p>
          <a:endParaRPr lang="en-US"/>
        </a:p>
      </dgm:t>
    </dgm:pt>
    <dgm:pt modelId="{95D377F6-3BF2-4E2D-8EE2-F0D5FDA4B68D}" type="pres">
      <dgm:prSet presAssocID="{55EF31F2-2F4B-4848-A2BD-D26A4D7B6B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F5E67EDD-1538-4661-82BE-399AA45E6955}" type="pres">
      <dgm:prSet presAssocID="{55EF31F2-2F4B-4848-A2BD-D26A4D7B6B2C}" presName="Name1" presStyleCnt="0"/>
      <dgm:spPr/>
    </dgm:pt>
    <dgm:pt modelId="{CBAA3A71-3071-4471-A31C-8D9CF005E685}" type="pres">
      <dgm:prSet presAssocID="{55EF31F2-2F4B-4848-A2BD-D26A4D7B6B2C}" presName="cycle" presStyleCnt="0"/>
      <dgm:spPr/>
    </dgm:pt>
    <dgm:pt modelId="{200A8772-2617-4571-B68F-877D81D3BF67}" type="pres">
      <dgm:prSet presAssocID="{55EF31F2-2F4B-4848-A2BD-D26A4D7B6B2C}" presName="srcNode" presStyleLbl="node1" presStyleIdx="0" presStyleCnt="4"/>
      <dgm:spPr/>
    </dgm:pt>
    <dgm:pt modelId="{6B3FA05C-E0E0-4703-AA33-4E0D91927A99}" type="pres">
      <dgm:prSet presAssocID="{55EF31F2-2F4B-4848-A2BD-D26A4D7B6B2C}" presName="conn" presStyleLbl="parChTrans1D2" presStyleIdx="0" presStyleCnt="1"/>
      <dgm:spPr/>
      <dgm:t>
        <a:bodyPr/>
        <a:lstStyle/>
        <a:p>
          <a:pPr rtl="1"/>
          <a:endParaRPr lang="he-IL"/>
        </a:p>
      </dgm:t>
    </dgm:pt>
    <dgm:pt modelId="{6678DFF1-A9A7-4227-9DA2-14E32CEC837A}" type="pres">
      <dgm:prSet presAssocID="{55EF31F2-2F4B-4848-A2BD-D26A4D7B6B2C}" presName="extraNode" presStyleLbl="node1" presStyleIdx="0" presStyleCnt="4"/>
      <dgm:spPr/>
    </dgm:pt>
    <dgm:pt modelId="{03AEEF26-047E-4527-967A-1C1C3C8E1794}" type="pres">
      <dgm:prSet presAssocID="{55EF31F2-2F4B-4848-A2BD-D26A4D7B6B2C}" presName="dstNode" presStyleLbl="node1" presStyleIdx="0" presStyleCnt="4"/>
      <dgm:spPr/>
    </dgm:pt>
    <dgm:pt modelId="{16F10EA7-430A-46BD-9158-7F499F551A0B}" type="pres">
      <dgm:prSet presAssocID="{BB29A389-5E71-4300-96D5-720E0EAB6D4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2F24F14-F730-42FA-A884-3BB444AD6510}" type="pres">
      <dgm:prSet presAssocID="{BB29A389-5E71-4300-96D5-720E0EAB6D4C}" presName="accent_1" presStyleCnt="0"/>
      <dgm:spPr/>
    </dgm:pt>
    <dgm:pt modelId="{8ECDA610-F21D-4365-8815-14707D2FB8AC}" type="pres">
      <dgm:prSet presAssocID="{BB29A389-5E71-4300-96D5-720E0EAB6D4C}" presName="accentRepeatNode" presStyleLbl="solidFgAcc1" presStyleIdx="0" presStyleCnt="4"/>
      <dgm:spPr/>
    </dgm:pt>
    <dgm:pt modelId="{47C2DC36-E6BD-4EEE-8A82-7135BEE7085B}" type="pres">
      <dgm:prSet presAssocID="{A64317B5-51A9-4416-A9A1-2D8A202EFA8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C70E1CE-B8BB-4B72-8B3A-F73926997152}" type="pres">
      <dgm:prSet presAssocID="{A64317B5-51A9-4416-A9A1-2D8A202EFA8E}" presName="accent_2" presStyleCnt="0"/>
      <dgm:spPr/>
    </dgm:pt>
    <dgm:pt modelId="{CF07FB22-8047-4CF3-941A-8792DBCADCF6}" type="pres">
      <dgm:prSet presAssocID="{A64317B5-51A9-4416-A9A1-2D8A202EFA8E}" presName="accentRepeatNode" presStyleLbl="solidFgAcc1" presStyleIdx="1" presStyleCnt="4"/>
      <dgm:spPr/>
    </dgm:pt>
    <dgm:pt modelId="{E2351E21-5B13-4134-B816-ACB4F610AA44}" type="pres">
      <dgm:prSet presAssocID="{C1BE75B4-3B7A-4EAF-B5BE-CF448A73DA0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4D5B710-2296-4D72-B482-3C22CA6BEFEB}" type="pres">
      <dgm:prSet presAssocID="{C1BE75B4-3B7A-4EAF-B5BE-CF448A73DA02}" presName="accent_3" presStyleCnt="0"/>
      <dgm:spPr/>
    </dgm:pt>
    <dgm:pt modelId="{516D3DB3-B61C-43D2-89A0-1A0BD06282D6}" type="pres">
      <dgm:prSet presAssocID="{C1BE75B4-3B7A-4EAF-B5BE-CF448A73DA02}" presName="accentRepeatNode" presStyleLbl="solidFgAcc1" presStyleIdx="2" presStyleCnt="4"/>
      <dgm:spPr/>
    </dgm:pt>
    <dgm:pt modelId="{ECC88BAA-DDBA-46B8-8FB4-BEA1D2623CF6}" type="pres">
      <dgm:prSet presAssocID="{84200A26-2BA0-46EA-ABD2-E5BA00FE220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42A554C-D08A-44CC-9868-AD573E1F0336}" type="pres">
      <dgm:prSet presAssocID="{84200A26-2BA0-46EA-ABD2-E5BA00FE2209}" presName="accent_4" presStyleCnt="0"/>
      <dgm:spPr/>
    </dgm:pt>
    <dgm:pt modelId="{8F645C7B-ACF7-4C9E-B591-96CD3D296E51}" type="pres">
      <dgm:prSet presAssocID="{84200A26-2BA0-46EA-ABD2-E5BA00FE2209}" presName="accentRepeatNode" presStyleLbl="solidFgAcc1" presStyleIdx="3" presStyleCnt="4"/>
      <dgm:spPr/>
    </dgm:pt>
  </dgm:ptLst>
  <dgm:cxnLst>
    <dgm:cxn modelId="{2C67915C-C469-480B-B4E1-773383DD62BB}" srcId="{55EF31F2-2F4B-4848-A2BD-D26A4D7B6B2C}" destId="{84200A26-2BA0-46EA-ABD2-E5BA00FE2209}" srcOrd="3" destOrd="0" parTransId="{6C00599D-0359-44D2-87C8-7EE9934C491A}" sibTransId="{196FE7E7-5EE6-4CB2-A2AE-389FE78300DC}"/>
    <dgm:cxn modelId="{7C32A2D7-D1DE-441A-A63E-C4B3231C87FE}" srcId="{55EF31F2-2F4B-4848-A2BD-D26A4D7B6B2C}" destId="{A64317B5-51A9-4416-A9A1-2D8A202EFA8E}" srcOrd="1" destOrd="0" parTransId="{6FF349C2-165A-4DDC-AB43-284DF7FE7CD7}" sibTransId="{5CBE43C9-B624-4B03-B649-09E30103CCEA}"/>
    <dgm:cxn modelId="{18BE3728-28E5-4572-8498-235320A09C88}" type="presOf" srcId="{55EF31F2-2F4B-4848-A2BD-D26A4D7B6B2C}" destId="{95D377F6-3BF2-4E2D-8EE2-F0D5FDA4B68D}" srcOrd="0" destOrd="0" presId="urn:microsoft.com/office/officeart/2008/layout/VerticalCurvedList"/>
    <dgm:cxn modelId="{1AD38FE5-E580-4EEB-AAB8-8585A6A45328}" srcId="{55EF31F2-2F4B-4848-A2BD-D26A4D7B6B2C}" destId="{BB29A389-5E71-4300-96D5-720E0EAB6D4C}" srcOrd="0" destOrd="0" parTransId="{7E62424C-F48A-45B1-AA14-086F2A1E13CC}" sibTransId="{FE561DF2-C46C-402C-8ACE-3CEB61F85F63}"/>
    <dgm:cxn modelId="{AD41AF68-20DA-4BAE-8FE6-B8C3FB937A29}" type="presOf" srcId="{C1BE75B4-3B7A-4EAF-B5BE-CF448A73DA02}" destId="{E2351E21-5B13-4134-B816-ACB4F610AA44}" srcOrd="0" destOrd="0" presId="urn:microsoft.com/office/officeart/2008/layout/VerticalCurvedList"/>
    <dgm:cxn modelId="{B182AC08-F66B-43A1-AD4F-E5EDEED59592}" srcId="{55EF31F2-2F4B-4848-A2BD-D26A4D7B6B2C}" destId="{C1BE75B4-3B7A-4EAF-B5BE-CF448A73DA02}" srcOrd="2" destOrd="0" parTransId="{62BE3E6D-4861-4F86-8C2F-84BDF60E12CC}" sibTransId="{C325DBD2-DF65-4AB5-9EF7-BF620C4D9C24}"/>
    <dgm:cxn modelId="{74695CBB-13DF-42A4-A0FD-D4FB98216CA3}" type="presOf" srcId="{BB29A389-5E71-4300-96D5-720E0EAB6D4C}" destId="{16F10EA7-430A-46BD-9158-7F499F551A0B}" srcOrd="0" destOrd="0" presId="urn:microsoft.com/office/officeart/2008/layout/VerticalCurvedList"/>
    <dgm:cxn modelId="{F560ECFE-3AE1-4AA8-BAEE-E276986B9452}" type="presOf" srcId="{A64317B5-51A9-4416-A9A1-2D8A202EFA8E}" destId="{47C2DC36-E6BD-4EEE-8A82-7135BEE7085B}" srcOrd="0" destOrd="0" presId="urn:microsoft.com/office/officeart/2008/layout/VerticalCurvedList"/>
    <dgm:cxn modelId="{B43361DD-4A28-4F97-88CE-2E3A04432C33}" type="presOf" srcId="{FE561DF2-C46C-402C-8ACE-3CEB61F85F63}" destId="{6B3FA05C-E0E0-4703-AA33-4E0D91927A99}" srcOrd="0" destOrd="0" presId="urn:microsoft.com/office/officeart/2008/layout/VerticalCurvedList"/>
    <dgm:cxn modelId="{E7EBC3A0-1E3E-4D8C-AE29-C02980373A74}" type="presOf" srcId="{84200A26-2BA0-46EA-ABD2-E5BA00FE2209}" destId="{ECC88BAA-DDBA-46B8-8FB4-BEA1D2623CF6}" srcOrd="0" destOrd="0" presId="urn:microsoft.com/office/officeart/2008/layout/VerticalCurvedList"/>
    <dgm:cxn modelId="{A3E41DCE-B1BA-4CB3-B79D-79E0F3F93969}" type="presParOf" srcId="{95D377F6-3BF2-4E2D-8EE2-F0D5FDA4B68D}" destId="{F5E67EDD-1538-4661-82BE-399AA45E6955}" srcOrd="0" destOrd="0" presId="urn:microsoft.com/office/officeart/2008/layout/VerticalCurvedList"/>
    <dgm:cxn modelId="{DC1C9189-A21F-490C-B285-0289DED4962C}" type="presParOf" srcId="{F5E67EDD-1538-4661-82BE-399AA45E6955}" destId="{CBAA3A71-3071-4471-A31C-8D9CF005E685}" srcOrd="0" destOrd="0" presId="urn:microsoft.com/office/officeart/2008/layout/VerticalCurvedList"/>
    <dgm:cxn modelId="{DE7D795F-3F69-4383-BC5C-5A86AA169B7A}" type="presParOf" srcId="{CBAA3A71-3071-4471-A31C-8D9CF005E685}" destId="{200A8772-2617-4571-B68F-877D81D3BF67}" srcOrd="0" destOrd="0" presId="urn:microsoft.com/office/officeart/2008/layout/VerticalCurvedList"/>
    <dgm:cxn modelId="{3029AAF6-D86B-411C-B85D-ABE994B893DA}" type="presParOf" srcId="{CBAA3A71-3071-4471-A31C-8D9CF005E685}" destId="{6B3FA05C-E0E0-4703-AA33-4E0D91927A99}" srcOrd="1" destOrd="0" presId="urn:microsoft.com/office/officeart/2008/layout/VerticalCurvedList"/>
    <dgm:cxn modelId="{D9139341-E024-455D-A32C-4A241570995C}" type="presParOf" srcId="{CBAA3A71-3071-4471-A31C-8D9CF005E685}" destId="{6678DFF1-A9A7-4227-9DA2-14E32CEC837A}" srcOrd="2" destOrd="0" presId="urn:microsoft.com/office/officeart/2008/layout/VerticalCurvedList"/>
    <dgm:cxn modelId="{633F27D6-E807-4017-A5BB-4E3CEEB9A4F1}" type="presParOf" srcId="{CBAA3A71-3071-4471-A31C-8D9CF005E685}" destId="{03AEEF26-047E-4527-967A-1C1C3C8E1794}" srcOrd="3" destOrd="0" presId="urn:microsoft.com/office/officeart/2008/layout/VerticalCurvedList"/>
    <dgm:cxn modelId="{07C479F9-A328-458E-B003-C9F680B0E344}" type="presParOf" srcId="{F5E67EDD-1538-4661-82BE-399AA45E6955}" destId="{16F10EA7-430A-46BD-9158-7F499F551A0B}" srcOrd="1" destOrd="0" presId="urn:microsoft.com/office/officeart/2008/layout/VerticalCurvedList"/>
    <dgm:cxn modelId="{B51B9744-A923-4447-8EB4-5A9549A8063C}" type="presParOf" srcId="{F5E67EDD-1538-4661-82BE-399AA45E6955}" destId="{B2F24F14-F730-42FA-A884-3BB444AD6510}" srcOrd="2" destOrd="0" presId="urn:microsoft.com/office/officeart/2008/layout/VerticalCurvedList"/>
    <dgm:cxn modelId="{5FE1195A-49FF-4321-ABF0-47C272DA91D2}" type="presParOf" srcId="{B2F24F14-F730-42FA-A884-3BB444AD6510}" destId="{8ECDA610-F21D-4365-8815-14707D2FB8AC}" srcOrd="0" destOrd="0" presId="urn:microsoft.com/office/officeart/2008/layout/VerticalCurvedList"/>
    <dgm:cxn modelId="{70ECA94D-8DD8-4E80-89E3-CD86A0F76EA1}" type="presParOf" srcId="{F5E67EDD-1538-4661-82BE-399AA45E6955}" destId="{47C2DC36-E6BD-4EEE-8A82-7135BEE7085B}" srcOrd="3" destOrd="0" presId="urn:microsoft.com/office/officeart/2008/layout/VerticalCurvedList"/>
    <dgm:cxn modelId="{EE31E2F3-756F-4EF1-95A3-3BD5E0A62202}" type="presParOf" srcId="{F5E67EDD-1538-4661-82BE-399AA45E6955}" destId="{FC70E1CE-B8BB-4B72-8B3A-F73926997152}" srcOrd="4" destOrd="0" presId="urn:microsoft.com/office/officeart/2008/layout/VerticalCurvedList"/>
    <dgm:cxn modelId="{2F9071B4-5F9D-44BD-8302-4F42E825C066}" type="presParOf" srcId="{FC70E1CE-B8BB-4B72-8B3A-F73926997152}" destId="{CF07FB22-8047-4CF3-941A-8792DBCADCF6}" srcOrd="0" destOrd="0" presId="urn:microsoft.com/office/officeart/2008/layout/VerticalCurvedList"/>
    <dgm:cxn modelId="{5E4E74B0-877F-4892-812D-5B3EEA009DF5}" type="presParOf" srcId="{F5E67EDD-1538-4661-82BE-399AA45E6955}" destId="{E2351E21-5B13-4134-B816-ACB4F610AA44}" srcOrd="5" destOrd="0" presId="urn:microsoft.com/office/officeart/2008/layout/VerticalCurvedList"/>
    <dgm:cxn modelId="{FEDE9C4C-B7D9-4B72-8B43-85CB3EF15040}" type="presParOf" srcId="{F5E67EDD-1538-4661-82BE-399AA45E6955}" destId="{14D5B710-2296-4D72-B482-3C22CA6BEFEB}" srcOrd="6" destOrd="0" presId="urn:microsoft.com/office/officeart/2008/layout/VerticalCurvedList"/>
    <dgm:cxn modelId="{B6F699C5-9E07-4350-B6A4-76BF729711CD}" type="presParOf" srcId="{14D5B710-2296-4D72-B482-3C22CA6BEFEB}" destId="{516D3DB3-B61C-43D2-89A0-1A0BD06282D6}" srcOrd="0" destOrd="0" presId="urn:microsoft.com/office/officeart/2008/layout/VerticalCurvedList"/>
    <dgm:cxn modelId="{F209EEE7-8E28-4466-A66C-6DE84DC3DA09}" type="presParOf" srcId="{F5E67EDD-1538-4661-82BE-399AA45E6955}" destId="{ECC88BAA-DDBA-46B8-8FB4-BEA1D2623CF6}" srcOrd="7" destOrd="0" presId="urn:microsoft.com/office/officeart/2008/layout/VerticalCurvedList"/>
    <dgm:cxn modelId="{F4C33C81-8B05-49FC-9CE5-96BBA82A1162}" type="presParOf" srcId="{F5E67EDD-1538-4661-82BE-399AA45E6955}" destId="{742A554C-D08A-44CC-9868-AD573E1F0336}" srcOrd="8" destOrd="0" presId="urn:microsoft.com/office/officeart/2008/layout/VerticalCurvedList"/>
    <dgm:cxn modelId="{C2A61C07-FB6E-463C-B8BA-8CF0EF304399}" type="presParOf" srcId="{742A554C-D08A-44CC-9868-AD573E1F0336}" destId="{8F645C7B-ACF7-4C9E-B591-96CD3D296E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EF31F2-2F4B-4848-A2BD-D26A4D7B6B2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B29A389-5E71-4300-96D5-720E0EAB6D4C}">
      <dgm:prSet phldrT="[טקסט]"/>
      <dgm:spPr/>
      <dgm:t>
        <a:bodyPr/>
        <a:lstStyle/>
        <a:p>
          <a:pPr rtl="1"/>
          <a:r>
            <a:rPr lang="he-IL" dirty="0" smtClean="0"/>
            <a:t>חיבור השקע רופף- לא בדיוק במקומו</a:t>
          </a:r>
          <a:endParaRPr lang="he-IL" dirty="0"/>
        </a:p>
      </dgm:t>
    </dgm:pt>
    <dgm:pt modelId="{7E62424C-F48A-45B1-AA14-086F2A1E13CC}" type="parTrans" cxnId="{1AD38FE5-E580-4EEB-AAB8-8585A6A45328}">
      <dgm:prSet/>
      <dgm:spPr/>
      <dgm:t>
        <a:bodyPr/>
        <a:lstStyle/>
        <a:p>
          <a:pPr rtl="1"/>
          <a:endParaRPr lang="he-IL"/>
        </a:p>
      </dgm:t>
    </dgm:pt>
    <dgm:pt modelId="{FE561DF2-C46C-402C-8ACE-3CEB61F85F63}" type="sibTrans" cxnId="{1AD38FE5-E580-4EEB-AAB8-8585A6A45328}">
      <dgm:prSet/>
      <dgm:spPr/>
      <dgm:t>
        <a:bodyPr/>
        <a:lstStyle/>
        <a:p>
          <a:pPr rtl="1"/>
          <a:endParaRPr lang="he-IL"/>
        </a:p>
      </dgm:t>
    </dgm:pt>
    <dgm:pt modelId="{A64317B5-51A9-4416-A9A1-2D8A202EFA8E}">
      <dgm:prSet phldrT="[טקסט]"/>
      <dgm:spPr/>
      <dgm:t>
        <a:bodyPr/>
        <a:lstStyle/>
        <a:p>
          <a:pPr rtl="1"/>
          <a:r>
            <a:rPr lang="he-IL" dirty="0" smtClean="0"/>
            <a:t>יש סימני שריפה</a:t>
          </a:r>
          <a:endParaRPr lang="he-IL" dirty="0"/>
        </a:p>
      </dgm:t>
    </dgm:pt>
    <dgm:pt modelId="{6FF349C2-165A-4DDC-AB43-284DF7FE7CD7}" type="parTrans" cxnId="{7C32A2D7-D1DE-441A-A63E-C4B3231C87FE}">
      <dgm:prSet/>
      <dgm:spPr/>
      <dgm:t>
        <a:bodyPr/>
        <a:lstStyle/>
        <a:p>
          <a:pPr rtl="1"/>
          <a:endParaRPr lang="he-IL"/>
        </a:p>
      </dgm:t>
    </dgm:pt>
    <dgm:pt modelId="{5CBE43C9-B624-4B03-B649-09E30103CCEA}" type="sibTrans" cxnId="{7C32A2D7-D1DE-441A-A63E-C4B3231C87FE}">
      <dgm:prSet/>
      <dgm:spPr/>
      <dgm:t>
        <a:bodyPr/>
        <a:lstStyle/>
        <a:p>
          <a:pPr rtl="1"/>
          <a:endParaRPr lang="he-IL"/>
        </a:p>
      </dgm:t>
    </dgm:pt>
    <dgm:pt modelId="{CC5FB4AF-05D0-4CEC-AA79-B7E0FED9ED18}">
      <dgm:prSet phldrT="[טקסט]"/>
      <dgm:spPr/>
      <dgm:t>
        <a:bodyPr/>
        <a:lstStyle/>
        <a:p>
          <a:pPr rtl="1"/>
          <a:r>
            <a:rPr lang="he-IL" dirty="0" smtClean="0"/>
            <a:t>כל התשובות נכונות </a:t>
          </a:r>
          <a:endParaRPr lang="he-IL" dirty="0"/>
        </a:p>
      </dgm:t>
    </dgm:pt>
    <dgm:pt modelId="{8E2C1464-E90B-49F8-8E39-08A696E7B0B6}" type="parTrans" cxnId="{AFFC183A-9C6A-441F-9611-273D216E16FD}">
      <dgm:prSet/>
      <dgm:spPr/>
      <dgm:t>
        <a:bodyPr/>
        <a:lstStyle/>
        <a:p>
          <a:pPr rtl="1"/>
          <a:endParaRPr lang="he-IL"/>
        </a:p>
      </dgm:t>
    </dgm:pt>
    <dgm:pt modelId="{EBD56B96-9E52-4A5A-9772-F1D5A454E6FF}" type="sibTrans" cxnId="{AFFC183A-9C6A-441F-9611-273D216E16FD}">
      <dgm:prSet/>
      <dgm:spPr/>
      <dgm:t>
        <a:bodyPr/>
        <a:lstStyle/>
        <a:p>
          <a:pPr rtl="1"/>
          <a:endParaRPr lang="he-IL"/>
        </a:p>
      </dgm:t>
    </dgm:pt>
    <dgm:pt modelId="{C1BE75B4-3B7A-4EAF-B5BE-CF448A73DA02}">
      <dgm:prSet phldrT="[טקסט]"/>
      <dgm:spPr/>
      <dgm:t>
        <a:bodyPr/>
        <a:lstStyle/>
        <a:p>
          <a:pPr rtl="1"/>
          <a:r>
            <a:rPr lang="he-IL" dirty="0" smtClean="0"/>
            <a:t>מכסה פלסטיק שבור, או שאינו </a:t>
          </a:r>
          <a:endParaRPr lang="he-IL" dirty="0"/>
        </a:p>
      </dgm:t>
    </dgm:pt>
    <dgm:pt modelId="{C325DBD2-DF65-4AB5-9EF7-BF620C4D9C24}" type="sibTrans" cxnId="{B182AC08-F66B-43A1-AD4F-E5EDEED59592}">
      <dgm:prSet/>
      <dgm:spPr/>
      <dgm:t>
        <a:bodyPr/>
        <a:lstStyle/>
        <a:p>
          <a:pPr rtl="1"/>
          <a:endParaRPr lang="he-IL"/>
        </a:p>
      </dgm:t>
    </dgm:pt>
    <dgm:pt modelId="{62BE3E6D-4861-4F86-8C2F-84BDF60E12CC}" type="parTrans" cxnId="{B182AC08-F66B-43A1-AD4F-E5EDEED59592}">
      <dgm:prSet/>
      <dgm:spPr/>
      <dgm:t>
        <a:bodyPr/>
        <a:lstStyle/>
        <a:p>
          <a:pPr rtl="1"/>
          <a:endParaRPr lang="he-IL"/>
        </a:p>
      </dgm:t>
    </dgm:pt>
    <dgm:pt modelId="{95D377F6-3BF2-4E2D-8EE2-F0D5FDA4B68D}" type="pres">
      <dgm:prSet presAssocID="{55EF31F2-2F4B-4848-A2BD-D26A4D7B6B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F5E67EDD-1538-4661-82BE-399AA45E6955}" type="pres">
      <dgm:prSet presAssocID="{55EF31F2-2F4B-4848-A2BD-D26A4D7B6B2C}" presName="Name1" presStyleCnt="0"/>
      <dgm:spPr/>
    </dgm:pt>
    <dgm:pt modelId="{CBAA3A71-3071-4471-A31C-8D9CF005E685}" type="pres">
      <dgm:prSet presAssocID="{55EF31F2-2F4B-4848-A2BD-D26A4D7B6B2C}" presName="cycle" presStyleCnt="0"/>
      <dgm:spPr/>
    </dgm:pt>
    <dgm:pt modelId="{200A8772-2617-4571-B68F-877D81D3BF67}" type="pres">
      <dgm:prSet presAssocID="{55EF31F2-2F4B-4848-A2BD-D26A4D7B6B2C}" presName="srcNode" presStyleLbl="node1" presStyleIdx="0" presStyleCnt="4"/>
      <dgm:spPr/>
    </dgm:pt>
    <dgm:pt modelId="{6B3FA05C-E0E0-4703-AA33-4E0D91927A99}" type="pres">
      <dgm:prSet presAssocID="{55EF31F2-2F4B-4848-A2BD-D26A4D7B6B2C}" presName="conn" presStyleLbl="parChTrans1D2" presStyleIdx="0" presStyleCnt="1"/>
      <dgm:spPr/>
      <dgm:t>
        <a:bodyPr/>
        <a:lstStyle/>
        <a:p>
          <a:pPr rtl="1"/>
          <a:endParaRPr lang="he-IL"/>
        </a:p>
      </dgm:t>
    </dgm:pt>
    <dgm:pt modelId="{6678DFF1-A9A7-4227-9DA2-14E32CEC837A}" type="pres">
      <dgm:prSet presAssocID="{55EF31F2-2F4B-4848-A2BD-D26A4D7B6B2C}" presName="extraNode" presStyleLbl="node1" presStyleIdx="0" presStyleCnt="4"/>
      <dgm:spPr/>
    </dgm:pt>
    <dgm:pt modelId="{03AEEF26-047E-4527-967A-1C1C3C8E1794}" type="pres">
      <dgm:prSet presAssocID="{55EF31F2-2F4B-4848-A2BD-D26A4D7B6B2C}" presName="dstNode" presStyleLbl="node1" presStyleIdx="0" presStyleCnt="4"/>
      <dgm:spPr/>
    </dgm:pt>
    <dgm:pt modelId="{16F10EA7-430A-46BD-9158-7F499F551A0B}" type="pres">
      <dgm:prSet presAssocID="{BB29A389-5E71-4300-96D5-720E0EAB6D4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2F24F14-F730-42FA-A884-3BB444AD6510}" type="pres">
      <dgm:prSet presAssocID="{BB29A389-5E71-4300-96D5-720E0EAB6D4C}" presName="accent_1" presStyleCnt="0"/>
      <dgm:spPr/>
    </dgm:pt>
    <dgm:pt modelId="{8ECDA610-F21D-4365-8815-14707D2FB8AC}" type="pres">
      <dgm:prSet presAssocID="{BB29A389-5E71-4300-96D5-720E0EAB6D4C}" presName="accentRepeatNode" presStyleLbl="solidFgAcc1" presStyleIdx="0" presStyleCnt="4"/>
      <dgm:spPr/>
    </dgm:pt>
    <dgm:pt modelId="{47C2DC36-E6BD-4EEE-8A82-7135BEE7085B}" type="pres">
      <dgm:prSet presAssocID="{A64317B5-51A9-4416-A9A1-2D8A202EFA8E}" presName="text_2" presStyleLbl="node1" presStyleIdx="1" presStyleCnt="4" custLinFactNeighborX="20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C70E1CE-B8BB-4B72-8B3A-F73926997152}" type="pres">
      <dgm:prSet presAssocID="{A64317B5-51A9-4416-A9A1-2D8A202EFA8E}" presName="accent_2" presStyleCnt="0"/>
      <dgm:spPr/>
    </dgm:pt>
    <dgm:pt modelId="{CF07FB22-8047-4CF3-941A-8792DBCADCF6}" type="pres">
      <dgm:prSet presAssocID="{A64317B5-51A9-4416-A9A1-2D8A202EFA8E}" presName="accentRepeatNode" presStyleLbl="solidFgAcc1" presStyleIdx="1" presStyleCnt="4"/>
      <dgm:spPr/>
    </dgm:pt>
    <dgm:pt modelId="{E2351E21-5B13-4134-B816-ACB4F610AA44}" type="pres">
      <dgm:prSet presAssocID="{C1BE75B4-3B7A-4EAF-B5BE-CF448A73DA0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4D5B710-2296-4D72-B482-3C22CA6BEFEB}" type="pres">
      <dgm:prSet presAssocID="{C1BE75B4-3B7A-4EAF-B5BE-CF448A73DA02}" presName="accent_3" presStyleCnt="0"/>
      <dgm:spPr/>
    </dgm:pt>
    <dgm:pt modelId="{516D3DB3-B61C-43D2-89A0-1A0BD06282D6}" type="pres">
      <dgm:prSet presAssocID="{C1BE75B4-3B7A-4EAF-B5BE-CF448A73DA02}" presName="accentRepeatNode" presStyleLbl="solidFgAcc1" presStyleIdx="2" presStyleCnt="4"/>
      <dgm:spPr/>
    </dgm:pt>
    <dgm:pt modelId="{58F998AA-6942-4D68-8810-50B137606ED1}" type="pres">
      <dgm:prSet presAssocID="{CC5FB4AF-05D0-4CEC-AA79-B7E0FED9ED1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2F7CF31-43F6-46EF-A6E3-3ABBAD9F4C11}" type="pres">
      <dgm:prSet presAssocID="{CC5FB4AF-05D0-4CEC-AA79-B7E0FED9ED18}" presName="accent_4" presStyleCnt="0"/>
      <dgm:spPr/>
    </dgm:pt>
    <dgm:pt modelId="{4973463C-C7C8-4062-BF55-ABD4031CB7C0}" type="pres">
      <dgm:prSet presAssocID="{CC5FB4AF-05D0-4CEC-AA79-B7E0FED9ED18}" presName="accentRepeatNode" presStyleLbl="solidFgAcc1" presStyleIdx="3" presStyleCnt="4"/>
      <dgm:spPr/>
    </dgm:pt>
  </dgm:ptLst>
  <dgm:cxnLst>
    <dgm:cxn modelId="{4FC40E60-CAB7-4617-99D4-DEDF75F57B5C}" type="presOf" srcId="{55EF31F2-2F4B-4848-A2BD-D26A4D7B6B2C}" destId="{95D377F6-3BF2-4E2D-8EE2-F0D5FDA4B68D}" srcOrd="0" destOrd="0" presId="urn:microsoft.com/office/officeart/2008/layout/VerticalCurvedList"/>
    <dgm:cxn modelId="{B182AC08-F66B-43A1-AD4F-E5EDEED59592}" srcId="{55EF31F2-2F4B-4848-A2BD-D26A4D7B6B2C}" destId="{C1BE75B4-3B7A-4EAF-B5BE-CF448A73DA02}" srcOrd="2" destOrd="0" parTransId="{62BE3E6D-4861-4F86-8C2F-84BDF60E12CC}" sibTransId="{C325DBD2-DF65-4AB5-9EF7-BF620C4D9C24}"/>
    <dgm:cxn modelId="{F595C9ED-D788-4B97-A9E8-F8E34A9EBBF1}" type="presOf" srcId="{A64317B5-51A9-4416-A9A1-2D8A202EFA8E}" destId="{47C2DC36-E6BD-4EEE-8A82-7135BEE7085B}" srcOrd="0" destOrd="0" presId="urn:microsoft.com/office/officeart/2008/layout/VerticalCurvedList"/>
    <dgm:cxn modelId="{7C32A2D7-D1DE-441A-A63E-C4B3231C87FE}" srcId="{55EF31F2-2F4B-4848-A2BD-D26A4D7B6B2C}" destId="{A64317B5-51A9-4416-A9A1-2D8A202EFA8E}" srcOrd="1" destOrd="0" parTransId="{6FF349C2-165A-4DDC-AB43-284DF7FE7CD7}" sibTransId="{5CBE43C9-B624-4B03-B649-09E30103CCEA}"/>
    <dgm:cxn modelId="{21219D0B-DFA5-48A1-B86B-1D903C02717F}" type="presOf" srcId="{FE561DF2-C46C-402C-8ACE-3CEB61F85F63}" destId="{6B3FA05C-E0E0-4703-AA33-4E0D91927A99}" srcOrd="0" destOrd="0" presId="urn:microsoft.com/office/officeart/2008/layout/VerticalCurvedList"/>
    <dgm:cxn modelId="{AFFC183A-9C6A-441F-9611-273D216E16FD}" srcId="{55EF31F2-2F4B-4848-A2BD-D26A4D7B6B2C}" destId="{CC5FB4AF-05D0-4CEC-AA79-B7E0FED9ED18}" srcOrd="3" destOrd="0" parTransId="{8E2C1464-E90B-49F8-8E39-08A696E7B0B6}" sibTransId="{EBD56B96-9E52-4A5A-9772-F1D5A454E6FF}"/>
    <dgm:cxn modelId="{1AD38FE5-E580-4EEB-AAB8-8585A6A45328}" srcId="{55EF31F2-2F4B-4848-A2BD-D26A4D7B6B2C}" destId="{BB29A389-5E71-4300-96D5-720E0EAB6D4C}" srcOrd="0" destOrd="0" parTransId="{7E62424C-F48A-45B1-AA14-086F2A1E13CC}" sibTransId="{FE561DF2-C46C-402C-8ACE-3CEB61F85F63}"/>
    <dgm:cxn modelId="{AD65BBF7-DEC4-4C82-A2E7-DD6BA5313AE9}" type="presOf" srcId="{BB29A389-5E71-4300-96D5-720E0EAB6D4C}" destId="{16F10EA7-430A-46BD-9158-7F499F551A0B}" srcOrd="0" destOrd="0" presId="urn:microsoft.com/office/officeart/2008/layout/VerticalCurvedList"/>
    <dgm:cxn modelId="{0627DD6B-5B0F-44D7-8CBA-9F83AEC36F36}" type="presOf" srcId="{C1BE75B4-3B7A-4EAF-B5BE-CF448A73DA02}" destId="{E2351E21-5B13-4134-B816-ACB4F610AA44}" srcOrd="0" destOrd="0" presId="urn:microsoft.com/office/officeart/2008/layout/VerticalCurvedList"/>
    <dgm:cxn modelId="{11BFFF72-A839-422E-804A-22A1EFC5F953}" type="presOf" srcId="{CC5FB4AF-05D0-4CEC-AA79-B7E0FED9ED18}" destId="{58F998AA-6942-4D68-8810-50B137606ED1}" srcOrd="0" destOrd="0" presId="urn:microsoft.com/office/officeart/2008/layout/VerticalCurvedList"/>
    <dgm:cxn modelId="{B41DC860-FD2B-455B-85D5-F70BA53478D2}" type="presParOf" srcId="{95D377F6-3BF2-4E2D-8EE2-F0D5FDA4B68D}" destId="{F5E67EDD-1538-4661-82BE-399AA45E6955}" srcOrd="0" destOrd="0" presId="urn:microsoft.com/office/officeart/2008/layout/VerticalCurvedList"/>
    <dgm:cxn modelId="{E0C87720-15E7-4A70-9EE2-7D7E16630D19}" type="presParOf" srcId="{F5E67EDD-1538-4661-82BE-399AA45E6955}" destId="{CBAA3A71-3071-4471-A31C-8D9CF005E685}" srcOrd="0" destOrd="0" presId="urn:microsoft.com/office/officeart/2008/layout/VerticalCurvedList"/>
    <dgm:cxn modelId="{7388DB8D-EF05-48F6-92D6-9F093961ECB8}" type="presParOf" srcId="{CBAA3A71-3071-4471-A31C-8D9CF005E685}" destId="{200A8772-2617-4571-B68F-877D81D3BF67}" srcOrd="0" destOrd="0" presId="urn:microsoft.com/office/officeart/2008/layout/VerticalCurvedList"/>
    <dgm:cxn modelId="{C7096AED-A6D3-49F5-A76A-DBEFD8908B0A}" type="presParOf" srcId="{CBAA3A71-3071-4471-A31C-8D9CF005E685}" destId="{6B3FA05C-E0E0-4703-AA33-4E0D91927A99}" srcOrd="1" destOrd="0" presId="urn:microsoft.com/office/officeart/2008/layout/VerticalCurvedList"/>
    <dgm:cxn modelId="{94273C3E-EC7B-4CAF-BAB8-25BBB4CCC664}" type="presParOf" srcId="{CBAA3A71-3071-4471-A31C-8D9CF005E685}" destId="{6678DFF1-A9A7-4227-9DA2-14E32CEC837A}" srcOrd="2" destOrd="0" presId="urn:microsoft.com/office/officeart/2008/layout/VerticalCurvedList"/>
    <dgm:cxn modelId="{518E17D4-087D-4925-B33A-73B985AC9900}" type="presParOf" srcId="{CBAA3A71-3071-4471-A31C-8D9CF005E685}" destId="{03AEEF26-047E-4527-967A-1C1C3C8E1794}" srcOrd="3" destOrd="0" presId="urn:microsoft.com/office/officeart/2008/layout/VerticalCurvedList"/>
    <dgm:cxn modelId="{A937F637-2D8E-4F0E-8BAA-9D1E7A30F5D4}" type="presParOf" srcId="{F5E67EDD-1538-4661-82BE-399AA45E6955}" destId="{16F10EA7-430A-46BD-9158-7F499F551A0B}" srcOrd="1" destOrd="0" presId="urn:microsoft.com/office/officeart/2008/layout/VerticalCurvedList"/>
    <dgm:cxn modelId="{A7CD24C8-E37D-4C19-8BA1-F7983EFAA745}" type="presParOf" srcId="{F5E67EDD-1538-4661-82BE-399AA45E6955}" destId="{B2F24F14-F730-42FA-A884-3BB444AD6510}" srcOrd="2" destOrd="0" presId="urn:microsoft.com/office/officeart/2008/layout/VerticalCurvedList"/>
    <dgm:cxn modelId="{5850235F-CBFF-4572-BF24-A667BB1FEE19}" type="presParOf" srcId="{B2F24F14-F730-42FA-A884-3BB444AD6510}" destId="{8ECDA610-F21D-4365-8815-14707D2FB8AC}" srcOrd="0" destOrd="0" presId="urn:microsoft.com/office/officeart/2008/layout/VerticalCurvedList"/>
    <dgm:cxn modelId="{AFC386AF-EE25-4CAA-AACA-648FC45D08FE}" type="presParOf" srcId="{F5E67EDD-1538-4661-82BE-399AA45E6955}" destId="{47C2DC36-E6BD-4EEE-8A82-7135BEE7085B}" srcOrd="3" destOrd="0" presId="urn:microsoft.com/office/officeart/2008/layout/VerticalCurvedList"/>
    <dgm:cxn modelId="{293642D0-FC4E-4A9F-8C90-C70DD2011296}" type="presParOf" srcId="{F5E67EDD-1538-4661-82BE-399AA45E6955}" destId="{FC70E1CE-B8BB-4B72-8B3A-F73926997152}" srcOrd="4" destOrd="0" presId="urn:microsoft.com/office/officeart/2008/layout/VerticalCurvedList"/>
    <dgm:cxn modelId="{60869595-F5EB-40DB-9EFD-B2F9ED92C002}" type="presParOf" srcId="{FC70E1CE-B8BB-4B72-8B3A-F73926997152}" destId="{CF07FB22-8047-4CF3-941A-8792DBCADCF6}" srcOrd="0" destOrd="0" presId="urn:microsoft.com/office/officeart/2008/layout/VerticalCurvedList"/>
    <dgm:cxn modelId="{481A3864-FA76-47B9-AB2E-DFD3800DBB8A}" type="presParOf" srcId="{F5E67EDD-1538-4661-82BE-399AA45E6955}" destId="{E2351E21-5B13-4134-B816-ACB4F610AA44}" srcOrd="5" destOrd="0" presId="urn:microsoft.com/office/officeart/2008/layout/VerticalCurvedList"/>
    <dgm:cxn modelId="{40027099-BD32-436F-A61A-5E919A91C1C7}" type="presParOf" srcId="{F5E67EDD-1538-4661-82BE-399AA45E6955}" destId="{14D5B710-2296-4D72-B482-3C22CA6BEFEB}" srcOrd="6" destOrd="0" presId="urn:microsoft.com/office/officeart/2008/layout/VerticalCurvedList"/>
    <dgm:cxn modelId="{92CD7E2F-7A31-4560-988B-01069DF641B3}" type="presParOf" srcId="{14D5B710-2296-4D72-B482-3C22CA6BEFEB}" destId="{516D3DB3-B61C-43D2-89A0-1A0BD06282D6}" srcOrd="0" destOrd="0" presId="urn:microsoft.com/office/officeart/2008/layout/VerticalCurvedList"/>
    <dgm:cxn modelId="{154E2122-2EA7-4438-BE5B-5C44501D3AE0}" type="presParOf" srcId="{F5E67EDD-1538-4661-82BE-399AA45E6955}" destId="{58F998AA-6942-4D68-8810-50B137606ED1}" srcOrd="7" destOrd="0" presId="urn:microsoft.com/office/officeart/2008/layout/VerticalCurvedList"/>
    <dgm:cxn modelId="{E19B638F-816C-46A1-BC0E-BCAC896BA9D7}" type="presParOf" srcId="{F5E67EDD-1538-4661-82BE-399AA45E6955}" destId="{02F7CF31-43F6-46EF-A6E3-3ABBAD9F4C11}" srcOrd="8" destOrd="0" presId="urn:microsoft.com/office/officeart/2008/layout/VerticalCurvedList"/>
    <dgm:cxn modelId="{C660D5C0-DBFE-4E77-8235-122E499EAB80}" type="presParOf" srcId="{02F7CF31-43F6-46EF-A6E3-3ABBAD9F4C11}" destId="{4973463C-C7C8-4062-BF55-ABD4031CB7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EF31F2-2F4B-4848-A2BD-D26A4D7B6B2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B29A389-5E71-4300-96D5-720E0EAB6D4C}">
      <dgm:prSet phldrT="[טקסט]"/>
      <dgm:spPr/>
      <dgm:t>
        <a:bodyPr/>
        <a:lstStyle/>
        <a:p>
          <a:pPr rtl="1"/>
          <a:r>
            <a:rPr lang="he-IL" dirty="0" smtClean="0"/>
            <a:t>להמשיך להשתמש בו בזהירות</a:t>
          </a:r>
          <a:endParaRPr lang="he-IL" dirty="0"/>
        </a:p>
      </dgm:t>
    </dgm:pt>
    <dgm:pt modelId="{7E62424C-F48A-45B1-AA14-086F2A1E13CC}" type="parTrans" cxnId="{1AD38FE5-E580-4EEB-AAB8-8585A6A45328}">
      <dgm:prSet/>
      <dgm:spPr/>
      <dgm:t>
        <a:bodyPr/>
        <a:lstStyle/>
        <a:p>
          <a:pPr rtl="1"/>
          <a:endParaRPr lang="he-IL"/>
        </a:p>
      </dgm:t>
    </dgm:pt>
    <dgm:pt modelId="{FE561DF2-C46C-402C-8ACE-3CEB61F85F63}" type="sibTrans" cxnId="{1AD38FE5-E580-4EEB-AAB8-8585A6A45328}">
      <dgm:prSet/>
      <dgm:spPr/>
      <dgm:t>
        <a:bodyPr/>
        <a:lstStyle/>
        <a:p>
          <a:pPr rtl="1"/>
          <a:endParaRPr lang="he-IL"/>
        </a:p>
      </dgm:t>
    </dgm:pt>
    <dgm:pt modelId="{A64317B5-51A9-4416-A9A1-2D8A202EFA8E}">
      <dgm:prSet phldrT="[טקסט]"/>
      <dgm:spPr/>
      <dgm:t>
        <a:bodyPr/>
        <a:lstStyle/>
        <a:p>
          <a:pPr rtl="1"/>
          <a:r>
            <a:rPr lang="he-IL" dirty="0" smtClean="0"/>
            <a:t>להפסיק להשתמש בו ולהשאיר אותו במקומו</a:t>
          </a:r>
          <a:endParaRPr lang="he-IL" dirty="0"/>
        </a:p>
      </dgm:t>
    </dgm:pt>
    <dgm:pt modelId="{6FF349C2-165A-4DDC-AB43-284DF7FE7CD7}" type="parTrans" cxnId="{7C32A2D7-D1DE-441A-A63E-C4B3231C87FE}">
      <dgm:prSet/>
      <dgm:spPr/>
      <dgm:t>
        <a:bodyPr/>
        <a:lstStyle/>
        <a:p>
          <a:pPr rtl="1"/>
          <a:endParaRPr lang="he-IL"/>
        </a:p>
      </dgm:t>
    </dgm:pt>
    <dgm:pt modelId="{5CBE43C9-B624-4B03-B649-09E30103CCEA}" type="sibTrans" cxnId="{7C32A2D7-D1DE-441A-A63E-C4B3231C87FE}">
      <dgm:prSet/>
      <dgm:spPr/>
      <dgm:t>
        <a:bodyPr/>
        <a:lstStyle/>
        <a:p>
          <a:pPr rtl="1"/>
          <a:endParaRPr lang="he-IL"/>
        </a:p>
      </dgm:t>
    </dgm:pt>
    <dgm:pt modelId="{C1BE75B4-3B7A-4EAF-B5BE-CF448A73DA02}">
      <dgm:prSet phldrT="[טקסט]"/>
      <dgm:spPr/>
      <dgm:t>
        <a:bodyPr/>
        <a:lstStyle/>
        <a:p>
          <a:pPr rtl="1"/>
          <a:r>
            <a:rPr lang="he-IL" dirty="0" smtClean="0"/>
            <a:t>לשלוח לתיקון </a:t>
          </a:r>
          <a:endParaRPr lang="he-IL" dirty="0"/>
        </a:p>
      </dgm:t>
    </dgm:pt>
    <dgm:pt modelId="{62BE3E6D-4861-4F86-8C2F-84BDF60E12CC}" type="parTrans" cxnId="{B182AC08-F66B-43A1-AD4F-E5EDEED59592}">
      <dgm:prSet/>
      <dgm:spPr/>
      <dgm:t>
        <a:bodyPr/>
        <a:lstStyle/>
        <a:p>
          <a:pPr rtl="1"/>
          <a:endParaRPr lang="he-IL"/>
        </a:p>
      </dgm:t>
    </dgm:pt>
    <dgm:pt modelId="{C325DBD2-DF65-4AB5-9EF7-BF620C4D9C24}" type="sibTrans" cxnId="{B182AC08-F66B-43A1-AD4F-E5EDEED59592}">
      <dgm:prSet/>
      <dgm:spPr/>
      <dgm:t>
        <a:bodyPr/>
        <a:lstStyle/>
        <a:p>
          <a:pPr rtl="1"/>
          <a:endParaRPr lang="he-IL"/>
        </a:p>
      </dgm:t>
    </dgm:pt>
    <dgm:pt modelId="{F7852E0B-3D90-4422-9A3F-D8E6CC5A6EFD}">
      <dgm:prSet phldrT="[טקסט]"/>
      <dgm:spPr/>
      <dgm:t>
        <a:bodyPr/>
        <a:lstStyle/>
        <a:p>
          <a:pPr rtl="1"/>
          <a:r>
            <a:rPr lang="he-IL" dirty="0" smtClean="0"/>
            <a:t>לבקש מאבא או </a:t>
          </a:r>
          <a:r>
            <a:rPr lang="he-IL" dirty="0" err="1" smtClean="0"/>
            <a:t>אמא</a:t>
          </a:r>
          <a:r>
            <a:rPr lang="he-IL" dirty="0" smtClean="0"/>
            <a:t> לתקן</a:t>
          </a:r>
          <a:endParaRPr lang="he-IL" dirty="0"/>
        </a:p>
      </dgm:t>
    </dgm:pt>
    <dgm:pt modelId="{C876BF58-AC65-47F5-980D-391ACF75BDFD}" type="parTrans" cxnId="{E9658763-E499-4A7F-A852-B862F8043284}">
      <dgm:prSet/>
      <dgm:spPr/>
    </dgm:pt>
    <dgm:pt modelId="{345AD101-C04C-416A-868D-CC365B71254E}" type="sibTrans" cxnId="{E9658763-E499-4A7F-A852-B862F8043284}">
      <dgm:prSet/>
      <dgm:spPr/>
    </dgm:pt>
    <dgm:pt modelId="{95D377F6-3BF2-4E2D-8EE2-F0D5FDA4B68D}" type="pres">
      <dgm:prSet presAssocID="{55EF31F2-2F4B-4848-A2BD-D26A4D7B6B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F5E67EDD-1538-4661-82BE-399AA45E6955}" type="pres">
      <dgm:prSet presAssocID="{55EF31F2-2F4B-4848-A2BD-D26A4D7B6B2C}" presName="Name1" presStyleCnt="0"/>
      <dgm:spPr/>
    </dgm:pt>
    <dgm:pt modelId="{CBAA3A71-3071-4471-A31C-8D9CF005E685}" type="pres">
      <dgm:prSet presAssocID="{55EF31F2-2F4B-4848-A2BD-D26A4D7B6B2C}" presName="cycle" presStyleCnt="0"/>
      <dgm:spPr/>
    </dgm:pt>
    <dgm:pt modelId="{200A8772-2617-4571-B68F-877D81D3BF67}" type="pres">
      <dgm:prSet presAssocID="{55EF31F2-2F4B-4848-A2BD-D26A4D7B6B2C}" presName="srcNode" presStyleLbl="node1" presStyleIdx="0" presStyleCnt="4"/>
      <dgm:spPr/>
    </dgm:pt>
    <dgm:pt modelId="{6B3FA05C-E0E0-4703-AA33-4E0D91927A99}" type="pres">
      <dgm:prSet presAssocID="{55EF31F2-2F4B-4848-A2BD-D26A4D7B6B2C}" presName="conn" presStyleLbl="parChTrans1D2" presStyleIdx="0" presStyleCnt="1"/>
      <dgm:spPr/>
      <dgm:t>
        <a:bodyPr/>
        <a:lstStyle/>
        <a:p>
          <a:pPr rtl="1"/>
          <a:endParaRPr lang="he-IL"/>
        </a:p>
      </dgm:t>
    </dgm:pt>
    <dgm:pt modelId="{6678DFF1-A9A7-4227-9DA2-14E32CEC837A}" type="pres">
      <dgm:prSet presAssocID="{55EF31F2-2F4B-4848-A2BD-D26A4D7B6B2C}" presName="extraNode" presStyleLbl="node1" presStyleIdx="0" presStyleCnt="4"/>
      <dgm:spPr/>
    </dgm:pt>
    <dgm:pt modelId="{03AEEF26-047E-4527-967A-1C1C3C8E1794}" type="pres">
      <dgm:prSet presAssocID="{55EF31F2-2F4B-4848-A2BD-D26A4D7B6B2C}" presName="dstNode" presStyleLbl="node1" presStyleIdx="0" presStyleCnt="4"/>
      <dgm:spPr/>
    </dgm:pt>
    <dgm:pt modelId="{16F10EA7-430A-46BD-9158-7F499F551A0B}" type="pres">
      <dgm:prSet presAssocID="{BB29A389-5E71-4300-96D5-720E0EAB6D4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2F24F14-F730-42FA-A884-3BB444AD6510}" type="pres">
      <dgm:prSet presAssocID="{BB29A389-5E71-4300-96D5-720E0EAB6D4C}" presName="accent_1" presStyleCnt="0"/>
      <dgm:spPr/>
    </dgm:pt>
    <dgm:pt modelId="{8ECDA610-F21D-4365-8815-14707D2FB8AC}" type="pres">
      <dgm:prSet presAssocID="{BB29A389-5E71-4300-96D5-720E0EAB6D4C}" presName="accentRepeatNode" presStyleLbl="solidFgAcc1" presStyleIdx="0" presStyleCnt="4"/>
      <dgm:spPr/>
    </dgm:pt>
    <dgm:pt modelId="{47C2DC36-E6BD-4EEE-8A82-7135BEE7085B}" type="pres">
      <dgm:prSet presAssocID="{A64317B5-51A9-4416-A9A1-2D8A202EFA8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C70E1CE-B8BB-4B72-8B3A-F73926997152}" type="pres">
      <dgm:prSet presAssocID="{A64317B5-51A9-4416-A9A1-2D8A202EFA8E}" presName="accent_2" presStyleCnt="0"/>
      <dgm:spPr/>
    </dgm:pt>
    <dgm:pt modelId="{CF07FB22-8047-4CF3-941A-8792DBCADCF6}" type="pres">
      <dgm:prSet presAssocID="{A64317B5-51A9-4416-A9A1-2D8A202EFA8E}" presName="accentRepeatNode" presStyleLbl="solidFgAcc1" presStyleIdx="1" presStyleCnt="4"/>
      <dgm:spPr/>
    </dgm:pt>
    <dgm:pt modelId="{E2351E21-5B13-4134-B816-ACB4F610AA44}" type="pres">
      <dgm:prSet presAssocID="{C1BE75B4-3B7A-4EAF-B5BE-CF448A73DA0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4D5B710-2296-4D72-B482-3C22CA6BEFEB}" type="pres">
      <dgm:prSet presAssocID="{C1BE75B4-3B7A-4EAF-B5BE-CF448A73DA02}" presName="accent_3" presStyleCnt="0"/>
      <dgm:spPr/>
    </dgm:pt>
    <dgm:pt modelId="{516D3DB3-B61C-43D2-89A0-1A0BD06282D6}" type="pres">
      <dgm:prSet presAssocID="{C1BE75B4-3B7A-4EAF-B5BE-CF448A73DA02}" presName="accentRepeatNode" presStyleLbl="solidFgAcc1" presStyleIdx="2" presStyleCnt="4"/>
      <dgm:spPr/>
    </dgm:pt>
    <dgm:pt modelId="{966574F2-2FBC-4FB2-A643-FA85627F02B0}" type="pres">
      <dgm:prSet presAssocID="{F7852E0B-3D90-4422-9A3F-D8E6CC5A6EF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5E39BD2-DC1D-453C-B7C8-653D2B6EF281}" type="pres">
      <dgm:prSet presAssocID="{F7852E0B-3D90-4422-9A3F-D8E6CC5A6EFD}" presName="accent_4" presStyleCnt="0"/>
      <dgm:spPr/>
    </dgm:pt>
    <dgm:pt modelId="{8CA39804-381D-43CE-A9C1-DABFACD99FD5}" type="pres">
      <dgm:prSet presAssocID="{F7852E0B-3D90-4422-9A3F-D8E6CC5A6EFD}" presName="accentRepeatNode" presStyleLbl="solidFgAcc1" presStyleIdx="3" presStyleCnt="4"/>
      <dgm:spPr/>
    </dgm:pt>
  </dgm:ptLst>
  <dgm:cxnLst>
    <dgm:cxn modelId="{D7FCE6B6-ACE9-448E-8DBE-9C8A449AB715}" type="presOf" srcId="{F7852E0B-3D90-4422-9A3F-D8E6CC5A6EFD}" destId="{966574F2-2FBC-4FB2-A643-FA85627F02B0}" srcOrd="0" destOrd="0" presId="urn:microsoft.com/office/officeart/2008/layout/VerticalCurvedList"/>
    <dgm:cxn modelId="{7C32A2D7-D1DE-441A-A63E-C4B3231C87FE}" srcId="{55EF31F2-2F4B-4848-A2BD-D26A4D7B6B2C}" destId="{A64317B5-51A9-4416-A9A1-2D8A202EFA8E}" srcOrd="1" destOrd="0" parTransId="{6FF349C2-165A-4DDC-AB43-284DF7FE7CD7}" sibTransId="{5CBE43C9-B624-4B03-B649-09E30103CCEA}"/>
    <dgm:cxn modelId="{1C601DD0-A6D2-4A32-8D17-ADAFEE69604C}" type="presOf" srcId="{55EF31F2-2F4B-4848-A2BD-D26A4D7B6B2C}" destId="{95D377F6-3BF2-4E2D-8EE2-F0D5FDA4B68D}" srcOrd="0" destOrd="0" presId="urn:microsoft.com/office/officeart/2008/layout/VerticalCurvedList"/>
    <dgm:cxn modelId="{F8B4B39A-C9F8-4475-899F-903560227EEF}" type="presOf" srcId="{C1BE75B4-3B7A-4EAF-B5BE-CF448A73DA02}" destId="{E2351E21-5B13-4134-B816-ACB4F610AA44}" srcOrd="0" destOrd="0" presId="urn:microsoft.com/office/officeart/2008/layout/VerticalCurvedList"/>
    <dgm:cxn modelId="{1AD38FE5-E580-4EEB-AAB8-8585A6A45328}" srcId="{55EF31F2-2F4B-4848-A2BD-D26A4D7B6B2C}" destId="{BB29A389-5E71-4300-96D5-720E0EAB6D4C}" srcOrd="0" destOrd="0" parTransId="{7E62424C-F48A-45B1-AA14-086F2A1E13CC}" sibTransId="{FE561DF2-C46C-402C-8ACE-3CEB61F85F63}"/>
    <dgm:cxn modelId="{3DB4A2CA-ED51-47F4-A071-AEC16022464F}" type="presOf" srcId="{A64317B5-51A9-4416-A9A1-2D8A202EFA8E}" destId="{47C2DC36-E6BD-4EEE-8A82-7135BEE7085B}" srcOrd="0" destOrd="0" presId="urn:microsoft.com/office/officeart/2008/layout/VerticalCurvedList"/>
    <dgm:cxn modelId="{B182AC08-F66B-43A1-AD4F-E5EDEED59592}" srcId="{55EF31F2-2F4B-4848-A2BD-D26A4D7B6B2C}" destId="{C1BE75B4-3B7A-4EAF-B5BE-CF448A73DA02}" srcOrd="2" destOrd="0" parTransId="{62BE3E6D-4861-4F86-8C2F-84BDF60E12CC}" sibTransId="{C325DBD2-DF65-4AB5-9EF7-BF620C4D9C24}"/>
    <dgm:cxn modelId="{E9658763-E499-4A7F-A852-B862F8043284}" srcId="{55EF31F2-2F4B-4848-A2BD-D26A4D7B6B2C}" destId="{F7852E0B-3D90-4422-9A3F-D8E6CC5A6EFD}" srcOrd="3" destOrd="0" parTransId="{C876BF58-AC65-47F5-980D-391ACF75BDFD}" sibTransId="{345AD101-C04C-416A-868D-CC365B71254E}"/>
    <dgm:cxn modelId="{A0BEB9C4-9E24-45F2-9543-7703ED05B5A5}" type="presOf" srcId="{FE561DF2-C46C-402C-8ACE-3CEB61F85F63}" destId="{6B3FA05C-E0E0-4703-AA33-4E0D91927A99}" srcOrd="0" destOrd="0" presId="urn:microsoft.com/office/officeart/2008/layout/VerticalCurvedList"/>
    <dgm:cxn modelId="{7EF5A9A3-5FF7-40F1-8DFF-F15A4B2B11A5}" type="presOf" srcId="{BB29A389-5E71-4300-96D5-720E0EAB6D4C}" destId="{16F10EA7-430A-46BD-9158-7F499F551A0B}" srcOrd="0" destOrd="0" presId="urn:microsoft.com/office/officeart/2008/layout/VerticalCurvedList"/>
    <dgm:cxn modelId="{814F3AB5-13AD-4773-8C64-2D6EE73BFFC9}" type="presParOf" srcId="{95D377F6-3BF2-4E2D-8EE2-F0D5FDA4B68D}" destId="{F5E67EDD-1538-4661-82BE-399AA45E6955}" srcOrd="0" destOrd="0" presId="urn:microsoft.com/office/officeart/2008/layout/VerticalCurvedList"/>
    <dgm:cxn modelId="{3B3BCD91-7DF4-4626-AF81-A1E37BFEC1EF}" type="presParOf" srcId="{F5E67EDD-1538-4661-82BE-399AA45E6955}" destId="{CBAA3A71-3071-4471-A31C-8D9CF005E685}" srcOrd="0" destOrd="0" presId="urn:microsoft.com/office/officeart/2008/layout/VerticalCurvedList"/>
    <dgm:cxn modelId="{8E73246C-9FC9-482A-BA1F-4BE302802AB7}" type="presParOf" srcId="{CBAA3A71-3071-4471-A31C-8D9CF005E685}" destId="{200A8772-2617-4571-B68F-877D81D3BF67}" srcOrd="0" destOrd="0" presId="urn:microsoft.com/office/officeart/2008/layout/VerticalCurvedList"/>
    <dgm:cxn modelId="{832D114B-28C4-4A14-994D-3AC1C45AA16F}" type="presParOf" srcId="{CBAA3A71-3071-4471-A31C-8D9CF005E685}" destId="{6B3FA05C-E0E0-4703-AA33-4E0D91927A99}" srcOrd="1" destOrd="0" presId="urn:microsoft.com/office/officeart/2008/layout/VerticalCurvedList"/>
    <dgm:cxn modelId="{6F8F62C8-B26A-428B-AD17-F9798B81DD17}" type="presParOf" srcId="{CBAA3A71-3071-4471-A31C-8D9CF005E685}" destId="{6678DFF1-A9A7-4227-9DA2-14E32CEC837A}" srcOrd="2" destOrd="0" presId="urn:microsoft.com/office/officeart/2008/layout/VerticalCurvedList"/>
    <dgm:cxn modelId="{19D32910-2ACD-4D8C-96DA-CC185553C8C2}" type="presParOf" srcId="{CBAA3A71-3071-4471-A31C-8D9CF005E685}" destId="{03AEEF26-047E-4527-967A-1C1C3C8E1794}" srcOrd="3" destOrd="0" presId="urn:microsoft.com/office/officeart/2008/layout/VerticalCurvedList"/>
    <dgm:cxn modelId="{E1989497-37C0-4098-9CD1-BE86AAA9C7B3}" type="presParOf" srcId="{F5E67EDD-1538-4661-82BE-399AA45E6955}" destId="{16F10EA7-430A-46BD-9158-7F499F551A0B}" srcOrd="1" destOrd="0" presId="urn:microsoft.com/office/officeart/2008/layout/VerticalCurvedList"/>
    <dgm:cxn modelId="{6D2C5B76-4A12-413D-B520-80A851E9E31B}" type="presParOf" srcId="{F5E67EDD-1538-4661-82BE-399AA45E6955}" destId="{B2F24F14-F730-42FA-A884-3BB444AD6510}" srcOrd="2" destOrd="0" presId="urn:microsoft.com/office/officeart/2008/layout/VerticalCurvedList"/>
    <dgm:cxn modelId="{9AEDAC7F-8A90-443A-84EC-942BCBE8DBAB}" type="presParOf" srcId="{B2F24F14-F730-42FA-A884-3BB444AD6510}" destId="{8ECDA610-F21D-4365-8815-14707D2FB8AC}" srcOrd="0" destOrd="0" presId="urn:microsoft.com/office/officeart/2008/layout/VerticalCurvedList"/>
    <dgm:cxn modelId="{5C7DA6B8-9749-4739-B931-18124B8ECEDF}" type="presParOf" srcId="{F5E67EDD-1538-4661-82BE-399AA45E6955}" destId="{47C2DC36-E6BD-4EEE-8A82-7135BEE7085B}" srcOrd="3" destOrd="0" presId="urn:microsoft.com/office/officeart/2008/layout/VerticalCurvedList"/>
    <dgm:cxn modelId="{A80DBEFA-5D11-44BA-A68F-7193F9DEF315}" type="presParOf" srcId="{F5E67EDD-1538-4661-82BE-399AA45E6955}" destId="{FC70E1CE-B8BB-4B72-8B3A-F73926997152}" srcOrd="4" destOrd="0" presId="urn:microsoft.com/office/officeart/2008/layout/VerticalCurvedList"/>
    <dgm:cxn modelId="{FA94CA82-FAF6-411F-B118-6D91C655AA4D}" type="presParOf" srcId="{FC70E1CE-B8BB-4B72-8B3A-F73926997152}" destId="{CF07FB22-8047-4CF3-941A-8792DBCADCF6}" srcOrd="0" destOrd="0" presId="urn:microsoft.com/office/officeart/2008/layout/VerticalCurvedList"/>
    <dgm:cxn modelId="{E15D88D0-DA5B-4908-8D5B-1CA4C194B556}" type="presParOf" srcId="{F5E67EDD-1538-4661-82BE-399AA45E6955}" destId="{E2351E21-5B13-4134-B816-ACB4F610AA44}" srcOrd="5" destOrd="0" presId="urn:microsoft.com/office/officeart/2008/layout/VerticalCurvedList"/>
    <dgm:cxn modelId="{C8039D2A-C7DE-46BB-B8D2-2F2A3963B2E7}" type="presParOf" srcId="{F5E67EDD-1538-4661-82BE-399AA45E6955}" destId="{14D5B710-2296-4D72-B482-3C22CA6BEFEB}" srcOrd="6" destOrd="0" presId="urn:microsoft.com/office/officeart/2008/layout/VerticalCurvedList"/>
    <dgm:cxn modelId="{DA0BE290-139E-4BF1-B7C8-B2049213D1CB}" type="presParOf" srcId="{14D5B710-2296-4D72-B482-3C22CA6BEFEB}" destId="{516D3DB3-B61C-43D2-89A0-1A0BD06282D6}" srcOrd="0" destOrd="0" presId="urn:microsoft.com/office/officeart/2008/layout/VerticalCurvedList"/>
    <dgm:cxn modelId="{5C81C756-B9E2-4156-A73B-2211331F22CA}" type="presParOf" srcId="{F5E67EDD-1538-4661-82BE-399AA45E6955}" destId="{966574F2-2FBC-4FB2-A643-FA85627F02B0}" srcOrd="7" destOrd="0" presId="urn:microsoft.com/office/officeart/2008/layout/VerticalCurvedList"/>
    <dgm:cxn modelId="{2E7471BF-2B90-4C3C-BB85-435D2373D6CD}" type="presParOf" srcId="{F5E67EDD-1538-4661-82BE-399AA45E6955}" destId="{55E39BD2-DC1D-453C-B7C8-653D2B6EF281}" srcOrd="8" destOrd="0" presId="urn:microsoft.com/office/officeart/2008/layout/VerticalCurvedList"/>
    <dgm:cxn modelId="{3F22FD5F-942B-4783-A39A-1000E4A06560}" type="presParOf" srcId="{55E39BD2-DC1D-453C-B7C8-653D2B6EF281}" destId="{8CA39804-381D-43CE-A9C1-DABFACD99F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EF31F2-2F4B-4848-A2BD-D26A4D7B6B2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B29A389-5E71-4300-96D5-720E0EAB6D4C}">
      <dgm:prSet phldrT="[טקסט]"/>
      <dgm:spPr/>
      <dgm:t>
        <a:bodyPr/>
        <a:lstStyle/>
        <a:p>
          <a:pPr rtl="1"/>
          <a:r>
            <a:rPr lang="he-IL" dirty="0" smtClean="0"/>
            <a:t>לא לגעת </a:t>
          </a:r>
          <a:endParaRPr lang="he-IL" dirty="0"/>
        </a:p>
      </dgm:t>
    </dgm:pt>
    <dgm:pt modelId="{7E62424C-F48A-45B1-AA14-086F2A1E13CC}" type="parTrans" cxnId="{1AD38FE5-E580-4EEB-AAB8-8585A6A45328}">
      <dgm:prSet/>
      <dgm:spPr/>
      <dgm:t>
        <a:bodyPr/>
        <a:lstStyle/>
        <a:p>
          <a:pPr rtl="1"/>
          <a:endParaRPr lang="he-IL"/>
        </a:p>
      </dgm:t>
    </dgm:pt>
    <dgm:pt modelId="{FE561DF2-C46C-402C-8ACE-3CEB61F85F63}" type="sibTrans" cxnId="{1AD38FE5-E580-4EEB-AAB8-8585A6A45328}">
      <dgm:prSet/>
      <dgm:spPr/>
      <dgm:t>
        <a:bodyPr/>
        <a:lstStyle/>
        <a:p>
          <a:pPr rtl="1"/>
          <a:endParaRPr lang="he-IL"/>
        </a:p>
      </dgm:t>
    </dgm:pt>
    <dgm:pt modelId="{A64317B5-51A9-4416-A9A1-2D8A202EFA8E}">
      <dgm:prSet phldrT="[טקסט]"/>
      <dgm:spPr/>
      <dgm:t>
        <a:bodyPr/>
        <a:lstStyle/>
        <a:p>
          <a:pPr rtl="1"/>
          <a:r>
            <a:rPr lang="he-IL" dirty="0" smtClean="0"/>
            <a:t>לזרוק לפח</a:t>
          </a:r>
          <a:endParaRPr lang="he-IL" dirty="0"/>
        </a:p>
      </dgm:t>
    </dgm:pt>
    <dgm:pt modelId="{6FF349C2-165A-4DDC-AB43-284DF7FE7CD7}" type="parTrans" cxnId="{7C32A2D7-D1DE-441A-A63E-C4B3231C87FE}">
      <dgm:prSet/>
      <dgm:spPr/>
      <dgm:t>
        <a:bodyPr/>
        <a:lstStyle/>
        <a:p>
          <a:pPr rtl="1"/>
          <a:endParaRPr lang="he-IL"/>
        </a:p>
      </dgm:t>
    </dgm:pt>
    <dgm:pt modelId="{5CBE43C9-B624-4B03-B649-09E30103CCEA}" type="sibTrans" cxnId="{7C32A2D7-D1DE-441A-A63E-C4B3231C87FE}">
      <dgm:prSet/>
      <dgm:spPr/>
      <dgm:t>
        <a:bodyPr/>
        <a:lstStyle/>
        <a:p>
          <a:pPr rtl="1"/>
          <a:endParaRPr lang="he-IL"/>
        </a:p>
      </dgm:t>
    </dgm:pt>
    <dgm:pt modelId="{C1BE75B4-3B7A-4EAF-B5BE-CF448A73DA02}">
      <dgm:prSet phldrT="[טקסט]"/>
      <dgm:spPr/>
      <dgm:t>
        <a:bodyPr/>
        <a:lstStyle/>
        <a:p>
          <a:pPr rtl="1"/>
          <a:r>
            <a:rPr lang="he-IL" dirty="0" smtClean="0"/>
            <a:t>לקחת אותו הביתה ולחבר לחשמל כדי לראות אם הוא עובד </a:t>
          </a:r>
          <a:endParaRPr lang="he-IL" dirty="0"/>
        </a:p>
      </dgm:t>
    </dgm:pt>
    <dgm:pt modelId="{62BE3E6D-4861-4F86-8C2F-84BDF60E12CC}" type="parTrans" cxnId="{B182AC08-F66B-43A1-AD4F-E5EDEED59592}">
      <dgm:prSet/>
      <dgm:spPr/>
      <dgm:t>
        <a:bodyPr/>
        <a:lstStyle/>
        <a:p>
          <a:pPr rtl="1"/>
          <a:endParaRPr lang="he-IL"/>
        </a:p>
      </dgm:t>
    </dgm:pt>
    <dgm:pt modelId="{C325DBD2-DF65-4AB5-9EF7-BF620C4D9C24}" type="sibTrans" cxnId="{B182AC08-F66B-43A1-AD4F-E5EDEED59592}">
      <dgm:prSet/>
      <dgm:spPr/>
      <dgm:t>
        <a:bodyPr/>
        <a:lstStyle/>
        <a:p>
          <a:pPr rtl="1"/>
          <a:endParaRPr lang="he-IL"/>
        </a:p>
      </dgm:t>
    </dgm:pt>
    <dgm:pt modelId="{F19152A2-F8DE-407D-8DE3-A8BE5D0443A7}">
      <dgm:prSet phldrT="[טקסט]"/>
      <dgm:spPr/>
      <dgm:t>
        <a:bodyPr/>
        <a:lstStyle/>
        <a:p>
          <a:pPr rtl="1"/>
          <a:r>
            <a:rPr lang="he-IL" dirty="0" smtClean="0"/>
            <a:t>לנסות לתקן אותו</a:t>
          </a:r>
          <a:endParaRPr lang="he-IL" dirty="0"/>
        </a:p>
      </dgm:t>
    </dgm:pt>
    <dgm:pt modelId="{00AEF5DA-F3CE-4904-A7B5-D432C9CEFF6F}" type="parTrans" cxnId="{7CF5174A-F01C-4815-9FE9-7A65C86F4C87}">
      <dgm:prSet/>
      <dgm:spPr/>
      <dgm:t>
        <a:bodyPr/>
        <a:lstStyle/>
        <a:p>
          <a:pPr rtl="1"/>
          <a:endParaRPr lang="he-IL"/>
        </a:p>
      </dgm:t>
    </dgm:pt>
    <dgm:pt modelId="{08671A6B-86B0-4776-A471-38119566B230}" type="sibTrans" cxnId="{7CF5174A-F01C-4815-9FE9-7A65C86F4C87}">
      <dgm:prSet/>
      <dgm:spPr/>
      <dgm:t>
        <a:bodyPr/>
        <a:lstStyle/>
        <a:p>
          <a:pPr rtl="1"/>
          <a:endParaRPr lang="he-IL"/>
        </a:p>
      </dgm:t>
    </dgm:pt>
    <dgm:pt modelId="{95D377F6-3BF2-4E2D-8EE2-F0D5FDA4B68D}" type="pres">
      <dgm:prSet presAssocID="{55EF31F2-2F4B-4848-A2BD-D26A4D7B6B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F5E67EDD-1538-4661-82BE-399AA45E6955}" type="pres">
      <dgm:prSet presAssocID="{55EF31F2-2F4B-4848-A2BD-D26A4D7B6B2C}" presName="Name1" presStyleCnt="0"/>
      <dgm:spPr/>
    </dgm:pt>
    <dgm:pt modelId="{CBAA3A71-3071-4471-A31C-8D9CF005E685}" type="pres">
      <dgm:prSet presAssocID="{55EF31F2-2F4B-4848-A2BD-D26A4D7B6B2C}" presName="cycle" presStyleCnt="0"/>
      <dgm:spPr/>
    </dgm:pt>
    <dgm:pt modelId="{200A8772-2617-4571-B68F-877D81D3BF67}" type="pres">
      <dgm:prSet presAssocID="{55EF31F2-2F4B-4848-A2BD-D26A4D7B6B2C}" presName="srcNode" presStyleLbl="node1" presStyleIdx="0" presStyleCnt="4"/>
      <dgm:spPr/>
    </dgm:pt>
    <dgm:pt modelId="{6B3FA05C-E0E0-4703-AA33-4E0D91927A99}" type="pres">
      <dgm:prSet presAssocID="{55EF31F2-2F4B-4848-A2BD-D26A4D7B6B2C}" presName="conn" presStyleLbl="parChTrans1D2" presStyleIdx="0" presStyleCnt="1"/>
      <dgm:spPr/>
      <dgm:t>
        <a:bodyPr/>
        <a:lstStyle/>
        <a:p>
          <a:pPr rtl="1"/>
          <a:endParaRPr lang="he-IL"/>
        </a:p>
      </dgm:t>
    </dgm:pt>
    <dgm:pt modelId="{6678DFF1-A9A7-4227-9DA2-14E32CEC837A}" type="pres">
      <dgm:prSet presAssocID="{55EF31F2-2F4B-4848-A2BD-D26A4D7B6B2C}" presName="extraNode" presStyleLbl="node1" presStyleIdx="0" presStyleCnt="4"/>
      <dgm:spPr/>
    </dgm:pt>
    <dgm:pt modelId="{03AEEF26-047E-4527-967A-1C1C3C8E1794}" type="pres">
      <dgm:prSet presAssocID="{55EF31F2-2F4B-4848-A2BD-D26A4D7B6B2C}" presName="dstNode" presStyleLbl="node1" presStyleIdx="0" presStyleCnt="4"/>
      <dgm:spPr/>
    </dgm:pt>
    <dgm:pt modelId="{16F10EA7-430A-46BD-9158-7F499F551A0B}" type="pres">
      <dgm:prSet presAssocID="{BB29A389-5E71-4300-96D5-720E0EAB6D4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2F24F14-F730-42FA-A884-3BB444AD6510}" type="pres">
      <dgm:prSet presAssocID="{BB29A389-5E71-4300-96D5-720E0EAB6D4C}" presName="accent_1" presStyleCnt="0"/>
      <dgm:spPr/>
    </dgm:pt>
    <dgm:pt modelId="{8ECDA610-F21D-4365-8815-14707D2FB8AC}" type="pres">
      <dgm:prSet presAssocID="{BB29A389-5E71-4300-96D5-720E0EAB6D4C}" presName="accentRepeatNode" presStyleLbl="solidFgAcc1" presStyleIdx="0" presStyleCnt="4"/>
      <dgm:spPr/>
    </dgm:pt>
    <dgm:pt modelId="{47C2DC36-E6BD-4EEE-8A82-7135BEE7085B}" type="pres">
      <dgm:prSet presAssocID="{A64317B5-51A9-4416-A9A1-2D8A202EFA8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C70E1CE-B8BB-4B72-8B3A-F73926997152}" type="pres">
      <dgm:prSet presAssocID="{A64317B5-51A9-4416-A9A1-2D8A202EFA8E}" presName="accent_2" presStyleCnt="0"/>
      <dgm:spPr/>
    </dgm:pt>
    <dgm:pt modelId="{CF07FB22-8047-4CF3-941A-8792DBCADCF6}" type="pres">
      <dgm:prSet presAssocID="{A64317B5-51A9-4416-A9A1-2D8A202EFA8E}" presName="accentRepeatNode" presStyleLbl="solidFgAcc1" presStyleIdx="1" presStyleCnt="4"/>
      <dgm:spPr/>
    </dgm:pt>
    <dgm:pt modelId="{E2351E21-5B13-4134-B816-ACB4F610AA44}" type="pres">
      <dgm:prSet presAssocID="{C1BE75B4-3B7A-4EAF-B5BE-CF448A73DA0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4D5B710-2296-4D72-B482-3C22CA6BEFEB}" type="pres">
      <dgm:prSet presAssocID="{C1BE75B4-3B7A-4EAF-B5BE-CF448A73DA02}" presName="accent_3" presStyleCnt="0"/>
      <dgm:spPr/>
    </dgm:pt>
    <dgm:pt modelId="{516D3DB3-B61C-43D2-89A0-1A0BD06282D6}" type="pres">
      <dgm:prSet presAssocID="{C1BE75B4-3B7A-4EAF-B5BE-CF448A73DA02}" presName="accentRepeatNode" presStyleLbl="solidFgAcc1" presStyleIdx="2" presStyleCnt="4"/>
      <dgm:spPr/>
    </dgm:pt>
    <dgm:pt modelId="{AA39BF53-5BFB-4044-A43D-5187C95AFF69}" type="pres">
      <dgm:prSet presAssocID="{F19152A2-F8DE-407D-8DE3-A8BE5D0443A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72792EF-E3DB-4919-8747-91F3FEBC31FA}" type="pres">
      <dgm:prSet presAssocID="{F19152A2-F8DE-407D-8DE3-A8BE5D0443A7}" presName="accent_4" presStyleCnt="0"/>
      <dgm:spPr/>
    </dgm:pt>
    <dgm:pt modelId="{1D441256-9D1B-4C04-8071-B1C5BB307E7E}" type="pres">
      <dgm:prSet presAssocID="{F19152A2-F8DE-407D-8DE3-A8BE5D0443A7}" presName="accentRepeatNode" presStyleLbl="solidFgAcc1" presStyleIdx="3" presStyleCnt="4"/>
      <dgm:spPr/>
    </dgm:pt>
  </dgm:ptLst>
  <dgm:cxnLst>
    <dgm:cxn modelId="{7C32A2D7-D1DE-441A-A63E-C4B3231C87FE}" srcId="{55EF31F2-2F4B-4848-A2BD-D26A4D7B6B2C}" destId="{A64317B5-51A9-4416-A9A1-2D8A202EFA8E}" srcOrd="1" destOrd="0" parTransId="{6FF349C2-165A-4DDC-AB43-284DF7FE7CD7}" sibTransId="{5CBE43C9-B624-4B03-B649-09E30103CCEA}"/>
    <dgm:cxn modelId="{E8221634-751D-4B5F-A522-ABBBBEC5751C}" type="presOf" srcId="{55EF31F2-2F4B-4848-A2BD-D26A4D7B6B2C}" destId="{95D377F6-3BF2-4E2D-8EE2-F0D5FDA4B68D}" srcOrd="0" destOrd="0" presId="urn:microsoft.com/office/officeart/2008/layout/VerticalCurvedList"/>
    <dgm:cxn modelId="{1AD38FE5-E580-4EEB-AAB8-8585A6A45328}" srcId="{55EF31F2-2F4B-4848-A2BD-D26A4D7B6B2C}" destId="{BB29A389-5E71-4300-96D5-720E0EAB6D4C}" srcOrd="0" destOrd="0" parTransId="{7E62424C-F48A-45B1-AA14-086F2A1E13CC}" sibTransId="{FE561DF2-C46C-402C-8ACE-3CEB61F85F63}"/>
    <dgm:cxn modelId="{BFA114D4-8390-497C-A27F-3255F14AD0BE}" type="presOf" srcId="{FE561DF2-C46C-402C-8ACE-3CEB61F85F63}" destId="{6B3FA05C-E0E0-4703-AA33-4E0D91927A99}" srcOrd="0" destOrd="0" presId="urn:microsoft.com/office/officeart/2008/layout/VerticalCurvedList"/>
    <dgm:cxn modelId="{B182AC08-F66B-43A1-AD4F-E5EDEED59592}" srcId="{55EF31F2-2F4B-4848-A2BD-D26A4D7B6B2C}" destId="{C1BE75B4-3B7A-4EAF-B5BE-CF448A73DA02}" srcOrd="2" destOrd="0" parTransId="{62BE3E6D-4861-4F86-8C2F-84BDF60E12CC}" sibTransId="{C325DBD2-DF65-4AB5-9EF7-BF620C4D9C24}"/>
    <dgm:cxn modelId="{7CF5174A-F01C-4815-9FE9-7A65C86F4C87}" srcId="{55EF31F2-2F4B-4848-A2BD-D26A4D7B6B2C}" destId="{F19152A2-F8DE-407D-8DE3-A8BE5D0443A7}" srcOrd="3" destOrd="0" parTransId="{00AEF5DA-F3CE-4904-A7B5-D432C9CEFF6F}" sibTransId="{08671A6B-86B0-4776-A471-38119566B230}"/>
    <dgm:cxn modelId="{D26C9F0E-81A4-414B-85AD-EE63940FD877}" type="presOf" srcId="{A64317B5-51A9-4416-A9A1-2D8A202EFA8E}" destId="{47C2DC36-E6BD-4EEE-8A82-7135BEE7085B}" srcOrd="0" destOrd="0" presId="urn:microsoft.com/office/officeart/2008/layout/VerticalCurvedList"/>
    <dgm:cxn modelId="{797056B4-38D8-4127-9537-4795B8B141DD}" type="presOf" srcId="{F19152A2-F8DE-407D-8DE3-A8BE5D0443A7}" destId="{AA39BF53-5BFB-4044-A43D-5187C95AFF69}" srcOrd="0" destOrd="0" presId="urn:microsoft.com/office/officeart/2008/layout/VerticalCurvedList"/>
    <dgm:cxn modelId="{87A5DBAF-7752-48D7-AEF1-73826903244C}" type="presOf" srcId="{C1BE75B4-3B7A-4EAF-B5BE-CF448A73DA02}" destId="{E2351E21-5B13-4134-B816-ACB4F610AA44}" srcOrd="0" destOrd="0" presId="urn:microsoft.com/office/officeart/2008/layout/VerticalCurvedList"/>
    <dgm:cxn modelId="{EEB66352-799F-416B-89E9-34B6BA2FEB81}" type="presOf" srcId="{BB29A389-5E71-4300-96D5-720E0EAB6D4C}" destId="{16F10EA7-430A-46BD-9158-7F499F551A0B}" srcOrd="0" destOrd="0" presId="urn:microsoft.com/office/officeart/2008/layout/VerticalCurvedList"/>
    <dgm:cxn modelId="{D682E8F0-C31E-4A40-A5D5-29F7CABCDA24}" type="presParOf" srcId="{95D377F6-3BF2-4E2D-8EE2-F0D5FDA4B68D}" destId="{F5E67EDD-1538-4661-82BE-399AA45E6955}" srcOrd="0" destOrd="0" presId="urn:microsoft.com/office/officeart/2008/layout/VerticalCurvedList"/>
    <dgm:cxn modelId="{04F0953C-FA0C-4D0C-A584-3CEF17561725}" type="presParOf" srcId="{F5E67EDD-1538-4661-82BE-399AA45E6955}" destId="{CBAA3A71-3071-4471-A31C-8D9CF005E685}" srcOrd="0" destOrd="0" presId="urn:microsoft.com/office/officeart/2008/layout/VerticalCurvedList"/>
    <dgm:cxn modelId="{4B2C1C50-8C8A-45E3-B20C-71AD3169B3D0}" type="presParOf" srcId="{CBAA3A71-3071-4471-A31C-8D9CF005E685}" destId="{200A8772-2617-4571-B68F-877D81D3BF67}" srcOrd="0" destOrd="0" presId="urn:microsoft.com/office/officeart/2008/layout/VerticalCurvedList"/>
    <dgm:cxn modelId="{9DE66509-B1C2-436D-8CA7-4980104D4CD5}" type="presParOf" srcId="{CBAA3A71-3071-4471-A31C-8D9CF005E685}" destId="{6B3FA05C-E0E0-4703-AA33-4E0D91927A99}" srcOrd="1" destOrd="0" presId="urn:microsoft.com/office/officeart/2008/layout/VerticalCurvedList"/>
    <dgm:cxn modelId="{D9D972AD-8AC7-4366-8550-0455EEA6A8EE}" type="presParOf" srcId="{CBAA3A71-3071-4471-A31C-8D9CF005E685}" destId="{6678DFF1-A9A7-4227-9DA2-14E32CEC837A}" srcOrd="2" destOrd="0" presId="urn:microsoft.com/office/officeart/2008/layout/VerticalCurvedList"/>
    <dgm:cxn modelId="{46594AEA-3E0A-41A5-A71E-6A40DAC76EA2}" type="presParOf" srcId="{CBAA3A71-3071-4471-A31C-8D9CF005E685}" destId="{03AEEF26-047E-4527-967A-1C1C3C8E1794}" srcOrd="3" destOrd="0" presId="urn:microsoft.com/office/officeart/2008/layout/VerticalCurvedList"/>
    <dgm:cxn modelId="{75FBB469-4AB8-4EB9-BF19-474057ED933E}" type="presParOf" srcId="{F5E67EDD-1538-4661-82BE-399AA45E6955}" destId="{16F10EA7-430A-46BD-9158-7F499F551A0B}" srcOrd="1" destOrd="0" presId="urn:microsoft.com/office/officeart/2008/layout/VerticalCurvedList"/>
    <dgm:cxn modelId="{EA775D88-CD3F-46A8-B33E-76DFE4F34098}" type="presParOf" srcId="{F5E67EDD-1538-4661-82BE-399AA45E6955}" destId="{B2F24F14-F730-42FA-A884-3BB444AD6510}" srcOrd="2" destOrd="0" presId="urn:microsoft.com/office/officeart/2008/layout/VerticalCurvedList"/>
    <dgm:cxn modelId="{F215C7C0-D1B6-4846-BC39-94A6222FDA47}" type="presParOf" srcId="{B2F24F14-F730-42FA-A884-3BB444AD6510}" destId="{8ECDA610-F21D-4365-8815-14707D2FB8AC}" srcOrd="0" destOrd="0" presId="urn:microsoft.com/office/officeart/2008/layout/VerticalCurvedList"/>
    <dgm:cxn modelId="{A9310800-0963-43AA-86DE-8AF27C61AA2F}" type="presParOf" srcId="{F5E67EDD-1538-4661-82BE-399AA45E6955}" destId="{47C2DC36-E6BD-4EEE-8A82-7135BEE7085B}" srcOrd="3" destOrd="0" presId="urn:microsoft.com/office/officeart/2008/layout/VerticalCurvedList"/>
    <dgm:cxn modelId="{DDC5DF10-86AE-4258-9338-247FE337C33B}" type="presParOf" srcId="{F5E67EDD-1538-4661-82BE-399AA45E6955}" destId="{FC70E1CE-B8BB-4B72-8B3A-F73926997152}" srcOrd="4" destOrd="0" presId="urn:microsoft.com/office/officeart/2008/layout/VerticalCurvedList"/>
    <dgm:cxn modelId="{5B0491D2-6141-4669-84F5-A99BE3B9D5B2}" type="presParOf" srcId="{FC70E1CE-B8BB-4B72-8B3A-F73926997152}" destId="{CF07FB22-8047-4CF3-941A-8792DBCADCF6}" srcOrd="0" destOrd="0" presId="urn:microsoft.com/office/officeart/2008/layout/VerticalCurvedList"/>
    <dgm:cxn modelId="{F69FAE6E-9C05-4BE2-BE62-63B1A5BF4C0B}" type="presParOf" srcId="{F5E67EDD-1538-4661-82BE-399AA45E6955}" destId="{E2351E21-5B13-4134-B816-ACB4F610AA44}" srcOrd="5" destOrd="0" presId="urn:microsoft.com/office/officeart/2008/layout/VerticalCurvedList"/>
    <dgm:cxn modelId="{CCB024BE-FFBD-49EB-9BFF-B39B6F0406AA}" type="presParOf" srcId="{F5E67EDD-1538-4661-82BE-399AA45E6955}" destId="{14D5B710-2296-4D72-B482-3C22CA6BEFEB}" srcOrd="6" destOrd="0" presId="urn:microsoft.com/office/officeart/2008/layout/VerticalCurvedList"/>
    <dgm:cxn modelId="{A47F5B18-45BE-4887-A8A9-36415433DF63}" type="presParOf" srcId="{14D5B710-2296-4D72-B482-3C22CA6BEFEB}" destId="{516D3DB3-B61C-43D2-89A0-1A0BD06282D6}" srcOrd="0" destOrd="0" presId="urn:microsoft.com/office/officeart/2008/layout/VerticalCurvedList"/>
    <dgm:cxn modelId="{AE4ACE2B-A263-4ECD-9529-1033D7B09F94}" type="presParOf" srcId="{F5E67EDD-1538-4661-82BE-399AA45E6955}" destId="{AA39BF53-5BFB-4044-A43D-5187C95AFF69}" srcOrd="7" destOrd="0" presId="urn:microsoft.com/office/officeart/2008/layout/VerticalCurvedList"/>
    <dgm:cxn modelId="{0A347C45-7722-4199-AD1D-C470DECF74A9}" type="presParOf" srcId="{F5E67EDD-1538-4661-82BE-399AA45E6955}" destId="{D72792EF-E3DB-4919-8747-91F3FEBC31FA}" srcOrd="8" destOrd="0" presId="urn:microsoft.com/office/officeart/2008/layout/VerticalCurvedList"/>
    <dgm:cxn modelId="{151C2CDC-7A74-4C91-90EB-0D1A917A4003}" type="presParOf" srcId="{D72792EF-E3DB-4919-8747-91F3FEBC31FA}" destId="{1D441256-9D1B-4C04-8071-B1C5BB307E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EF31F2-2F4B-4848-A2BD-D26A4D7B6B2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B29A389-5E71-4300-96D5-720E0EAB6D4C}">
      <dgm:prSet phldrT="[טקסט]"/>
      <dgm:spPr/>
      <dgm:t>
        <a:bodyPr/>
        <a:lstStyle/>
        <a:p>
          <a:pPr rtl="1"/>
          <a:r>
            <a:rPr lang="he-IL" dirty="0" smtClean="0"/>
            <a:t>לא, כי אני נועל/ת נעליים והידיים יבשות</a:t>
          </a:r>
          <a:endParaRPr lang="he-IL" dirty="0"/>
        </a:p>
      </dgm:t>
    </dgm:pt>
    <dgm:pt modelId="{7E62424C-F48A-45B1-AA14-086F2A1E13CC}" type="parTrans" cxnId="{1AD38FE5-E580-4EEB-AAB8-8585A6A45328}">
      <dgm:prSet/>
      <dgm:spPr/>
      <dgm:t>
        <a:bodyPr/>
        <a:lstStyle/>
        <a:p>
          <a:pPr rtl="1"/>
          <a:endParaRPr lang="he-IL"/>
        </a:p>
      </dgm:t>
    </dgm:pt>
    <dgm:pt modelId="{FE561DF2-C46C-402C-8ACE-3CEB61F85F63}" type="sibTrans" cxnId="{1AD38FE5-E580-4EEB-AAB8-8585A6A45328}">
      <dgm:prSet/>
      <dgm:spPr/>
      <dgm:t>
        <a:bodyPr/>
        <a:lstStyle/>
        <a:p>
          <a:pPr rtl="1"/>
          <a:endParaRPr lang="he-IL"/>
        </a:p>
      </dgm:t>
    </dgm:pt>
    <dgm:pt modelId="{A64317B5-51A9-4416-A9A1-2D8A202EFA8E}">
      <dgm:prSet phldrT="[טקסט]"/>
      <dgm:spPr/>
      <dgm:t>
        <a:bodyPr/>
        <a:lstStyle/>
        <a:p>
          <a:pPr rtl="1"/>
          <a:r>
            <a:rPr lang="he-IL" dirty="0" smtClean="0"/>
            <a:t>לא, כי זה לא מחובר לחשמל </a:t>
          </a:r>
          <a:endParaRPr lang="he-IL" dirty="0"/>
        </a:p>
      </dgm:t>
    </dgm:pt>
    <dgm:pt modelId="{6FF349C2-165A-4DDC-AB43-284DF7FE7CD7}" type="parTrans" cxnId="{7C32A2D7-D1DE-441A-A63E-C4B3231C87FE}">
      <dgm:prSet/>
      <dgm:spPr/>
      <dgm:t>
        <a:bodyPr/>
        <a:lstStyle/>
        <a:p>
          <a:pPr rtl="1"/>
          <a:endParaRPr lang="he-IL"/>
        </a:p>
      </dgm:t>
    </dgm:pt>
    <dgm:pt modelId="{5CBE43C9-B624-4B03-B649-09E30103CCEA}" type="sibTrans" cxnId="{7C32A2D7-D1DE-441A-A63E-C4B3231C87FE}">
      <dgm:prSet/>
      <dgm:spPr/>
      <dgm:t>
        <a:bodyPr/>
        <a:lstStyle/>
        <a:p>
          <a:pPr rtl="1"/>
          <a:endParaRPr lang="he-IL"/>
        </a:p>
      </dgm:t>
    </dgm:pt>
    <dgm:pt modelId="{C1BE75B4-3B7A-4EAF-B5BE-CF448A73DA02}">
      <dgm:prSet phldrT="[טקסט]"/>
      <dgm:spPr/>
      <dgm:t>
        <a:bodyPr/>
        <a:lstStyle/>
        <a:p>
          <a:pPr rtl="1"/>
          <a:r>
            <a:rPr lang="he-IL" dirty="0" smtClean="0"/>
            <a:t>כן, כי אין לדעת האם המכשיר תקול או מסוכן ועלול לחשמל</a:t>
          </a:r>
          <a:endParaRPr lang="he-IL" dirty="0"/>
        </a:p>
      </dgm:t>
    </dgm:pt>
    <dgm:pt modelId="{62BE3E6D-4861-4F86-8C2F-84BDF60E12CC}" type="parTrans" cxnId="{B182AC08-F66B-43A1-AD4F-E5EDEED59592}">
      <dgm:prSet/>
      <dgm:spPr/>
      <dgm:t>
        <a:bodyPr/>
        <a:lstStyle/>
        <a:p>
          <a:pPr rtl="1"/>
          <a:endParaRPr lang="he-IL"/>
        </a:p>
      </dgm:t>
    </dgm:pt>
    <dgm:pt modelId="{C325DBD2-DF65-4AB5-9EF7-BF620C4D9C24}" type="sibTrans" cxnId="{B182AC08-F66B-43A1-AD4F-E5EDEED59592}">
      <dgm:prSet/>
      <dgm:spPr/>
      <dgm:t>
        <a:bodyPr/>
        <a:lstStyle/>
        <a:p>
          <a:pPr rtl="1"/>
          <a:endParaRPr lang="he-IL"/>
        </a:p>
      </dgm:t>
    </dgm:pt>
    <dgm:pt modelId="{95D377F6-3BF2-4E2D-8EE2-F0D5FDA4B68D}" type="pres">
      <dgm:prSet presAssocID="{55EF31F2-2F4B-4848-A2BD-D26A4D7B6B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F5E67EDD-1538-4661-82BE-399AA45E6955}" type="pres">
      <dgm:prSet presAssocID="{55EF31F2-2F4B-4848-A2BD-D26A4D7B6B2C}" presName="Name1" presStyleCnt="0"/>
      <dgm:spPr/>
    </dgm:pt>
    <dgm:pt modelId="{CBAA3A71-3071-4471-A31C-8D9CF005E685}" type="pres">
      <dgm:prSet presAssocID="{55EF31F2-2F4B-4848-A2BD-D26A4D7B6B2C}" presName="cycle" presStyleCnt="0"/>
      <dgm:spPr/>
    </dgm:pt>
    <dgm:pt modelId="{200A8772-2617-4571-B68F-877D81D3BF67}" type="pres">
      <dgm:prSet presAssocID="{55EF31F2-2F4B-4848-A2BD-D26A4D7B6B2C}" presName="srcNode" presStyleLbl="node1" presStyleIdx="0" presStyleCnt="3"/>
      <dgm:spPr/>
    </dgm:pt>
    <dgm:pt modelId="{6B3FA05C-E0E0-4703-AA33-4E0D91927A99}" type="pres">
      <dgm:prSet presAssocID="{55EF31F2-2F4B-4848-A2BD-D26A4D7B6B2C}" presName="conn" presStyleLbl="parChTrans1D2" presStyleIdx="0" presStyleCnt="1"/>
      <dgm:spPr/>
      <dgm:t>
        <a:bodyPr/>
        <a:lstStyle/>
        <a:p>
          <a:pPr rtl="1"/>
          <a:endParaRPr lang="he-IL"/>
        </a:p>
      </dgm:t>
    </dgm:pt>
    <dgm:pt modelId="{6678DFF1-A9A7-4227-9DA2-14E32CEC837A}" type="pres">
      <dgm:prSet presAssocID="{55EF31F2-2F4B-4848-A2BD-D26A4D7B6B2C}" presName="extraNode" presStyleLbl="node1" presStyleIdx="0" presStyleCnt="3"/>
      <dgm:spPr/>
    </dgm:pt>
    <dgm:pt modelId="{03AEEF26-047E-4527-967A-1C1C3C8E1794}" type="pres">
      <dgm:prSet presAssocID="{55EF31F2-2F4B-4848-A2BD-D26A4D7B6B2C}" presName="dstNode" presStyleLbl="node1" presStyleIdx="0" presStyleCnt="3"/>
      <dgm:spPr/>
    </dgm:pt>
    <dgm:pt modelId="{16F10EA7-430A-46BD-9158-7F499F551A0B}" type="pres">
      <dgm:prSet presAssocID="{BB29A389-5E71-4300-96D5-720E0EAB6D4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2F24F14-F730-42FA-A884-3BB444AD6510}" type="pres">
      <dgm:prSet presAssocID="{BB29A389-5E71-4300-96D5-720E0EAB6D4C}" presName="accent_1" presStyleCnt="0"/>
      <dgm:spPr/>
    </dgm:pt>
    <dgm:pt modelId="{8ECDA610-F21D-4365-8815-14707D2FB8AC}" type="pres">
      <dgm:prSet presAssocID="{BB29A389-5E71-4300-96D5-720E0EAB6D4C}" presName="accentRepeatNode" presStyleLbl="solidFgAcc1" presStyleIdx="0" presStyleCnt="3"/>
      <dgm:spPr/>
    </dgm:pt>
    <dgm:pt modelId="{47C2DC36-E6BD-4EEE-8A82-7135BEE7085B}" type="pres">
      <dgm:prSet presAssocID="{A64317B5-51A9-4416-A9A1-2D8A202EFA8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C70E1CE-B8BB-4B72-8B3A-F73926997152}" type="pres">
      <dgm:prSet presAssocID="{A64317B5-51A9-4416-A9A1-2D8A202EFA8E}" presName="accent_2" presStyleCnt="0"/>
      <dgm:spPr/>
    </dgm:pt>
    <dgm:pt modelId="{CF07FB22-8047-4CF3-941A-8792DBCADCF6}" type="pres">
      <dgm:prSet presAssocID="{A64317B5-51A9-4416-A9A1-2D8A202EFA8E}" presName="accentRepeatNode" presStyleLbl="solidFgAcc1" presStyleIdx="1" presStyleCnt="3"/>
      <dgm:spPr/>
    </dgm:pt>
    <dgm:pt modelId="{E2351E21-5B13-4134-B816-ACB4F610AA44}" type="pres">
      <dgm:prSet presAssocID="{C1BE75B4-3B7A-4EAF-B5BE-CF448A73DA0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4D5B710-2296-4D72-B482-3C22CA6BEFEB}" type="pres">
      <dgm:prSet presAssocID="{C1BE75B4-3B7A-4EAF-B5BE-CF448A73DA02}" presName="accent_3" presStyleCnt="0"/>
      <dgm:spPr/>
    </dgm:pt>
    <dgm:pt modelId="{516D3DB3-B61C-43D2-89A0-1A0BD06282D6}" type="pres">
      <dgm:prSet presAssocID="{C1BE75B4-3B7A-4EAF-B5BE-CF448A73DA02}" presName="accentRepeatNode" presStyleLbl="solidFgAcc1" presStyleIdx="2" presStyleCnt="3"/>
      <dgm:spPr/>
    </dgm:pt>
  </dgm:ptLst>
  <dgm:cxnLst>
    <dgm:cxn modelId="{192DB370-8F21-4DB0-A531-DC926D65CE2C}" type="presOf" srcId="{55EF31F2-2F4B-4848-A2BD-D26A4D7B6B2C}" destId="{95D377F6-3BF2-4E2D-8EE2-F0D5FDA4B68D}" srcOrd="0" destOrd="0" presId="urn:microsoft.com/office/officeart/2008/layout/VerticalCurvedList"/>
    <dgm:cxn modelId="{EB628F20-08B4-4488-8A78-A994F08A68F3}" type="presOf" srcId="{A64317B5-51A9-4416-A9A1-2D8A202EFA8E}" destId="{47C2DC36-E6BD-4EEE-8A82-7135BEE7085B}" srcOrd="0" destOrd="0" presId="urn:microsoft.com/office/officeart/2008/layout/VerticalCurvedList"/>
    <dgm:cxn modelId="{20C82AB7-BC83-4168-A42C-F767D17F0C31}" type="presOf" srcId="{BB29A389-5E71-4300-96D5-720E0EAB6D4C}" destId="{16F10EA7-430A-46BD-9158-7F499F551A0B}" srcOrd="0" destOrd="0" presId="urn:microsoft.com/office/officeart/2008/layout/VerticalCurvedList"/>
    <dgm:cxn modelId="{3E5335A4-9C10-4928-BBA9-A77DD2D16CDB}" type="presOf" srcId="{FE561DF2-C46C-402C-8ACE-3CEB61F85F63}" destId="{6B3FA05C-E0E0-4703-AA33-4E0D91927A99}" srcOrd="0" destOrd="0" presId="urn:microsoft.com/office/officeart/2008/layout/VerticalCurvedList"/>
    <dgm:cxn modelId="{B182AC08-F66B-43A1-AD4F-E5EDEED59592}" srcId="{55EF31F2-2F4B-4848-A2BD-D26A4D7B6B2C}" destId="{C1BE75B4-3B7A-4EAF-B5BE-CF448A73DA02}" srcOrd="2" destOrd="0" parTransId="{62BE3E6D-4861-4F86-8C2F-84BDF60E12CC}" sibTransId="{C325DBD2-DF65-4AB5-9EF7-BF620C4D9C24}"/>
    <dgm:cxn modelId="{7C32A2D7-D1DE-441A-A63E-C4B3231C87FE}" srcId="{55EF31F2-2F4B-4848-A2BD-D26A4D7B6B2C}" destId="{A64317B5-51A9-4416-A9A1-2D8A202EFA8E}" srcOrd="1" destOrd="0" parTransId="{6FF349C2-165A-4DDC-AB43-284DF7FE7CD7}" sibTransId="{5CBE43C9-B624-4B03-B649-09E30103CCEA}"/>
    <dgm:cxn modelId="{1AD38FE5-E580-4EEB-AAB8-8585A6A45328}" srcId="{55EF31F2-2F4B-4848-A2BD-D26A4D7B6B2C}" destId="{BB29A389-5E71-4300-96D5-720E0EAB6D4C}" srcOrd="0" destOrd="0" parTransId="{7E62424C-F48A-45B1-AA14-086F2A1E13CC}" sibTransId="{FE561DF2-C46C-402C-8ACE-3CEB61F85F63}"/>
    <dgm:cxn modelId="{03B85CD3-AC46-4C48-B9F0-0284CED0156E}" type="presOf" srcId="{C1BE75B4-3B7A-4EAF-B5BE-CF448A73DA02}" destId="{E2351E21-5B13-4134-B816-ACB4F610AA44}" srcOrd="0" destOrd="0" presId="urn:microsoft.com/office/officeart/2008/layout/VerticalCurvedList"/>
    <dgm:cxn modelId="{6C131C0B-309F-4F4A-9D8B-AD99956E6380}" type="presParOf" srcId="{95D377F6-3BF2-4E2D-8EE2-F0D5FDA4B68D}" destId="{F5E67EDD-1538-4661-82BE-399AA45E6955}" srcOrd="0" destOrd="0" presId="urn:microsoft.com/office/officeart/2008/layout/VerticalCurvedList"/>
    <dgm:cxn modelId="{FE4DC29C-2DA1-4020-938B-D50795B48015}" type="presParOf" srcId="{F5E67EDD-1538-4661-82BE-399AA45E6955}" destId="{CBAA3A71-3071-4471-A31C-8D9CF005E685}" srcOrd="0" destOrd="0" presId="urn:microsoft.com/office/officeart/2008/layout/VerticalCurvedList"/>
    <dgm:cxn modelId="{8F8FAE11-00CE-42BF-B76C-3C9B274F6F12}" type="presParOf" srcId="{CBAA3A71-3071-4471-A31C-8D9CF005E685}" destId="{200A8772-2617-4571-B68F-877D81D3BF67}" srcOrd="0" destOrd="0" presId="urn:microsoft.com/office/officeart/2008/layout/VerticalCurvedList"/>
    <dgm:cxn modelId="{7D999A01-FA00-4946-ABC5-96E225B3B1B0}" type="presParOf" srcId="{CBAA3A71-3071-4471-A31C-8D9CF005E685}" destId="{6B3FA05C-E0E0-4703-AA33-4E0D91927A99}" srcOrd="1" destOrd="0" presId="urn:microsoft.com/office/officeart/2008/layout/VerticalCurvedList"/>
    <dgm:cxn modelId="{00FA6F85-A25C-49C4-9EC4-7B71480231F7}" type="presParOf" srcId="{CBAA3A71-3071-4471-A31C-8D9CF005E685}" destId="{6678DFF1-A9A7-4227-9DA2-14E32CEC837A}" srcOrd="2" destOrd="0" presId="urn:microsoft.com/office/officeart/2008/layout/VerticalCurvedList"/>
    <dgm:cxn modelId="{1686B80F-26F1-4FDE-812F-FDC88A2CD315}" type="presParOf" srcId="{CBAA3A71-3071-4471-A31C-8D9CF005E685}" destId="{03AEEF26-047E-4527-967A-1C1C3C8E1794}" srcOrd="3" destOrd="0" presId="urn:microsoft.com/office/officeart/2008/layout/VerticalCurvedList"/>
    <dgm:cxn modelId="{BBC466BB-22C1-4300-AD4E-E8E4B72D3C24}" type="presParOf" srcId="{F5E67EDD-1538-4661-82BE-399AA45E6955}" destId="{16F10EA7-430A-46BD-9158-7F499F551A0B}" srcOrd="1" destOrd="0" presId="urn:microsoft.com/office/officeart/2008/layout/VerticalCurvedList"/>
    <dgm:cxn modelId="{5AB73232-819C-4BC1-A8DA-EB7DA4347D6C}" type="presParOf" srcId="{F5E67EDD-1538-4661-82BE-399AA45E6955}" destId="{B2F24F14-F730-42FA-A884-3BB444AD6510}" srcOrd="2" destOrd="0" presId="urn:microsoft.com/office/officeart/2008/layout/VerticalCurvedList"/>
    <dgm:cxn modelId="{5E0B2FBB-FAFB-423F-B689-14E606BEAC03}" type="presParOf" srcId="{B2F24F14-F730-42FA-A884-3BB444AD6510}" destId="{8ECDA610-F21D-4365-8815-14707D2FB8AC}" srcOrd="0" destOrd="0" presId="urn:microsoft.com/office/officeart/2008/layout/VerticalCurvedList"/>
    <dgm:cxn modelId="{5F174636-2454-4EF8-BFC3-1B5337D551C5}" type="presParOf" srcId="{F5E67EDD-1538-4661-82BE-399AA45E6955}" destId="{47C2DC36-E6BD-4EEE-8A82-7135BEE7085B}" srcOrd="3" destOrd="0" presId="urn:microsoft.com/office/officeart/2008/layout/VerticalCurvedList"/>
    <dgm:cxn modelId="{659B2A7C-01EF-475B-BC33-E1C28F3E0CF3}" type="presParOf" srcId="{F5E67EDD-1538-4661-82BE-399AA45E6955}" destId="{FC70E1CE-B8BB-4B72-8B3A-F73926997152}" srcOrd="4" destOrd="0" presId="urn:microsoft.com/office/officeart/2008/layout/VerticalCurvedList"/>
    <dgm:cxn modelId="{22D967B1-E7DD-4AA7-BBCA-988044D59852}" type="presParOf" srcId="{FC70E1CE-B8BB-4B72-8B3A-F73926997152}" destId="{CF07FB22-8047-4CF3-941A-8792DBCADCF6}" srcOrd="0" destOrd="0" presId="urn:microsoft.com/office/officeart/2008/layout/VerticalCurvedList"/>
    <dgm:cxn modelId="{1C37D601-A88B-4303-B8B9-AD4288ABF7A0}" type="presParOf" srcId="{F5E67EDD-1538-4661-82BE-399AA45E6955}" destId="{E2351E21-5B13-4134-B816-ACB4F610AA44}" srcOrd="5" destOrd="0" presId="urn:microsoft.com/office/officeart/2008/layout/VerticalCurvedList"/>
    <dgm:cxn modelId="{A92D781F-5864-4571-A784-D9F54437EE4F}" type="presParOf" srcId="{F5E67EDD-1538-4661-82BE-399AA45E6955}" destId="{14D5B710-2296-4D72-B482-3C22CA6BEFEB}" srcOrd="6" destOrd="0" presId="urn:microsoft.com/office/officeart/2008/layout/VerticalCurvedList"/>
    <dgm:cxn modelId="{09B7564A-AB36-4073-BBEF-7BA103F22CFF}" type="presParOf" srcId="{14D5B710-2296-4D72-B482-3C22CA6BEFEB}" destId="{516D3DB3-B61C-43D2-89A0-1A0BD06282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3FA05C-E0E0-4703-AA33-4E0D91927A99}">
      <dsp:nvSpPr>
        <dsp:cNvPr id="0" name=""/>
        <dsp:cNvSpPr/>
      </dsp:nvSpPr>
      <dsp:spPr>
        <a:xfrm>
          <a:off x="-5308452" y="-812972"/>
          <a:ext cx="6321135" cy="6321135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10EA7-430A-46BD-9158-7F499F551A0B}">
      <dsp:nvSpPr>
        <dsp:cNvPr id="0" name=""/>
        <dsp:cNvSpPr/>
      </dsp:nvSpPr>
      <dsp:spPr>
        <a:xfrm>
          <a:off x="530194" y="360966"/>
          <a:ext cx="6218093" cy="722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332" tIns="78740" rIns="78740" bIns="78740" numCol="1" spcCol="1270" anchor="ctr" anchorCtr="0">
          <a:noAutofit/>
        </a:bodyPr>
        <a:lstStyle/>
        <a:p>
          <a:pPr lvl="0" algn="l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100" kern="1200" dirty="0" smtClean="0"/>
            <a:t>תלוי במכשיר החשמל בו משתמשים</a:t>
          </a:r>
          <a:endParaRPr lang="he-IL" sz="3100" kern="1200" dirty="0"/>
        </a:p>
      </dsp:txBody>
      <dsp:txXfrm>
        <a:off x="530194" y="360966"/>
        <a:ext cx="6218093" cy="722308"/>
      </dsp:txXfrm>
    </dsp:sp>
    <dsp:sp modelId="{8ECDA610-F21D-4365-8815-14707D2FB8AC}">
      <dsp:nvSpPr>
        <dsp:cNvPr id="0" name=""/>
        <dsp:cNvSpPr/>
      </dsp:nvSpPr>
      <dsp:spPr>
        <a:xfrm>
          <a:off x="78752" y="270677"/>
          <a:ext cx="902885" cy="902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2DC36-E6BD-4EEE-8A82-7135BEE7085B}">
      <dsp:nvSpPr>
        <dsp:cNvPr id="0" name=""/>
        <dsp:cNvSpPr/>
      </dsp:nvSpPr>
      <dsp:spPr>
        <a:xfrm>
          <a:off x="944310" y="1444616"/>
          <a:ext cx="5803978" cy="722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332" tIns="78740" rIns="78740" bIns="78740" numCol="1" spcCol="1270" anchor="ctr" anchorCtr="0">
          <a:noAutofit/>
        </a:bodyPr>
        <a:lstStyle/>
        <a:p>
          <a:pPr lvl="0" algn="l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100" kern="1200" dirty="0" smtClean="0"/>
            <a:t>כשהידים רטובות </a:t>
          </a:r>
          <a:endParaRPr lang="he-IL" sz="3100" kern="1200" dirty="0"/>
        </a:p>
      </dsp:txBody>
      <dsp:txXfrm>
        <a:off x="944310" y="1444616"/>
        <a:ext cx="5803978" cy="722308"/>
      </dsp:txXfrm>
    </dsp:sp>
    <dsp:sp modelId="{CF07FB22-8047-4CF3-941A-8792DBCADCF6}">
      <dsp:nvSpPr>
        <dsp:cNvPr id="0" name=""/>
        <dsp:cNvSpPr/>
      </dsp:nvSpPr>
      <dsp:spPr>
        <a:xfrm>
          <a:off x="492867" y="1354327"/>
          <a:ext cx="902885" cy="902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51E21-5B13-4134-B816-ACB4F610AA44}">
      <dsp:nvSpPr>
        <dsp:cNvPr id="0" name=""/>
        <dsp:cNvSpPr/>
      </dsp:nvSpPr>
      <dsp:spPr>
        <a:xfrm>
          <a:off x="944310" y="2528265"/>
          <a:ext cx="5803978" cy="722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332" tIns="78740" rIns="78740" bIns="78740" numCol="1" spcCol="1270" anchor="ctr" anchorCtr="0">
          <a:noAutofit/>
        </a:bodyPr>
        <a:lstStyle/>
        <a:p>
          <a:pPr lvl="0" algn="l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100" kern="1200" dirty="0" smtClean="0"/>
            <a:t>כשהרגלים יחפות</a:t>
          </a:r>
          <a:endParaRPr lang="he-IL" sz="3100" kern="1200" dirty="0"/>
        </a:p>
      </dsp:txBody>
      <dsp:txXfrm>
        <a:off x="944310" y="2528265"/>
        <a:ext cx="5803978" cy="722308"/>
      </dsp:txXfrm>
    </dsp:sp>
    <dsp:sp modelId="{516D3DB3-B61C-43D2-89A0-1A0BD06282D6}">
      <dsp:nvSpPr>
        <dsp:cNvPr id="0" name=""/>
        <dsp:cNvSpPr/>
      </dsp:nvSpPr>
      <dsp:spPr>
        <a:xfrm>
          <a:off x="492867" y="2437977"/>
          <a:ext cx="902885" cy="902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52BBC-A17F-4113-9A41-AC1E8EAD8099}">
      <dsp:nvSpPr>
        <dsp:cNvPr id="0" name=""/>
        <dsp:cNvSpPr/>
      </dsp:nvSpPr>
      <dsp:spPr>
        <a:xfrm>
          <a:off x="530194" y="3611915"/>
          <a:ext cx="6218093" cy="722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332" tIns="78740" rIns="78740" bIns="78740" numCol="1" spcCol="1270" anchor="ctr" anchorCtr="0">
          <a:noAutofit/>
        </a:bodyPr>
        <a:lstStyle/>
        <a:p>
          <a:pPr lvl="0" algn="l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100" kern="1200" dirty="0" smtClean="0"/>
            <a:t>"ב" ו "ג" נכונות </a:t>
          </a:r>
          <a:endParaRPr lang="he-IL" sz="3100" kern="1200" dirty="0"/>
        </a:p>
      </dsp:txBody>
      <dsp:txXfrm>
        <a:off x="530194" y="3611915"/>
        <a:ext cx="6218093" cy="722308"/>
      </dsp:txXfrm>
    </dsp:sp>
    <dsp:sp modelId="{16B5D764-ED7E-478E-91F4-5BE48A099947}">
      <dsp:nvSpPr>
        <dsp:cNvPr id="0" name=""/>
        <dsp:cNvSpPr/>
      </dsp:nvSpPr>
      <dsp:spPr>
        <a:xfrm>
          <a:off x="78752" y="3521627"/>
          <a:ext cx="902885" cy="902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3FA05C-E0E0-4703-AA33-4E0D91927A99}">
      <dsp:nvSpPr>
        <dsp:cNvPr id="0" name=""/>
        <dsp:cNvSpPr/>
      </dsp:nvSpPr>
      <dsp:spPr>
        <a:xfrm>
          <a:off x="-4854283" y="-749476"/>
          <a:ext cx="5824980" cy="5824980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10EA7-430A-46BD-9158-7F499F551A0B}">
      <dsp:nvSpPr>
        <dsp:cNvPr id="0" name=""/>
        <dsp:cNvSpPr/>
      </dsp:nvSpPr>
      <dsp:spPr>
        <a:xfrm>
          <a:off x="795231" y="618016"/>
          <a:ext cx="5962310" cy="1235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963" tIns="165100" rIns="165100" bIns="165100" numCol="1" spcCol="1270" anchor="ctr" anchorCtr="0">
          <a:noAutofit/>
        </a:bodyPr>
        <a:lstStyle/>
        <a:p>
          <a:pPr lvl="0" algn="l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6500" kern="1200" dirty="0" smtClean="0"/>
            <a:t>כן</a:t>
          </a:r>
          <a:endParaRPr lang="he-IL" sz="6500" kern="1200" dirty="0"/>
        </a:p>
      </dsp:txBody>
      <dsp:txXfrm>
        <a:off x="795231" y="618016"/>
        <a:ext cx="5962310" cy="1235859"/>
      </dsp:txXfrm>
    </dsp:sp>
    <dsp:sp modelId="{8ECDA610-F21D-4365-8815-14707D2FB8AC}">
      <dsp:nvSpPr>
        <dsp:cNvPr id="0" name=""/>
        <dsp:cNvSpPr/>
      </dsp:nvSpPr>
      <dsp:spPr>
        <a:xfrm>
          <a:off x="22819" y="463533"/>
          <a:ext cx="1544824" cy="1544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2DC36-E6BD-4EEE-8A82-7135BEE7085B}">
      <dsp:nvSpPr>
        <dsp:cNvPr id="0" name=""/>
        <dsp:cNvSpPr/>
      </dsp:nvSpPr>
      <dsp:spPr>
        <a:xfrm>
          <a:off x="795231" y="2472151"/>
          <a:ext cx="5962310" cy="1235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963" tIns="165100" rIns="165100" bIns="165100" numCol="1" spcCol="1270" anchor="ctr" anchorCtr="0">
          <a:noAutofit/>
        </a:bodyPr>
        <a:lstStyle/>
        <a:p>
          <a:pPr lvl="0" algn="l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6500" kern="1200" dirty="0" smtClean="0"/>
            <a:t>לא</a:t>
          </a:r>
          <a:endParaRPr lang="he-IL" sz="6500" kern="1200" dirty="0"/>
        </a:p>
      </dsp:txBody>
      <dsp:txXfrm>
        <a:off x="795231" y="2472151"/>
        <a:ext cx="5962310" cy="1235859"/>
      </dsp:txXfrm>
    </dsp:sp>
    <dsp:sp modelId="{CF07FB22-8047-4CF3-941A-8792DBCADCF6}">
      <dsp:nvSpPr>
        <dsp:cNvPr id="0" name=""/>
        <dsp:cNvSpPr/>
      </dsp:nvSpPr>
      <dsp:spPr>
        <a:xfrm>
          <a:off x="22819" y="2317668"/>
          <a:ext cx="1544824" cy="1544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3FA05C-E0E0-4703-AA33-4E0D91927A99}">
      <dsp:nvSpPr>
        <dsp:cNvPr id="0" name=""/>
        <dsp:cNvSpPr/>
      </dsp:nvSpPr>
      <dsp:spPr>
        <a:xfrm>
          <a:off x="-4684207" y="-718070"/>
          <a:ext cx="5579576" cy="5579576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1B7AC-356C-4BAB-B3F9-A280166EEEA4}">
      <dsp:nvSpPr>
        <dsp:cNvPr id="0" name=""/>
        <dsp:cNvSpPr/>
      </dsp:nvSpPr>
      <dsp:spPr>
        <a:xfrm>
          <a:off x="575847" y="414343"/>
          <a:ext cx="6346481" cy="82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770" tIns="111760" rIns="111760" bIns="111760" numCol="1" spcCol="1270" anchor="ctr" anchorCtr="0">
          <a:noAutofit/>
        </a:bodyPr>
        <a:lstStyle/>
        <a:p>
          <a:pPr lvl="0" algn="l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400" kern="1200" dirty="0" smtClean="0"/>
            <a:t>לא לגעת בו</a:t>
          </a:r>
          <a:endParaRPr lang="he-IL" sz="4400" kern="1200" dirty="0"/>
        </a:p>
      </dsp:txBody>
      <dsp:txXfrm>
        <a:off x="575847" y="414343"/>
        <a:ext cx="6346481" cy="828687"/>
      </dsp:txXfrm>
    </dsp:sp>
    <dsp:sp modelId="{B637DD92-0E7B-417F-BAEC-4AE34FB3E7A2}">
      <dsp:nvSpPr>
        <dsp:cNvPr id="0" name=""/>
        <dsp:cNvSpPr/>
      </dsp:nvSpPr>
      <dsp:spPr>
        <a:xfrm>
          <a:off x="57917" y="310757"/>
          <a:ext cx="1035858" cy="1035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AC92A-3837-440F-9D86-F003828A8B02}">
      <dsp:nvSpPr>
        <dsp:cNvPr id="0" name=""/>
        <dsp:cNvSpPr/>
      </dsp:nvSpPr>
      <dsp:spPr>
        <a:xfrm>
          <a:off x="877074" y="1657374"/>
          <a:ext cx="6045254" cy="82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770" tIns="111760" rIns="111760" bIns="111760" numCol="1" spcCol="1270" anchor="ctr" anchorCtr="0">
          <a:noAutofit/>
        </a:bodyPr>
        <a:lstStyle/>
        <a:p>
          <a:pPr lvl="0" algn="l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400" kern="1200" dirty="0" smtClean="0"/>
            <a:t>לטפס על עמוד החשמל </a:t>
          </a:r>
          <a:endParaRPr lang="he-IL" sz="4400" kern="1200" dirty="0"/>
        </a:p>
      </dsp:txBody>
      <dsp:txXfrm>
        <a:off x="877074" y="1657374"/>
        <a:ext cx="6045254" cy="828687"/>
      </dsp:txXfrm>
    </dsp:sp>
    <dsp:sp modelId="{7E7FD0D3-FE24-4D00-8D71-781FE3BF5A57}">
      <dsp:nvSpPr>
        <dsp:cNvPr id="0" name=""/>
        <dsp:cNvSpPr/>
      </dsp:nvSpPr>
      <dsp:spPr>
        <a:xfrm>
          <a:off x="359145" y="1553788"/>
          <a:ext cx="1035858" cy="1035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99608-B6C3-47C4-A769-837C053DD1C4}">
      <dsp:nvSpPr>
        <dsp:cNvPr id="0" name=""/>
        <dsp:cNvSpPr/>
      </dsp:nvSpPr>
      <dsp:spPr>
        <a:xfrm>
          <a:off x="575847" y="2900404"/>
          <a:ext cx="6346481" cy="82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770" tIns="111760" rIns="111760" bIns="111760" numCol="1" spcCol="1270" anchor="ctr" anchorCtr="0">
          <a:noAutofit/>
        </a:bodyPr>
        <a:lstStyle/>
        <a:p>
          <a:pPr lvl="0" algn="l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400" kern="1200" dirty="0" smtClean="0"/>
            <a:t>למשוך אותו בכוח</a:t>
          </a:r>
          <a:endParaRPr lang="he-IL" sz="4400" kern="1200" dirty="0"/>
        </a:p>
      </dsp:txBody>
      <dsp:txXfrm>
        <a:off x="575847" y="2900404"/>
        <a:ext cx="6346481" cy="828687"/>
      </dsp:txXfrm>
    </dsp:sp>
    <dsp:sp modelId="{BE4AED7C-13B1-4A53-9EA0-B536805B50B5}">
      <dsp:nvSpPr>
        <dsp:cNvPr id="0" name=""/>
        <dsp:cNvSpPr/>
      </dsp:nvSpPr>
      <dsp:spPr>
        <a:xfrm>
          <a:off x="57917" y="2796818"/>
          <a:ext cx="1035858" cy="1035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3FA05C-E0E0-4703-AA33-4E0D91927A99}">
      <dsp:nvSpPr>
        <dsp:cNvPr id="0" name=""/>
        <dsp:cNvSpPr/>
      </dsp:nvSpPr>
      <dsp:spPr>
        <a:xfrm>
          <a:off x="-4890788" y="-749476"/>
          <a:ext cx="5824980" cy="5824980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10EA7-430A-46BD-9158-7F499F551A0B}">
      <dsp:nvSpPr>
        <dsp:cNvPr id="0" name=""/>
        <dsp:cNvSpPr/>
      </dsp:nvSpPr>
      <dsp:spPr>
        <a:xfrm>
          <a:off x="489215" y="332584"/>
          <a:ext cx="6699909" cy="665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253" tIns="91440" rIns="91440" bIns="91440" numCol="1" spcCol="1270" anchor="ctr" anchorCtr="0">
          <a:noAutofit/>
        </a:bodyPr>
        <a:lstStyle/>
        <a:p>
          <a:pPr lvl="0" algn="l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/>
            <a:t>רק לילדים ותינוקות</a:t>
          </a:r>
          <a:endParaRPr lang="he-IL" sz="3600" kern="1200" dirty="0"/>
        </a:p>
      </dsp:txBody>
      <dsp:txXfrm>
        <a:off x="489215" y="332584"/>
        <a:ext cx="6699909" cy="665515"/>
      </dsp:txXfrm>
    </dsp:sp>
    <dsp:sp modelId="{8ECDA610-F21D-4365-8815-14707D2FB8AC}">
      <dsp:nvSpPr>
        <dsp:cNvPr id="0" name=""/>
        <dsp:cNvSpPr/>
      </dsp:nvSpPr>
      <dsp:spPr>
        <a:xfrm>
          <a:off x="73267" y="249395"/>
          <a:ext cx="831894" cy="8318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2DC36-E6BD-4EEE-8A82-7135BEE7085B}">
      <dsp:nvSpPr>
        <dsp:cNvPr id="0" name=""/>
        <dsp:cNvSpPr/>
      </dsp:nvSpPr>
      <dsp:spPr>
        <a:xfrm>
          <a:off x="870770" y="1331031"/>
          <a:ext cx="6318354" cy="665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253" tIns="91440" rIns="91440" bIns="91440" numCol="1" spcCol="1270" anchor="ctr" anchorCtr="0">
          <a:noAutofit/>
        </a:bodyPr>
        <a:lstStyle/>
        <a:p>
          <a:pPr lvl="0" algn="l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/>
            <a:t>למבוגרים וילדים כאחד </a:t>
          </a:r>
          <a:endParaRPr lang="he-IL" sz="3600" kern="1200" dirty="0"/>
        </a:p>
      </dsp:txBody>
      <dsp:txXfrm>
        <a:off x="870770" y="1331031"/>
        <a:ext cx="6318354" cy="665515"/>
      </dsp:txXfrm>
    </dsp:sp>
    <dsp:sp modelId="{CF07FB22-8047-4CF3-941A-8792DBCADCF6}">
      <dsp:nvSpPr>
        <dsp:cNvPr id="0" name=""/>
        <dsp:cNvSpPr/>
      </dsp:nvSpPr>
      <dsp:spPr>
        <a:xfrm>
          <a:off x="454823" y="1247842"/>
          <a:ext cx="831894" cy="8318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51E21-5B13-4134-B816-ACB4F610AA44}">
      <dsp:nvSpPr>
        <dsp:cNvPr id="0" name=""/>
        <dsp:cNvSpPr/>
      </dsp:nvSpPr>
      <dsp:spPr>
        <a:xfrm>
          <a:off x="870770" y="2329479"/>
          <a:ext cx="6318354" cy="665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253" tIns="91440" rIns="91440" bIns="91440" numCol="1" spcCol="1270" anchor="ctr" anchorCtr="0">
          <a:noAutofit/>
        </a:bodyPr>
        <a:lstStyle/>
        <a:p>
          <a:pPr lvl="0" algn="l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/>
            <a:t>לבעלי חיים</a:t>
          </a:r>
          <a:endParaRPr lang="he-IL" sz="3600" kern="1200" dirty="0"/>
        </a:p>
      </dsp:txBody>
      <dsp:txXfrm>
        <a:off x="870770" y="2329479"/>
        <a:ext cx="6318354" cy="665515"/>
      </dsp:txXfrm>
    </dsp:sp>
    <dsp:sp modelId="{516D3DB3-B61C-43D2-89A0-1A0BD06282D6}">
      <dsp:nvSpPr>
        <dsp:cNvPr id="0" name=""/>
        <dsp:cNvSpPr/>
      </dsp:nvSpPr>
      <dsp:spPr>
        <a:xfrm>
          <a:off x="454823" y="2246289"/>
          <a:ext cx="831894" cy="8318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0EE50-B5DA-44A0-B7CC-85528D404370}">
      <dsp:nvSpPr>
        <dsp:cNvPr id="0" name=""/>
        <dsp:cNvSpPr/>
      </dsp:nvSpPr>
      <dsp:spPr>
        <a:xfrm>
          <a:off x="489215" y="3327926"/>
          <a:ext cx="6699909" cy="665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253" tIns="91440" rIns="91440" bIns="91440" numCol="1" spcCol="1270" anchor="ctr" anchorCtr="0">
          <a:noAutofit/>
        </a:bodyPr>
        <a:lstStyle/>
        <a:p>
          <a:pPr lvl="0" algn="l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/>
            <a:t>כל התשובות נכונות</a:t>
          </a:r>
          <a:endParaRPr lang="he-IL" sz="3600" kern="1200" dirty="0"/>
        </a:p>
      </dsp:txBody>
      <dsp:txXfrm>
        <a:off x="489215" y="3327926"/>
        <a:ext cx="6699909" cy="665515"/>
      </dsp:txXfrm>
    </dsp:sp>
    <dsp:sp modelId="{1F23E420-8C6E-420A-969D-1E2BDC8E2B5D}">
      <dsp:nvSpPr>
        <dsp:cNvPr id="0" name=""/>
        <dsp:cNvSpPr/>
      </dsp:nvSpPr>
      <dsp:spPr>
        <a:xfrm>
          <a:off x="73267" y="3244736"/>
          <a:ext cx="831894" cy="8318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3FA05C-E0E0-4703-AA33-4E0D91927A99}">
      <dsp:nvSpPr>
        <dsp:cNvPr id="0" name=""/>
        <dsp:cNvSpPr/>
      </dsp:nvSpPr>
      <dsp:spPr>
        <a:xfrm>
          <a:off x="-4271043" y="-655258"/>
          <a:ext cx="5088768" cy="5088768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10EA7-430A-46BD-9158-7F499F551A0B}">
      <dsp:nvSpPr>
        <dsp:cNvPr id="0" name=""/>
        <dsp:cNvSpPr/>
      </dsp:nvSpPr>
      <dsp:spPr>
        <a:xfrm>
          <a:off x="428408" y="290471"/>
          <a:ext cx="5680177" cy="581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64" tIns="68580" rIns="68580" bIns="68580" numCol="1" spcCol="1270" anchor="ctr" anchorCtr="0">
          <a:noAutofit/>
        </a:bodyPr>
        <a:lstStyle/>
        <a:p>
          <a:pPr lvl="0" algn="l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/>
            <a:t>הורים</a:t>
          </a:r>
          <a:endParaRPr lang="he-IL" sz="2700" kern="1200" dirty="0"/>
        </a:p>
      </dsp:txBody>
      <dsp:txXfrm>
        <a:off x="428408" y="290471"/>
        <a:ext cx="5680177" cy="581245"/>
      </dsp:txXfrm>
    </dsp:sp>
    <dsp:sp modelId="{8ECDA610-F21D-4365-8815-14707D2FB8AC}">
      <dsp:nvSpPr>
        <dsp:cNvPr id="0" name=""/>
        <dsp:cNvSpPr/>
      </dsp:nvSpPr>
      <dsp:spPr>
        <a:xfrm>
          <a:off x="65129" y="217816"/>
          <a:ext cx="726557" cy="726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2DC36-E6BD-4EEE-8A82-7135BEE7085B}">
      <dsp:nvSpPr>
        <dsp:cNvPr id="0" name=""/>
        <dsp:cNvSpPr/>
      </dsp:nvSpPr>
      <dsp:spPr>
        <a:xfrm>
          <a:off x="761650" y="1162491"/>
          <a:ext cx="5346936" cy="581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64" tIns="68580" rIns="68580" bIns="68580" numCol="1" spcCol="1270" anchor="ctr" anchorCtr="0">
          <a:noAutofit/>
        </a:bodyPr>
        <a:lstStyle/>
        <a:p>
          <a:pPr lvl="0" algn="l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/>
            <a:t>ילדים שמשחקים מחבואים </a:t>
          </a:r>
          <a:endParaRPr lang="he-IL" sz="2700" kern="1200" dirty="0"/>
        </a:p>
      </dsp:txBody>
      <dsp:txXfrm>
        <a:off x="761650" y="1162491"/>
        <a:ext cx="5346936" cy="581245"/>
      </dsp:txXfrm>
    </dsp:sp>
    <dsp:sp modelId="{CF07FB22-8047-4CF3-941A-8792DBCADCF6}">
      <dsp:nvSpPr>
        <dsp:cNvPr id="0" name=""/>
        <dsp:cNvSpPr/>
      </dsp:nvSpPr>
      <dsp:spPr>
        <a:xfrm>
          <a:off x="398371" y="1089836"/>
          <a:ext cx="726557" cy="726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51E21-5B13-4134-B816-ACB4F610AA44}">
      <dsp:nvSpPr>
        <dsp:cNvPr id="0" name=""/>
        <dsp:cNvSpPr/>
      </dsp:nvSpPr>
      <dsp:spPr>
        <a:xfrm>
          <a:off x="761650" y="2034512"/>
          <a:ext cx="5346936" cy="581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64" tIns="68580" rIns="68580" bIns="68580" numCol="1" spcCol="1270" anchor="ctr" anchorCtr="0">
          <a:noAutofit/>
        </a:bodyPr>
        <a:lstStyle/>
        <a:p>
          <a:pPr lvl="0" algn="l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/>
            <a:t>רק לטכנאי מוסמך מחברת החשמל</a:t>
          </a:r>
          <a:endParaRPr lang="he-IL" sz="2700" kern="1200" dirty="0"/>
        </a:p>
      </dsp:txBody>
      <dsp:txXfrm>
        <a:off x="761650" y="2034512"/>
        <a:ext cx="5346936" cy="581245"/>
      </dsp:txXfrm>
    </dsp:sp>
    <dsp:sp modelId="{516D3DB3-B61C-43D2-89A0-1A0BD06282D6}">
      <dsp:nvSpPr>
        <dsp:cNvPr id="0" name=""/>
        <dsp:cNvSpPr/>
      </dsp:nvSpPr>
      <dsp:spPr>
        <a:xfrm>
          <a:off x="398371" y="1961856"/>
          <a:ext cx="726557" cy="726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6C8FE-A02D-48B9-A6BC-195B92526576}">
      <dsp:nvSpPr>
        <dsp:cNvPr id="0" name=""/>
        <dsp:cNvSpPr/>
      </dsp:nvSpPr>
      <dsp:spPr>
        <a:xfrm>
          <a:off x="428408" y="2906532"/>
          <a:ext cx="5680177" cy="581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64" tIns="68580" rIns="68580" bIns="68580" numCol="1" spcCol="1270" anchor="ctr" anchorCtr="0">
          <a:noAutofit/>
        </a:bodyPr>
        <a:lstStyle/>
        <a:p>
          <a:pPr lvl="0" algn="l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/>
            <a:t>לאף אחד</a:t>
          </a:r>
          <a:endParaRPr lang="he-IL" sz="2700" kern="1200" dirty="0"/>
        </a:p>
      </dsp:txBody>
      <dsp:txXfrm>
        <a:off x="428408" y="2906532"/>
        <a:ext cx="5680177" cy="581245"/>
      </dsp:txXfrm>
    </dsp:sp>
    <dsp:sp modelId="{AD704924-9AD1-4917-8B7E-A7B425596554}">
      <dsp:nvSpPr>
        <dsp:cNvPr id="0" name=""/>
        <dsp:cNvSpPr/>
      </dsp:nvSpPr>
      <dsp:spPr>
        <a:xfrm>
          <a:off x="65129" y="2833876"/>
          <a:ext cx="726557" cy="726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3FA05C-E0E0-4703-AA33-4E0D91927A99}">
      <dsp:nvSpPr>
        <dsp:cNvPr id="0" name=""/>
        <dsp:cNvSpPr/>
      </dsp:nvSpPr>
      <dsp:spPr>
        <a:xfrm>
          <a:off x="-4271043" y="-655258"/>
          <a:ext cx="5088768" cy="5088768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10EA7-430A-46BD-9158-7F499F551A0B}">
      <dsp:nvSpPr>
        <dsp:cNvPr id="0" name=""/>
        <dsp:cNvSpPr/>
      </dsp:nvSpPr>
      <dsp:spPr>
        <a:xfrm>
          <a:off x="428408" y="290471"/>
          <a:ext cx="5680177" cy="581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64" tIns="60960" rIns="60960" bIns="6096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אופנים</a:t>
          </a:r>
          <a:endParaRPr lang="he-IL" sz="2400" kern="1200" dirty="0"/>
        </a:p>
      </dsp:txBody>
      <dsp:txXfrm>
        <a:off x="428408" y="290471"/>
        <a:ext cx="5680177" cy="581245"/>
      </dsp:txXfrm>
    </dsp:sp>
    <dsp:sp modelId="{8ECDA610-F21D-4365-8815-14707D2FB8AC}">
      <dsp:nvSpPr>
        <dsp:cNvPr id="0" name=""/>
        <dsp:cNvSpPr/>
      </dsp:nvSpPr>
      <dsp:spPr>
        <a:xfrm>
          <a:off x="65129" y="217816"/>
          <a:ext cx="726557" cy="726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2DC36-E6BD-4EEE-8A82-7135BEE7085B}">
      <dsp:nvSpPr>
        <dsp:cNvPr id="0" name=""/>
        <dsp:cNvSpPr/>
      </dsp:nvSpPr>
      <dsp:spPr>
        <a:xfrm>
          <a:off x="761650" y="1162491"/>
          <a:ext cx="5346936" cy="581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64" tIns="60960" rIns="60960" bIns="6096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תיק \ בקבוק \ משחקים\ חפצים אישיים  </a:t>
          </a:r>
          <a:endParaRPr lang="he-IL" sz="2400" kern="1200" dirty="0"/>
        </a:p>
      </dsp:txBody>
      <dsp:txXfrm>
        <a:off x="761650" y="1162491"/>
        <a:ext cx="5346936" cy="581245"/>
      </dsp:txXfrm>
    </dsp:sp>
    <dsp:sp modelId="{CF07FB22-8047-4CF3-941A-8792DBCADCF6}">
      <dsp:nvSpPr>
        <dsp:cNvPr id="0" name=""/>
        <dsp:cNvSpPr/>
      </dsp:nvSpPr>
      <dsp:spPr>
        <a:xfrm>
          <a:off x="398371" y="1089836"/>
          <a:ext cx="726557" cy="726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51E21-5B13-4134-B816-ACB4F610AA44}">
      <dsp:nvSpPr>
        <dsp:cNvPr id="0" name=""/>
        <dsp:cNvSpPr/>
      </dsp:nvSpPr>
      <dsp:spPr>
        <a:xfrm>
          <a:off x="761650" y="2034512"/>
          <a:ext cx="5346936" cy="581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64" tIns="60960" rIns="60960" bIns="6096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להתיישב על ארון החשמל </a:t>
          </a:r>
          <a:endParaRPr lang="he-IL" sz="2400" kern="1200" dirty="0"/>
        </a:p>
      </dsp:txBody>
      <dsp:txXfrm>
        <a:off x="761650" y="2034512"/>
        <a:ext cx="5346936" cy="581245"/>
      </dsp:txXfrm>
    </dsp:sp>
    <dsp:sp modelId="{516D3DB3-B61C-43D2-89A0-1A0BD06282D6}">
      <dsp:nvSpPr>
        <dsp:cNvPr id="0" name=""/>
        <dsp:cNvSpPr/>
      </dsp:nvSpPr>
      <dsp:spPr>
        <a:xfrm>
          <a:off x="398371" y="1961856"/>
          <a:ext cx="726557" cy="726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88BAA-DDBA-46B8-8FB4-BEA1D2623CF6}">
      <dsp:nvSpPr>
        <dsp:cNvPr id="0" name=""/>
        <dsp:cNvSpPr/>
      </dsp:nvSpPr>
      <dsp:spPr>
        <a:xfrm>
          <a:off x="428408" y="2906532"/>
          <a:ext cx="5680177" cy="581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64" tIns="60960" rIns="60960" bIns="6096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כל התשובות נכונות </a:t>
          </a:r>
          <a:endParaRPr lang="he-IL" sz="2400" kern="1200" dirty="0"/>
        </a:p>
      </dsp:txBody>
      <dsp:txXfrm>
        <a:off x="428408" y="2906532"/>
        <a:ext cx="5680177" cy="581245"/>
      </dsp:txXfrm>
    </dsp:sp>
    <dsp:sp modelId="{8F645C7B-ACF7-4C9E-B591-96CD3D296E51}">
      <dsp:nvSpPr>
        <dsp:cNvPr id="0" name=""/>
        <dsp:cNvSpPr/>
      </dsp:nvSpPr>
      <dsp:spPr>
        <a:xfrm>
          <a:off x="65129" y="2833876"/>
          <a:ext cx="726557" cy="726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3FA05C-E0E0-4703-AA33-4E0D91927A99}">
      <dsp:nvSpPr>
        <dsp:cNvPr id="0" name=""/>
        <dsp:cNvSpPr/>
      </dsp:nvSpPr>
      <dsp:spPr>
        <a:xfrm>
          <a:off x="-4271043" y="-655258"/>
          <a:ext cx="5088768" cy="5088768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10EA7-430A-46BD-9158-7F499F551A0B}">
      <dsp:nvSpPr>
        <dsp:cNvPr id="0" name=""/>
        <dsp:cNvSpPr/>
      </dsp:nvSpPr>
      <dsp:spPr>
        <a:xfrm>
          <a:off x="428408" y="290471"/>
          <a:ext cx="5680177" cy="581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64" tIns="71120" rIns="71120" bIns="71120" numCol="1" spcCol="1270" anchor="ctr" anchorCtr="0">
          <a:noAutofit/>
        </a:bodyPr>
        <a:lstStyle/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/>
            <a:t>חיבור השקע רופף- לא בדיוק במקומו</a:t>
          </a:r>
          <a:endParaRPr lang="he-IL" sz="2800" kern="1200" dirty="0"/>
        </a:p>
      </dsp:txBody>
      <dsp:txXfrm>
        <a:off x="428408" y="290471"/>
        <a:ext cx="5680177" cy="581245"/>
      </dsp:txXfrm>
    </dsp:sp>
    <dsp:sp modelId="{8ECDA610-F21D-4365-8815-14707D2FB8AC}">
      <dsp:nvSpPr>
        <dsp:cNvPr id="0" name=""/>
        <dsp:cNvSpPr/>
      </dsp:nvSpPr>
      <dsp:spPr>
        <a:xfrm>
          <a:off x="65129" y="217816"/>
          <a:ext cx="726557" cy="726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2DC36-E6BD-4EEE-8A82-7135BEE7085B}">
      <dsp:nvSpPr>
        <dsp:cNvPr id="0" name=""/>
        <dsp:cNvSpPr/>
      </dsp:nvSpPr>
      <dsp:spPr>
        <a:xfrm>
          <a:off x="772558" y="1162491"/>
          <a:ext cx="5346936" cy="581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64" tIns="71120" rIns="71120" bIns="71120" numCol="1" spcCol="1270" anchor="ctr" anchorCtr="0">
          <a:noAutofit/>
        </a:bodyPr>
        <a:lstStyle/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/>
            <a:t>יש סימני שריפה</a:t>
          </a:r>
          <a:endParaRPr lang="he-IL" sz="2800" kern="1200" dirty="0"/>
        </a:p>
      </dsp:txBody>
      <dsp:txXfrm>
        <a:off x="772558" y="1162491"/>
        <a:ext cx="5346936" cy="581245"/>
      </dsp:txXfrm>
    </dsp:sp>
    <dsp:sp modelId="{CF07FB22-8047-4CF3-941A-8792DBCADCF6}">
      <dsp:nvSpPr>
        <dsp:cNvPr id="0" name=""/>
        <dsp:cNvSpPr/>
      </dsp:nvSpPr>
      <dsp:spPr>
        <a:xfrm>
          <a:off x="398371" y="1089836"/>
          <a:ext cx="726557" cy="726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51E21-5B13-4134-B816-ACB4F610AA44}">
      <dsp:nvSpPr>
        <dsp:cNvPr id="0" name=""/>
        <dsp:cNvSpPr/>
      </dsp:nvSpPr>
      <dsp:spPr>
        <a:xfrm>
          <a:off x="761650" y="2034512"/>
          <a:ext cx="5346936" cy="581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64" tIns="71120" rIns="71120" bIns="71120" numCol="1" spcCol="1270" anchor="ctr" anchorCtr="0">
          <a:noAutofit/>
        </a:bodyPr>
        <a:lstStyle/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/>
            <a:t>מכסה פלסטיק שבור, או שאינו </a:t>
          </a:r>
          <a:endParaRPr lang="he-IL" sz="2800" kern="1200" dirty="0"/>
        </a:p>
      </dsp:txBody>
      <dsp:txXfrm>
        <a:off x="761650" y="2034512"/>
        <a:ext cx="5346936" cy="581245"/>
      </dsp:txXfrm>
    </dsp:sp>
    <dsp:sp modelId="{516D3DB3-B61C-43D2-89A0-1A0BD06282D6}">
      <dsp:nvSpPr>
        <dsp:cNvPr id="0" name=""/>
        <dsp:cNvSpPr/>
      </dsp:nvSpPr>
      <dsp:spPr>
        <a:xfrm>
          <a:off x="398371" y="1961856"/>
          <a:ext cx="726557" cy="726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998AA-6942-4D68-8810-50B137606ED1}">
      <dsp:nvSpPr>
        <dsp:cNvPr id="0" name=""/>
        <dsp:cNvSpPr/>
      </dsp:nvSpPr>
      <dsp:spPr>
        <a:xfrm>
          <a:off x="428408" y="2906532"/>
          <a:ext cx="5680177" cy="581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64" tIns="71120" rIns="71120" bIns="71120" numCol="1" spcCol="1270" anchor="ctr" anchorCtr="0">
          <a:noAutofit/>
        </a:bodyPr>
        <a:lstStyle/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/>
            <a:t>כל התשובות נכונות </a:t>
          </a:r>
          <a:endParaRPr lang="he-IL" sz="2800" kern="1200" dirty="0"/>
        </a:p>
      </dsp:txBody>
      <dsp:txXfrm>
        <a:off x="428408" y="2906532"/>
        <a:ext cx="5680177" cy="581245"/>
      </dsp:txXfrm>
    </dsp:sp>
    <dsp:sp modelId="{4973463C-C7C8-4062-BF55-ABD4031CB7C0}">
      <dsp:nvSpPr>
        <dsp:cNvPr id="0" name=""/>
        <dsp:cNvSpPr/>
      </dsp:nvSpPr>
      <dsp:spPr>
        <a:xfrm>
          <a:off x="65129" y="2833876"/>
          <a:ext cx="726557" cy="726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3FA05C-E0E0-4703-AA33-4E0D91927A99}">
      <dsp:nvSpPr>
        <dsp:cNvPr id="0" name=""/>
        <dsp:cNvSpPr/>
      </dsp:nvSpPr>
      <dsp:spPr>
        <a:xfrm>
          <a:off x="-4271043" y="-655258"/>
          <a:ext cx="5088768" cy="5088768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10EA7-430A-46BD-9158-7F499F551A0B}">
      <dsp:nvSpPr>
        <dsp:cNvPr id="0" name=""/>
        <dsp:cNvSpPr/>
      </dsp:nvSpPr>
      <dsp:spPr>
        <a:xfrm>
          <a:off x="428408" y="290471"/>
          <a:ext cx="5680177" cy="581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64" tIns="55880" rIns="55880" bIns="55880" numCol="1" spcCol="1270" anchor="ctr" anchorCtr="0">
          <a:noAutofit/>
        </a:bodyPr>
        <a:lstStyle/>
        <a:p>
          <a:pPr lvl="0" algn="l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להמשיך להשתמש בו בזהירות</a:t>
          </a:r>
          <a:endParaRPr lang="he-IL" sz="2200" kern="1200" dirty="0"/>
        </a:p>
      </dsp:txBody>
      <dsp:txXfrm>
        <a:off x="428408" y="290471"/>
        <a:ext cx="5680177" cy="581245"/>
      </dsp:txXfrm>
    </dsp:sp>
    <dsp:sp modelId="{8ECDA610-F21D-4365-8815-14707D2FB8AC}">
      <dsp:nvSpPr>
        <dsp:cNvPr id="0" name=""/>
        <dsp:cNvSpPr/>
      </dsp:nvSpPr>
      <dsp:spPr>
        <a:xfrm>
          <a:off x="65129" y="217816"/>
          <a:ext cx="726557" cy="726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2DC36-E6BD-4EEE-8A82-7135BEE7085B}">
      <dsp:nvSpPr>
        <dsp:cNvPr id="0" name=""/>
        <dsp:cNvSpPr/>
      </dsp:nvSpPr>
      <dsp:spPr>
        <a:xfrm>
          <a:off x="761650" y="1162491"/>
          <a:ext cx="5346936" cy="581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64" tIns="55880" rIns="55880" bIns="55880" numCol="1" spcCol="1270" anchor="ctr" anchorCtr="0">
          <a:noAutofit/>
        </a:bodyPr>
        <a:lstStyle/>
        <a:p>
          <a:pPr lvl="0" algn="l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להפסיק להשתמש בו ולהשאיר אותו במקומו</a:t>
          </a:r>
          <a:endParaRPr lang="he-IL" sz="2200" kern="1200" dirty="0"/>
        </a:p>
      </dsp:txBody>
      <dsp:txXfrm>
        <a:off x="761650" y="1162491"/>
        <a:ext cx="5346936" cy="581245"/>
      </dsp:txXfrm>
    </dsp:sp>
    <dsp:sp modelId="{CF07FB22-8047-4CF3-941A-8792DBCADCF6}">
      <dsp:nvSpPr>
        <dsp:cNvPr id="0" name=""/>
        <dsp:cNvSpPr/>
      </dsp:nvSpPr>
      <dsp:spPr>
        <a:xfrm>
          <a:off x="398371" y="1089836"/>
          <a:ext cx="726557" cy="726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51E21-5B13-4134-B816-ACB4F610AA44}">
      <dsp:nvSpPr>
        <dsp:cNvPr id="0" name=""/>
        <dsp:cNvSpPr/>
      </dsp:nvSpPr>
      <dsp:spPr>
        <a:xfrm>
          <a:off x="761650" y="2034512"/>
          <a:ext cx="5346936" cy="581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64" tIns="55880" rIns="55880" bIns="55880" numCol="1" spcCol="1270" anchor="ctr" anchorCtr="0">
          <a:noAutofit/>
        </a:bodyPr>
        <a:lstStyle/>
        <a:p>
          <a:pPr lvl="0" algn="l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לשלוח לתיקון </a:t>
          </a:r>
          <a:endParaRPr lang="he-IL" sz="2200" kern="1200" dirty="0"/>
        </a:p>
      </dsp:txBody>
      <dsp:txXfrm>
        <a:off x="761650" y="2034512"/>
        <a:ext cx="5346936" cy="581245"/>
      </dsp:txXfrm>
    </dsp:sp>
    <dsp:sp modelId="{516D3DB3-B61C-43D2-89A0-1A0BD06282D6}">
      <dsp:nvSpPr>
        <dsp:cNvPr id="0" name=""/>
        <dsp:cNvSpPr/>
      </dsp:nvSpPr>
      <dsp:spPr>
        <a:xfrm>
          <a:off x="398371" y="1961856"/>
          <a:ext cx="726557" cy="726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574F2-2FBC-4FB2-A643-FA85627F02B0}">
      <dsp:nvSpPr>
        <dsp:cNvPr id="0" name=""/>
        <dsp:cNvSpPr/>
      </dsp:nvSpPr>
      <dsp:spPr>
        <a:xfrm>
          <a:off x="428408" y="2906532"/>
          <a:ext cx="5680177" cy="581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64" tIns="55880" rIns="55880" bIns="55880" numCol="1" spcCol="1270" anchor="ctr" anchorCtr="0">
          <a:noAutofit/>
        </a:bodyPr>
        <a:lstStyle/>
        <a:p>
          <a:pPr lvl="0" algn="l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לבקש מאבא או </a:t>
          </a:r>
          <a:r>
            <a:rPr lang="he-IL" sz="2200" kern="1200" dirty="0" err="1" smtClean="0"/>
            <a:t>אמא</a:t>
          </a:r>
          <a:r>
            <a:rPr lang="he-IL" sz="2200" kern="1200" dirty="0" smtClean="0"/>
            <a:t> לתקן</a:t>
          </a:r>
          <a:endParaRPr lang="he-IL" sz="2200" kern="1200" dirty="0"/>
        </a:p>
      </dsp:txBody>
      <dsp:txXfrm>
        <a:off x="428408" y="2906532"/>
        <a:ext cx="5680177" cy="581245"/>
      </dsp:txXfrm>
    </dsp:sp>
    <dsp:sp modelId="{8CA39804-381D-43CE-A9C1-DABFACD99FD5}">
      <dsp:nvSpPr>
        <dsp:cNvPr id="0" name=""/>
        <dsp:cNvSpPr/>
      </dsp:nvSpPr>
      <dsp:spPr>
        <a:xfrm>
          <a:off x="65129" y="2833876"/>
          <a:ext cx="726557" cy="726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3FA05C-E0E0-4703-AA33-4E0D91927A99}">
      <dsp:nvSpPr>
        <dsp:cNvPr id="0" name=""/>
        <dsp:cNvSpPr/>
      </dsp:nvSpPr>
      <dsp:spPr>
        <a:xfrm>
          <a:off x="-5211002" y="-798157"/>
          <a:ext cx="6205371" cy="6205371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10EA7-430A-46BD-9158-7F499F551A0B}">
      <dsp:nvSpPr>
        <dsp:cNvPr id="0" name=""/>
        <dsp:cNvSpPr/>
      </dsp:nvSpPr>
      <dsp:spPr>
        <a:xfrm>
          <a:off x="520633" y="354344"/>
          <a:ext cx="6333751" cy="7090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814" tIns="55880" rIns="55880" bIns="55880" numCol="1" spcCol="1270" anchor="ctr" anchorCtr="0">
          <a:noAutofit/>
        </a:bodyPr>
        <a:lstStyle/>
        <a:p>
          <a:pPr lvl="0" algn="l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לא לגעת </a:t>
          </a:r>
          <a:endParaRPr lang="he-IL" sz="2200" kern="1200" dirty="0"/>
        </a:p>
      </dsp:txBody>
      <dsp:txXfrm>
        <a:off x="520633" y="354344"/>
        <a:ext cx="6333751" cy="709057"/>
      </dsp:txXfrm>
    </dsp:sp>
    <dsp:sp modelId="{8ECDA610-F21D-4365-8815-14707D2FB8AC}">
      <dsp:nvSpPr>
        <dsp:cNvPr id="0" name=""/>
        <dsp:cNvSpPr/>
      </dsp:nvSpPr>
      <dsp:spPr>
        <a:xfrm>
          <a:off x="77472" y="265712"/>
          <a:ext cx="886321" cy="8863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2DC36-E6BD-4EEE-8A82-7135BEE7085B}">
      <dsp:nvSpPr>
        <dsp:cNvPr id="0" name=""/>
        <dsp:cNvSpPr/>
      </dsp:nvSpPr>
      <dsp:spPr>
        <a:xfrm>
          <a:off x="927151" y="1418114"/>
          <a:ext cx="5927232" cy="7090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814" tIns="55880" rIns="55880" bIns="55880" numCol="1" spcCol="1270" anchor="ctr" anchorCtr="0">
          <a:noAutofit/>
        </a:bodyPr>
        <a:lstStyle/>
        <a:p>
          <a:pPr lvl="0" algn="l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לזרוק לפח</a:t>
          </a:r>
          <a:endParaRPr lang="he-IL" sz="2200" kern="1200" dirty="0"/>
        </a:p>
      </dsp:txBody>
      <dsp:txXfrm>
        <a:off x="927151" y="1418114"/>
        <a:ext cx="5927232" cy="709057"/>
      </dsp:txXfrm>
    </dsp:sp>
    <dsp:sp modelId="{CF07FB22-8047-4CF3-941A-8792DBCADCF6}">
      <dsp:nvSpPr>
        <dsp:cNvPr id="0" name=""/>
        <dsp:cNvSpPr/>
      </dsp:nvSpPr>
      <dsp:spPr>
        <a:xfrm>
          <a:off x="483991" y="1329482"/>
          <a:ext cx="886321" cy="8863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51E21-5B13-4134-B816-ACB4F610AA44}">
      <dsp:nvSpPr>
        <dsp:cNvPr id="0" name=""/>
        <dsp:cNvSpPr/>
      </dsp:nvSpPr>
      <dsp:spPr>
        <a:xfrm>
          <a:off x="927151" y="2481884"/>
          <a:ext cx="5927232" cy="7090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814" tIns="55880" rIns="55880" bIns="55880" numCol="1" spcCol="1270" anchor="ctr" anchorCtr="0">
          <a:noAutofit/>
        </a:bodyPr>
        <a:lstStyle/>
        <a:p>
          <a:pPr lvl="0" algn="l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לקחת אותו הביתה ולחבר לחשמל כדי לראות אם הוא עובד </a:t>
          </a:r>
          <a:endParaRPr lang="he-IL" sz="2200" kern="1200" dirty="0"/>
        </a:p>
      </dsp:txBody>
      <dsp:txXfrm>
        <a:off x="927151" y="2481884"/>
        <a:ext cx="5927232" cy="709057"/>
      </dsp:txXfrm>
    </dsp:sp>
    <dsp:sp modelId="{516D3DB3-B61C-43D2-89A0-1A0BD06282D6}">
      <dsp:nvSpPr>
        <dsp:cNvPr id="0" name=""/>
        <dsp:cNvSpPr/>
      </dsp:nvSpPr>
      <dsp:spPr>
        <a:xfrm>
          <a:off x="483991" y="2393252"/>
          <a:ext cx="886321" cy="8863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9BF53-5BFB-4044-A43D-5187C95AFF69}">
      <dsp:nvSpPr>
        <dsp:cNvPr id="0" name=""/>
        <dsp:cNvSpPr/>
      </dsp:nvSpPr>
      <dsp:spPr>
        <a:xfrm>
          <a:off x="520633" y="3545654"/>
          <a:ext cx="6333751" cy="7090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814" tIns="55880" rIns="55880" bIns="55880" numCol="1" spcCol="1270" anchor="ctr" anchorCtr="0">
          <a:noAutofit/>
        </a:bodyPr>
        <a:lstStyle/>
        <a:p>
          <a:pPr lvl="0" algn="l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לנסות לתקן אותו</a:t>
          </a:r>
          <a:endParaRPr lang="he-IL" sz="2200" kern="1200" dirty="0"/>
        </a:p>
      </dsp:txBody>
      <dsp:txXfrm>
        <a:off x="520633" y="3545654"/>
        <a:ext cx="6333751" cy="709057"/>
      </dsp:txXfrm>
    </dsp:sp>
    <dsp:sp modelId="{1D441256-9D1B-4C04-8071-B1C5BB307E7E}">
      <dsp:nvSpPr>
        <dsp:cNvPr id="0" name=""/>
        <dsp:cNvSpPr/>
      </dsp:nvSpPr>
      <dsp:spPr>
        <a:xfrm>
          <a:off x="77472" y="3457022"/>
          <a:ext cx="886321" cy="8863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3FA05C-E0E0-4703-AA33-4E0D91927A99}">
      <dsp:nvSpPr>
        <dsp:cNvPr id="0" name=""/>
        <dsp:cNvSpPr/>
      </dsp:nvSpPr>
      <dsp:spPr>
        <a:xfrm>
          <a:off x="-4271043" y="-655258"/>
          <a:ext cx="5088768" cy="5088768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10EA7-430A-46BD-9158-7F499F551A0B}">
      <dsp:nvSpPr>
        <dsp:cNvPr id="0" name=""/>
        <dsp:cNvSpPr/>
      </dsp:nvSpPr>
      <dsp:spPr>
        <a:xfrm>
          <a:off x="525887" y="377825"/>
          <a:ext cx="5582699" cy="7556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797" tIns="58420" rIns="58420" bIns="58420" numCol="1" spcCol="1270" anchor="ctr" anchorCtr="0">
          <a:noAutofit/>
        </a:bodyPr>
        <a:lstStyle/>
        <a:p>
          <a:pPr lvl="0" algn="l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 smtClean="0"/>
            <a:t>לא, כי אני נועל/ת נעליים והידיים יבשות</a:t>
          </a:r>
          <a:endParaRPr lang="he-IL" sz="2300" kern="1200" dirty="0"/>
        </a:p>
      </dsp:txBody>
      <dsp:txXfrm>
        <a:off x="525887" y="377825"/>
        <a:ext cx="5582699" cy="755650"/>
      </dsp:txXfrm>
    </dsp:sp>
    <dsp:sp modelId="{8ECDA610-F21D-4365-8815-14707D2FB8AC}">
      <dsp:nvSpPr>
        <dsp:cNvPr id="0" name=""/>
        <dsp:cNvSpPr/>
      </dsp:nvSpPr>
      <dsp:spPr>
        <a:xfrm>
          <a:off x="53606" y="283368"/>
          <a:ext cx="944562" cy="944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2DC36-E6BD-4EEE-8A82-7135BEE7085B}">
      <dsp:nvSpPr>
        <dsp:cNvPr id="0" name=""/>
        <dsp:cNvSpPr/>
      </dsp:nvSpPr>
      <dsp:spPr>
        <a:xfrm>
          <a:off x="800566" y="1511300"/>
          <a:ext cx="5308020" cy="7556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797" tIns="58420" rIns="58420" bIns="58420" numCol="1" spcCol="1270" anchor="ctr" anchorCtr="0">
          <a:noAutofit/>
        </a:bodyPr>
        <a:lstStyle/>
        <a:p>
          <a:pPr lvl="0" algn="l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 smtClean="0"/>
            <a:t>לא, כי זה לא מחובר לחשמל </a:t>
          </a:r>
          <a:endParaRPr lang="he-IL" sz="2300" kern="1200" dirty="0"/>
        </a:p>
      </dsp:txBody>
      <dsp:txXfrm>
        <a:off x="800566" y="1511300"/>
        <a:ext cx="5308020" cy="755650"/>
      </dsp:txXfrm>
    </dsp:sp>
    <dsp:sp modelId="{CF07FB22-8047-4CF3-941A-8792DBCADCF6}">
      <dsp:nvSpPr>
        <dsp:cNvPr id="0" name=""/>
        <dsp:cNvSpPr/>
      </dsp:nvSpPr>
      <dsp:spPr>
        <a:xfrm>
          <a:off x="328285" y="1416843"/>
          <a:ext cx="944562" cy="944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51E21-5B13-4134-B816-ACB4F610AA44}">
      <dsp:nvSpPr>
        <dsp:cNvPr id="0" name=""/>
        <dsp:cNvSpPr/>
      </dsp:nvSpPr>
      <dsp:spPr>
        <a:xfrm>
          <a:off x="525887" y="2644775"/>
          <a:ext cx="5582699" cy="7556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797" tIns="58420" rIns="58420" bIns="58420" numCol="1" spcCol="1270" anchor="ctr" anchorCtr="0">
          <a:noAutofit/>
        </a:bodyPr>
        <a:lstStyle/>
        <a:p>
          <a:pPr lvl="0" algn="l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 smtClean="0"/>
            <a:t>כן, כי אין לדעת האם המכשיר תקול או מסוכן ועלול לחשמל</a:t>
          </a:r>
          <a:endParaRPr lang="he-IL" sz="2300" kern="1200" dirty="0"/>
        </a:p>
      </dsp:txBody>
      <dsp:txXfrm>
        <a:off x="525887" y="2644775"/>
        <a:ext cx="5582699" cy="755650"/>
      </dsp:txXfrm>
    </dsp:sp>
    <dsp:sp modelId="{516D3DB3-B61C-43D2-89A0-1A0BD06282D6}">
      <dsp:nvSpPr>
        <dsp:cNvPr id="0" name=""/>
        <dsp:cNvSpPr/>
      </dsp:nvSpPr>
      <dsp:spPr>
        <a:xfrm>
          <a:off x="53606" y="2550318"/>
          <a:ext cx="944562" cy="944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A5E6704-4B39-4D9F-B511-8982BAF9CB49}" type="datetimeFigureOut">
              <a:rPr lang="he-IL" smtClean="0"/>
              <a:pPr/>
              <a:t>ז'/אייר/תשע"ו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DFCE2D1-4195-4275-8EFA-766F1D6D02ED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960877" y="1713777"/>
            <a:ext cx="8915399" cy="2262781"/>
          </a:xfrm>
        </p:spPr>
        <p:txBody>
          <a:bodyPr>
            <a:noAutofit/>
          </a:bodyPr>
          <a:lstStyle/>
          <a:p>
            <a:pPr algn="ctr"/>
            <a:r>
              <a:rPr lang="he-IL" sz="7200" dirty="0" smtClean="0"/>
              <a:t>משחק טריוויה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he-IL" sz="7200" dirty="0" smtClean="0"/>
              <a:t>"בטיחות בחשמל"</a:t>
            </a:r>
            <a:endParaRPr lang="he-IL" sz="7200" dirty="0"/>
          </a:p>
        </p:txBody>
      </p:sp>
      <p:pic>
        <p:nvPicPr>
          <p:cNvPr id="1026" name="Picture 2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70232" y="0"/>
            <a:ext cx="1521768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1.calcalist.co.il/PicServer2/20122005/264846/10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672" y="3976558"/>
            <a:ext cx="5266656" cy="273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s://upload.wikimedia.org/wikipedia/he/thumb/1/1f/IsraelElectric.svg/1280px-IsraelElectric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816" y="50800"/>
            <a:ext cx="1668484" cy="1219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488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מה אסור להניח על </a:t>
            </a:r>
            <a:r>
              <a:rPr lang="he-IL" dirty="0"/>
              <a:t>ארונות </a:t>
            </a:r>
            <a:r>
              <a:rPr lang="he-IL" dirty="0" smtClean="0"/>
              <a:t>חשמל?</a:t>
            </a:r>
            <a:endParaRPr lang="he-IL" dirty="0"/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57757919"/>
              </p:ext>
            </p:extLst>
          </p:nvPr>
        </p:nvGraphicFramePr>
        <p:xfrm flipH="1">
          <a:off x="3752491" y="2452777"/>
          <a:ext cx="615926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4057" y="2686205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א</a:t>
            </a:r>
            <a:endParaRPr lang="he-IL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339329" y="3573851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ב</a:t>
            </a:r>
            <a:endParaRPr lang="he-IL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372501" y="4429978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ג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3953205" y="5337621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ד</a:t>
            </a:r>
            <a:endParaRPr lang="he-IL" dirty="0"/>
          </a:p>
        </p:txBody>
      </p:sp>
      <p:grpSp>
        <p:nvGrpSpPr>
          <p:cNvPr id="17" name="קבוצה 12"/>
          <p:cNvGrpSpPr/>
          <p:nvPr/>
        </p:nvGrpSpPr>
        <p:grpSpPr>
          <a:xfrm>
            <a:off x="634615" y="2228165"/>
            <a:ext cx="2370338" cy="2395941"/>
            <a:chOff x="634615" y="2551331"/>
            <a:chExt cx="2370338" cy="2340265"/>
          </a:xfrm>
        </p:grpSpPr>
        <p:grpSp>
          <p:nvGrpSpPr>
            <p:cNvPr id="18" name="קבוצה 4"/>
            <p:cNvGrpSpPr/>
            <p:nvPr/>
          </p:nvGrpSpPr>
          <p:grpSpPr>
            <a:xfrm>
              <a:off x="634615" y="2551331"/>
              <a:ext cx="2370338" cy="2340265"/>
              <a:chOff x="634615" y="2551331"/>
              <a:chExt cx="2370338" cy="2340265"/>
            </a:xfrm>
            <a:blipFill>
              <a:blip r:embed="rId8"/>
              <a:stretch>
                <a:fillRect/>
              </a:stretch>
            </a:blipFill>
          </p:grpSpPr>
          <p:sp>
            <p:nvSpPr>
              <p:cNvPr id="20" name="אליפסה 2"/>
              <p:cNvSpPr/>
              <p:nvPr/>
            </p:nvSpPr>
            <p:spPr>
              <a:xfrm>
                <a:off x="634615" y="2551331"/>
                <a:ext cx="2370338" cy="234026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1" name="אליפסה 3"/>
              <p:cNvSpPr/>
              <p:nvPr/>
            </p:nvSpPr>
            <p:spPr>
              <a:xfrm>
                <a:off x="1153886" y="2830287"/>
                <a:ext cx="1186543" cy="17199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9" name="אליפסה 10"/>
            <p:cNvSpPr/>
            <p:nvPr/>
          </p:nvSpPr>
          <p:spPr>
            <a:xfrm>
              <a:off x="776671" y="2694433"/>
              <a:ext cx="2097879" cy="2052769"/>
            </a:xfrm>
            <a:prstGeom prst="ellipse">
              <a:avLst/>
            </a:prstGeom>
            <a:solidFill>
              <a:srgbClr val="00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4" name="אליפסה 11"/>
          <p:cNvSpPr/>
          <p:nvPr/>
        </p:nvSpPr>
        <p:spPr>
          <a:xfrm>
            <a:off x="952289" y="2551331"/>
            <a:ext cx="1734989" cy="1734685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-ticking-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graphicEl>
                                              <a:dgm id="{8F645C7B-ACF7-4C9E-B591-96CD3D296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8F645C7B-ACF7-4C9E-B591-96CD3D296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8F645C7B-ACF7-4C9E-B591-96CD3D296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8F645C7B-ACF7-4C9E-B591-96CD3D296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ECC88BAA-DDBA-46B8-8FB4-BEA1D2623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ECC88BAA-DDBA-46B8-8FB4-BEA1D2623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ECC88BAA-DDBA-46B8-8FB4-BEA1D2623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ECC88BAA-DDBA-46B8-8FB4-BEA1D2623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/>
        </p:bldSub>
      </p:bldGraphic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698733" y="2326786"/>
            <a:ext cx="6188468" cy="779021"/>
          </a:xfrm>
        </p:spPr>
        <p:txBody>
          <a:bodyPr/>
          <a:lstStyle/>
          <a:p>
            <a:pPr algn="ctr"/>
            <a:r>
              <a:rPr lang="he-IL" dirty="0" smtClean="0"/>
              <a:t>חשוב לזכור !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00400" y="3074276"/>
            <a:ext cx="8430336" cy="3405351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אנחנו לא רואים את החשמל (רק רואים את חוטי החשמל) לא מריחים אותו, לא שומעים אותו, ולכן אנחנו לא יכולים לדעת כאשר יש תקלה או בעיה.</a:t>
            </a:r>
          </a:p>
          <a:p>
            <a:pPr>
              <a:buNone/>
            </a:pPr>
            <a:endParaRPr lang="he-IL" sz="2800" dirty="0" smtClean="0"/>
          </a:p>
          <a:p>
            <a:r>
              <a:rPr lang="he-IL" sz="2800" dirty="0" smtClean="0"/>
              <a:t>הדרך היחידה להגן על עצמנו היא להתרחק ממנו ולא לשחק בחשמל.</a:t>
            </a:r>
            <a:endParaRPr lang="he-IL" sz="2800" dirty="0"/>
          </a:p>
        </p:txBody>
      </p:sp>
      <p:pic>
        <p:nvPicPr>
          <p:cNvPr id="12290" name="Picture 2" descr="http://www.ashops.co.il/Shops/shop_146/products/42/picture_6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6995"/>
            <a:ext cx="2555541" cy="213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3298" y="299545"/>
            <a:ext cx="908818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200" dirty="0" smtClean="0">
                <a:solidFill>
                  <a:srgbClr val="FF0000"/>
                </a:solidFill>
              </a:rPr>
              <a:t>התשובה הנכונה היא ד.</a:t>
            </a:r>
          </a:p>
          <a:p>
            <a:pPr algn="r"/>
            <a:r>
              <a:rPr lang="he-IL" sz="3200" b="1" dirty="0" smtClean="0"/>
              <a:t>אסור להניח על ארונות חשמל כל חפץ כל חי, וגם לא את עצמנו.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xmlns="" val="6235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מה הסימנים לשקע לא תקין ?</a:t>
            </a:r>
            <a:endParaRPr lang="he-IL" dirty="0"/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72382114"/>
              </p:ext>
            </p:extLst>
          </p:nvPr>
        </p:nvGraphicFramePr>
        <p:xfrm flipH="1">
          <a:off x="3752491" y="2452777"/>
          <a:ext cx="615926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42029" y="2711963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א</a:t>
            </a:r>
            <a:endParaRPr lang="he-IL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326451" y="3557563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ב</a:t>
            </a:r>
            <a:endParaRPr lang="he-IL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320133" y="4441800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ג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3973252" y="5318624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ד</a:t>
            </a:r>
            <a:endParaRPr lang="he-IL" dirty="0"/>
          </a:p>
        </p:txBody>
      </p:sp>
      <p:grpSp>
        <p:nvGrpSpPr>
          <p:cNvPr id="17" name="קבוצה 12"/>
          <p:cNvGrpSpPr/>
          <p:nvPr/>
        </p:nvGrpSpPr>
        <p:grpSpPr>
          <a:xfrm>
            <a:off x="634615" y="2228165"/>
            <a:ext cx="2370338" cy="2395941"/>
            <a:chOff x="634615" y="2551331"/>
            <a:chExt cx="2370338" cy="2340265"/>
          </a:xfrm>
        </p:grpSpPr>
        <p:grpSp>
          <p:nvGrpSpPr>
            <p:cNvPr id="18" name="קבוצה 4"/>
            <p:cNvGrpSpPr/>
            <p:nvPr/>
          </p:nvGrpSpPr>
          <p:grpSpPr>
            <a:xfrm>
              <a:off x="634615" y="2551331"/>
              <a:ext cx="2370338" cy="2340265"/>
              <a:chOff x="634615" y="2551331"/>
              <a:chExt cx="2370338" cy="2340265"/>
            </a:xfrm>
            <a:blipFill>
              <a:blip r:embed="rId8"/>
              <a:stretch>
                <a:fillRect/>
              </a:stretch>
            </a:blipFill>
          </p:grpSpPr>
          <p:sp>
            <p:nvSpPr>
              <p:cNvPr id="20" name="אליפסה 2"/>
              <p:cNvSpPr/>
              <p:nvPr/>
            </p:nvSpPr>
            <p:spPr>
              <a:xfrm>
                <a:off x="634615" y="2551331"/>
                <a:ext cx="2370338" cy="234026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1" name="אליפסה 3"/>
              <p:cNvSpPr/>
              <p:nvPr/>
            </p:nvSpPr>
            <p:spPr>
              <a:xfrm>
                <a:off x="1153886" y="2830287"/>
                <a:ext cx="1186543" cy="17199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9" name="אליפסה 10"/>
            <p:cNvSpPr/>
            <p:nvPr/>
          </p:nvSpPr>
          <p:spPr>
            <a:xfrm>
              <a:off x="776671" y="2694433"/>
              <a:ext cx="2097879" cy="2052769"/>
            </a:xfrm>
            <a:prstGeom prst="ellipse">
              <a:avLst/>
            </a:prstGeom>
            <a:solidFill>
              <a:srgbClr val="00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4" name="אליפסה 11"/>
          <p:cNvSpPr/>
          <p:nvPr/>
        </p:nvSpPr>
        <p:spPr>
          <a:xfrm>
            <a:off x="952289" y="2551331"/>
            <a:ext cx="1734989" cy="1734685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15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-ticking-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graphicEl>
                                              <a:dgm id="{4973463C-C7C8-4062-BF55-ABD4031CB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4973463C-C7C8-4062-BF55-ABD4031CB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4973463C-C7C8-4062-BF55-ABD4031CB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4973463C-C7C8-4062-BF55-ABD4031CB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58F998AA-6942-4D68-8810-50B137606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58F998AA-6942-4D68-8810-50B137606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58F998AA-6942-4D68-8810-50B137606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58F998AA-6942-4D68-8810-50B137606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/>
        </p:bldSub>
      </p:bldGraphic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>
                <a:solidFill>
                  <a:srgbClr val="FF0000"/>
                </a:solidFill>
              </a:rPr>
              <a:t>התשובה הנכונה היא ד- כל התשובות נכונות.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36509" y="1566042"/>
            <a:ext cx="8915400" cy="3777622"/>
          </a:xfrm>
        </p:spPr>
        <p:txBody>
          <a:bodyPr/>
          <a:lstStyle/>
          <a:p>
            <a:r>
              <a:rPr lang="he-IL" sz="2800" b="1" dirty="0" smtClean="0"/>
              <a:t>חיבור השקע רופף.</a:t>
            </a:r>
          </a:p>
          <a:p>
            <a:r>
              <a:rPr lang="he-IL" sz="2800" b="1" dirty="0" smtClean="0"/>
              <a:t>יש סימני שרפה.</a:t>
            </a:r>
          </a:p>
          <a:p>
            <a:r>
              <a:rPr lang="he-IL" sz="2800" b="1" dirty="0" smtClean="0"/>
              <a:t>מכסה הפלסטיק שבור.</a:t>
            </a:r>
          </a:p>
          <a:p>
            <a:pPr>
              <a:buNone/>
            </a:pPr>
            <a:endParaRPr lang="he-IL" sz="2800" b="1" dirty="0" smtClean="0"/>
          </a:p>
          <a:p>
            <a:pPr>
              <a:buNone/>
            </a:pPr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4062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מה עלי לעשות אם זיהיתי מכשיר פגום ?</a:t>
            </a:r>
            <a:endParaRPr lang="he-IL" dirty="0"/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1291561"/>
              </p:ext>
            </p:extLst>
          </p:nvPr>
        </p:nvGraphicFramePr>
        <p:xfrm flipH="1">
          <a:off x="3752491" y="2452777"/>
          <a:ext cx="615926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21373" y="2725032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א</a:t>
            </a:r>
            <a:endParaRPr lang="he-IL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313571" y="3573854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ב</a:t>
            </a:r>
            <a:endParaRPr lang="he-IL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346743" y="4442861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ג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3980666" y="5309482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ד</a:t>
            </a:r>
            <a:endParaRPr lang="he-IL" dirty="0"/>
          </a:p>
        </p:txBody>
      </p:sp>
      <p:grpSp>
        <p:nvGrpSpPr>
          <p:cNvPr id="17" name="קבוצה 12"/>
          <p:cNvGrpSpPr/>
          <p:nvPr/>
        </p:nvGrpSpPr>
        <p:grpSpPr>
          <a:xfrm>
            <a:off x="634615" y="2228165"/>
            <a:ext cx="2370338" cy="2395941"/>
            <a:chOff x="634615" y="2551331"/>
            <a:chExt cx="2370338" cy="2340265"/>
          </a:xfrm>
        </p:grpSpPr>
        <p:grpSp>
          <p:nvGrpSpPr>
            <p:cNvPr id="18" name="קבוצה 4"/>
            <p:cNvGrpSpPr/>
            <p:nvPr/>
          </p:nvGrpSpPr>
          <p:grpSpPr>
            <a:xfrm>
              <a:off x="634615" y="2551331"/>
              <a:ext cx="2370338" cy="2340265"/>
              <a:chOff x="634615" y="2551331"/>
              <a:chExt cx="2370338" cy="2340265"/>
            </a:xfrm>
            <a:blipFill>
              <a:blip r:embed="rId8"/>
              <a:stretch>
                <a:fillRect/>
              </a:stretch>
            </a:blipFill>
          </p:grpSpPr>
          <p:sp>
            <p:nvSpPr>
              <p:cNvPr id="20" name="אליפסה 2"/>
              <p:cNvSpPr/>
              <p:nvPr/>
            </p:nvSpPr>
            <p:spPr>
              <a:xfrm>
                <a:off x="634615" y="2551331"/>
                <a:ext cx="2370338" cy="234026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1" name="אליפסה 3"/>
              <p:cNvSpPr/>
              <p:nvPr/>
            </p:nvSpPr>
            <p:spPr>
              <a:xfrm>
                <a:off x="1153886" y="2830287"/>
                <a:ext cx="1186543" cy="17199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9" name="אליפסה 10"/>
            <p:cNvSpPr/>
            <p:nvPr/>
          </p:nvSpPr>
          <p:spPr>
            <a:xfrm>
              <a:off x="776671" y="2694433"/>
              <a:ext cx="2097879" cy="2052769"/>
            </a:xfrm>
            <a:prstGeom prst="ellipse">
              <a:avLst/>
            </a:prstGeom>
            <a:solidFill>
              <a:srgbClr val="00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4" name="אליפסה 11"/>
          <p:cNvSpPr/>
          <p:nvPr/>
        </p:nvSpPr>
        <p:spPr>
          <a:xfrm>
            <a:off x="952289" y="2551331"/>
            <a:ext cx="1734989" cy="1734685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37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-ticking-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graphicEl>
                                              <a:dgm id="{516D3DB3-B61C-43D2-89A0-1A0BD0628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516D3DB3-B61C-43D2-89A0-1A0BD0628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516D3DB3-B61C-43D2-89A0-1A0BD0628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516D3DB3-B61C-43D2-89A0-1A0BD0628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E2351E21-5B13-4134-B816-ACB4F610A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E2351E21-5B13-4134-B816-ACB4F610A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E2351E21-5B13-4134-B816-ACB4F610A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E2351E21-5B13-4134-B816-ACB4F610A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/>
        </p:bldSub>
      </p:bldGraphic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578772" y="624110"/>
            <a:ext cx="7925840" cy="1280890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 smtClean="0">
                <a:solidFill>
                  <a:srgbClr val="FF0000"/>
                </a:solidFill>
              </a:rPr>
              <a:t>התשובה הנכונה היא ג.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b="1" dirty="0" smtClean="0"/>
              <a:t>להפסיק להשתמש בו ולשלוח אותו לתיקון</a:t>
            </a:r>
            <a:r>
              <a:rPr lang="he-IL" dirty="0" smtClean="0"/>
              <a:t>.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400" dirty="0" smtClean="0"/>
              <a:t>שקע פגום או מכשיר חשמלי פגום עלול להוות סכנת חיים.</a:t>
            </a:r>
          </a:p>
          <a:p>
            <a:pPr>
              <a:buNone/>
            </a:pPr>
            <a:endParaRPr lang="he-IL" sz="2400" dirty="0" smtClean="0"/>
          </a:p>
          <a:p>
            <a:r>
              <a:rPr lang="he-IL" sz="2400" dirty="0" smtClean="0"/>
              <a:t>אם נראה את אחד הסימנים שציינו קודם לכן: ניצוץ כשאנחנו מחברים מכשיר לשקע או כבל מכשיר רעוע, </a:t>
            </a:r>
            <a:r>
              <a:rPr lang="he-IL" sz="2400" dirty="0"/>
              <a:t>ע</a:t>
            </a:r>
            <a:r>
              <a:rPr lang="he-IL" sz="2400" dirty="0" smtClean="0"/>
              <a:t>לינו להפסיק מייד להשתמש בו ולשלוח את המכשיר לתיקון אצל אדם מוסמך או לזרוק אותו ב"מחזורית מוצרי חשמל"</a:t>
            </a:r>
          </a:p>
          <a:p>
            <a:r>
              <a:rPr lang="he-IL" sz="2400" dirty="0" smtClean="0"/>
              <a:t>רק טכנאי מוסמך רשאי לתקן מוצרי חשמל. גם הוא נוקט באמצעי זהירות.</a:t>
            </a:r>
            <a:endParaRPr lang="he-IL" dirty="0" smtClean="0"/>
          </a:p>
        </p:txBody>
      </p:sp>
      <p:pic>
        <p:nvPicPr>
          <p:cNvPr id="9218" name="Picture 2" descr="http://justcallheritage.com/wp-content/uploads/2013/10/burned-outle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4478" y="498203"/>
            <a:ext cx="1869167" cy="186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ncrypted-tbn1.gstatic.com/images?q=tbn:ANd9GcSoi1qfYnRemng3JL5Y49FyjmpBAguXIL5RfunnoIJaTeKVNMJAG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612" y="3569565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549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מצאתי מכשיר חשמלי זרוק ברחוב... מה עלי לעשות? </a:t>
            </a:r>
            <a:endParaRPr lang="he-IL" dirty="0"/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85805579"/>
              </p:ext>
            </p:extLst>
          </p:nvPr>
        </p:nvGraphicFramePr>
        <p:xfrm>
          <a:off x="3526971" y="1621971"/>
          <a:ext cx="6918180" cy="4609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40" y="1981472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א</a:t>
            </a:r>
            <a:endParaRPr lang="he-IL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228684" y="3064338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ב</a:t>
            </a:r>
            <a:endParaRPr lang="he-IL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307375" y="4103081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ג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3811091" y="5200566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ד</a:t>
            </a:r>
            <a:endParaRPr lang="he-IL" dirty="0"/>
          </a:p>
        </p:txBody>
      </p:sp>
      <p:grpSp>
        <p:nvGrpSpPr>
          <p:cNvPr id="17" name="קבוצה 12"/>
          <p:cNvGrpSpPr/>
          <p:nvPr/>
        </p:nvGrpSpPr>
        <p:grpSpPr>
          <a:xfrm>
            <a:off x="634615" y="2228165"/>
            <a:ext cx="2370338" cy="2395941"/>
            <a:chOff x="634615" y="2551331"/>
            <a:chExt cx="2370338" cy="2340265"/>
          </a:xfrm>
        </p:grpSpPr>
        <p:grpSp>
          <p:nvGrpSpPr>
            <p:cNvPr id="18" name="קבוצה 4"/>
            <p:cNvGrpSpPr/>
            <p:nvPr/>
          </p:nvGrpSpPr>
          <p:grpSpPr>
            <a:xfrm>
              <a:off x="634615" y="2551331"/>
              <a:ext cx="2370338" cy="2340265"/>
              <a:chOff x="634615" y="2551331"/>
              <a:chExt cx="2370338" cy="2340265"/>
            </a:xfrm>
            <a:blipFill>
              <a:blip r:embed="rId8"/>
              <a:stretch>
                <a:fillRect/>
              </a:stretch>
            </a:blipFill>
          </p:grpSpPr>
          <p:sp>
            <p:nvSpPr>
              <p:cNvPr id="20" name="אליפסה 2"/>
              <p:cNvSpPr/>
              <p:nvPr/>
            </p:nvSpPr>
            <p:spPr>
              <a:xfrm>
                <a:off x="634615" y="2551331"/>
                <a:ext cx="2370338" cy="234026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1" name="אליפסה 3"/>
              <p:cNvSpPr/>
              <p:nvPr/>
            </p:nvSpPr>
            <p:spPr>
              <a:xfrm>
                <a:off x="1153886" y="2830287"/>
                <a:ext cx="1186543" cy="17199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9" name="אליפסה 10"/>
            <p:cNvSpPr/>
            <p:nvPr/>
          </p:nvSpPr>
          <p:spPr>
            <a:xfrm>
              <a:off x="776671" y="2694433"/>
              <a:ext cx="2097879" cy="2052769"/>
            </a:xfrm>
            <a:prstGeom prst="ellipse">
              <a:avLst/>
            </a:prstGeom>
            <a:solidFill>
              <a:srgbClr val="00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4" name="אליפסה 11"/>
          <p:cNvSpPr/>
          <p:nvPr/>
        </p:nvSpPr>
        <p:spPr>
          <a:xfrm>
            <a:off x="952289" y="2551331"/>
            <a:ext cx="1734989" cy="1734685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7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-ticking-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graphicEl>
                                              <a:dgm id="{8ECDA610-F21D-4365-8815-14707D2FB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8ECDA610-F21D-4365-8815-14707D2FB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8ECDA610-F21D-4365-8815-14707D2FB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8ECDA610-F21D-4365-8815-14707D2FB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16F10EA7-430A-46BD-9158-7F499F551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16F10EA7-430A-46BD-9158-7F499F551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16F10EA7-430A-46BD-9158-7F499F551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16F10EA7-430A-46BD-9158-7F499F551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/>
        </p:bldSub>
      </p:bldGraphic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>
                <a:solidFill>
                  <a:srgbClr val="FF0000"/>
                </a:solidFill>
              </a:rPr>
              <a:t>התשובה הנכונה היא א.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b="1" dirty="0" smtClean="0"/>
              <a:t>לא לגעת בו.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137338" y="2496207"/>
            <a:ext cx="8493398" cy="3005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500" dirty="0" smtClean="0"/>
              <a:t>בכל מוצר חשמלי כמו מכונת כביסה או טלוויזיה, ישנו מכשיר קטן בפנים בשם "קבל".</a:t>
            </a:r>
          </a:p>
          <a:p>
            <a:pPr marL="0" indent="0">
              <a:buNone/>
            </a:pPr>
            <a:r>
              <a:rPr lang="he-IL" sz="2500" dirty="0" smtClean="0"/>
              <a:t>ה"קבל" מקבל את החשמל כאשר המכשיר מחובר לשקע ושומר את החשמל בתוכו. </a:t>
            </a:r>
          </a:p>
          <a:p>
            <a:pPr marL="0" indent="0">
              <a:buNone/>
            </a:pPr>
            <a:r>
              <a:rPr lang="he-IL" sz="2500" dirty="0" smtClean="0"/>
              <a:t>גם כשהמכשיר איננו מחובר לשקע, עדיין יש בו חשמל שנאגר ב"קבל" ולכן אם ניגע בו אנחנו עלולים להתחשמל.</a:t>
            </a:r>
          </a:p>
          <a:p>
            <a:pPr marL="0" indent="0">
              <a:buNone/>
            </a:pPr>
            <a:endParaRPr lang="he-IL" sz="2500" dirty="0"/>
          </a:p>
        </p:txBody>
      </p:sp>
      <p:pic>
        <p:nvPicPr>
          <p:cNvPr id="10242" name="Picture 2" descr="http://i.ebayimg.com/00/s/MTEwMFgxMTAw/z/a6UAAOSwfcVUGvV1/$_3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07659">
            <a:off x="640837" y="1333791"/>
            <a:ext cx="1719903" cy="171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hispanicallyspeakingnews.com/uploads/images/amigo-o-enemigo/home-applian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4661807"/>
            <a:ext cx="3416300" cy="219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84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האם מכשיר חשמלי שנמצא ברחוב מהווה סכנה?</a:t>
            </a:r>
            <a:endParaRPr lang="he-IL" dirty="0"/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65292878"/>
              </p:ext>
            </p:extLst>
          </p:nvPr>
        </p:nvGraphicFramePr>
        <p:xfrm flipH="1">
          <a:off x="3752491" y="2452777"/>
          <a:ext cx="615926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63042" y="2866701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א</a:t>
            </a:r>
            <a:endParaRPr lang="he-IL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390845" y="3973100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ב</a:t>
            </a:r>
            <a:endParaRPr lang="he-IL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140679" y="5176955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ג</a:t>
            </a:r>
            <a:endParaRPr lang="he-IL" dirty="0"/>
          </a:p>
        </p:txBody>
      </p:sp>
      <p:grpSp>
        <p:nvGrpSpPr>
          <p:cNvPr id="16" name="קבוצה 12"/>
          <p:cNvGrpSpPr/>
          <p:nvPr/>
        </p:nvGrpSpPr>
        <p:grpSpPr>
          <a:xfrm>
            <a:off x="634615" y="2228165"/>
            <a:ext cx="2370338" cy="2395941"/>
            <a:chOff x="634615" y="2551331"/>
            <a:chExt cx="2370338" cy="2340265"/>
          </a:xfrm>
        </p:grpSpPr>
        <p:grpSp>
          <p:nvGrpSpPr>
            <p:cNvPr id="17" name="קבוצה 4"/>
            <p:cNvGrpSpPr/>
            <p:nvPr/>
          </p:nvGrpSpPr>
          <p:grpSpPr>
            <a:xfrm>
              <a:off x="634615" y="2551331"/>
              <a:ext cx="2370338" cy="2340265"/>
              <a:chOff x="634615" y="2551331"/>
              <a:chExt cx="2370338" cy="2340265"/>
            </a:xfrm>
            <a:blipFill>
              <a:blip r:embed="rId8"/>
              <a:stretch>
                <a:fillRect/>
              </a:stretch>
            </a:blipFill>
          </p:grpSpPr>
          <p:sp>
            <p:nvSpPr>
              <p:cNvPr id="19" name="אליפסה 2"/>
              <p:cNvSpPr/>
              <p:nvPr/>
            </p:nvSpPr>
            <p:spPr>
              <a:xfrm>
                <a:off x="634615" y="2551331"/>
                <a:ext cx="2370338" cy="234026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0" name="אליפסה 3"/>
              <p:cNvSpPr/>
              <p:nvPr/>
            </p:nvSpPr>
            <p:spPr>
              <a:xfrm>
                <a:off x="1153886" y="2830287"/>
                <a:ext cx="1186543" cy="17199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8" name="אליפסה 10"/>
            <p:cNvSpPr/>
            <p:nvPr/>
          </p:nvSpPr>
          <p:spPr>
            <a:xfrm>
              <a:off x="776671" y="2694433"/>
              <a:ext cx="2097879" cy="2052769"/>
            </a:xfrm>
            <a:prstGeom prst="ellipse">
              <a:avLst/>
            </a:prstGeom>
            <a:solidFill>
              <a:srgbClr val="00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3" name="אליפסה 11"/>
          <p:cNvSpPr/>
          <p:nvPr/>
        </p:nvSpPr>
        <p:spPr>
          <a:xfrm>
            <a:off x="952289" y="2551331"/>
            <a:ext cx="1734989" cy="1734685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63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-ticking-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graphicEl>
                                              <a:dgm id="{516D3DB3-B61C-43D2-89A0-1A0BD0628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516D3DB3-B61C-43D2-89A0-1A0BD0628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516D3DB3-B61C-43D2-89A0-1A0BD0628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516D3DB3-B61C-43D2-89A0-1A0BD0628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E2351E21-5B13-4134-B816-ACB4F610A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E2351E21-5B13-4134-B816-ACB4F610A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E2351E21-5B13-4134-B816-ACB4F610A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E2351E21-5B13-4134-B816-ACB4F610A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/>
        </p:bldSub>
      </p:bldGraphic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e-IL" dirty="0" smtClean="0">
                <a:solidFill>
                  <a:srgbClr val="FF0000"/>
                </a:solidFill>
              </a:rPr>
              <a:t>התשובה הנכונה היא ג.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b="1" dirty="0" smtClean="0"/>
              <a:t>מכשיר חשמלי שנמצא ברחוב עלול להיות מסוכן.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גם אם הוא לא מחובר</a:t>
            </a:r>
          </a:p>
          <a:p>
            <a:r>
              <a:rPr lang="he-IL" sz="2400" dirty="0" smtClean="0"/>
              <a:t>גם אם אנחנו נועלים נעלים </a:t>
            </a:r>
          </a:p>
          <a:p>
            <a:r>
              <a:rPr lang="he-IL" sz="2400" dirty="0" smtClean="0"/>
              <a:t>גם אם הידיים שלנו יבשות</a:t>
            </a:r>
          </a:p>
          <a:p>
            <a:endParaRPr lang="he-IL" sz="2400" dirty="0" smtClean="0"/>
          </a:p>
          <a:p>
            <a:r>
              <a:rPr lang="he-IL" sz="2400" dirty="0" smtClean="0"/>
              <a:t>אנחנו לא יודעים האם אותו מכשיר חשמלי נושא מטען חשמלי שעדיין לא פרק </a:t>
            </a:r>
          </a:p>
          <a:p>
            <a:r>
              <a:rPr lang="he-IL" sz="2400" dirty="0" smtClean="0"/>
              <a:t>אנחנו אף פעם לא ניגע במכשיר חשמלי בנמצא ברחוב.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xmlns="" val="23079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מתי אסור לגעת במכשיר חשמל? </a:t>
            </a:r>
            <a:endParaRPr lang="he-IL" dirty="0"/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84053701"/>
              </p:ext>
            </p:extLst>
          </p:nvPr>
        </p:nvGraphicFramePr>
        <p:xfrm>
          <a:off x="3098307" y="1535837"/>
          <a:ext cx="6813444" cy="4695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16981" y="1905000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א</a:t>
            </a:r>
            <a:endParaRPr lang="he-IL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812876" y="3010293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ב</a:t>
            </a:r>
            <a:endParaRPr lang="he-IL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864392" y="4076074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ג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3406764" y="5187533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ד</a:t>
            </a:r>
            <a:endParaRPr lang="he-IL" dirty="0"/>
          </a:p>
        </p:txBody>
      </p:sp>
      <p:grpSp>
        <p:nvGrpSpPr>
          <p:cNvPr id="13" name="קבוצה 12"/>
          <p:cNvGrpSpPr/>
          <p:nvPr/>
        </p:nvGrpSpPr>
        <p:grpSpPr>
          <a:xfrm>
            <a:off x="634615" y="2228165"/>
            <a:ext cx="2370338" cy="2395941"/>
            <a:chOff x="634615" y="2551331"/>
            <a:chExt cx="2370338" cy="2340265"/>
          </a:xfrm>
        </p:grpSpPr>
        <p:grpSp>
          <p:nvGrpSpPr>
            <p:cNvPr id="5" name="קבוצה 4"/>
            <p:cNvGrpSpPr/>
            <p:nvPr/>
          </p:nvGrpSpPr>
          <p:grpSpPr>
            <a:xfrm>
              <a:off x="634615" y="2551331"/>
              <a:ext cx="2370338" cy="2340265"/>
              <a:chOff x="634615" y="2551331"/>
              <a:chExt cx="2370338" cy="2340265"/>
            </a:xfrm>
            <a:blipFill>
              <a:blip r:embed="rId8"/>
              <a:stretch>
                <a:fillRect/>
              </a:stretch>
            </a:blipFill>
          </p:grpSpPr>
          <p:sp>
            <p:nvSpPr>
              <p:cNvPr id="3" name="אליפסה 2"/>
              <p:cNvSpPr/>
              <p:nvPr/>
            </p:nvSpPr>
            <p:spPr>
              <a:xfrm>
                <a:off x="634615" y="2551331"/>
                <a:ext cx="2370338" cy="234026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" name="אליפסה 3"/>
              <p:cNvSpPr/>
              <p:nvPr/>
            </p:nvSpPr>
            <p:spPr>
              <a:xfrm>
                <a:off x="1153886" y="2830287"/>
                <a:ext cx="1186543" cy="17199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1" name="אליפסה 10"/>
            <p:cNvSpPr/>
            <p:nvPr/>
          </p:nvSpPr>
          <p:spPr>
            <a:xfrm>
              <a:off x="776671" y="2694433"/>
              <a:ext cx="2097879" cy="2052769"/>
            </a:xfrm>
            <a:prstGeom prst="ellipse">
              <a:avLst/>
            </a:prstGeom>
            <a:solidFill>
              <a:srgbClr val="00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2" name="אליפסה 11"/>
          <p:cNvSpPr/>
          <p:nvPr/>
        </p:nvSpPr>
        <p:spPr>
          <a:xfrm>
            <a:off x="952289" y="2551331"/>
            <a:ext cx="1734989" cy="1734685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51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-ticking-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graphicEl>
                                              <a:dgm id="{16B5D764-ED7E-478E-91F4-5BE48A099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16B5D764-ED7E-478E-91F4-5BE48A099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16B5D764-ED7E-478E-91F4-5BE48A099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16B5D764-ED7E-478E-91F4-5BE48A099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3F052BBC-A17F-4113-9A41-AC1E8EAD8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3F052BBC-A17F-4113-9A41-AC1E8EAD8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3F052BBC-A17F-4113-9A41-AC1E8EAD8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3F052BBC-A17F-4113-9A41-AC1E8EAD8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/>
        </p:bldSub>
      </p:bldGraphic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החיבור בן חשמל למים מהווה סכנת חיים?</a:t>
            </a:r>
            <a:endParaRPr lang="he-IL" dirty="0"/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5315391"/>
              </p:ext>
            </p:extLst>
          </p:nvPr>
        </p:nvGraphicFramePr>
        <p:xfrm>
          <a:off x="3717985" y="2362200"/>
          <a:ext cx="6780362" cy="4326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16375" y="3075334"/>
            <a:ext cx="50033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 smtClean="0"/>
              <a:t>א</a:t>
            </a:r>
            <a:endParaRPr lang="he-IL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4216375" y="5001572"/>
            <a:ext cx="50033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 smtClean="0"/>
              <a:t>ב</a:t>
            </a:r>
            <a:endParaRPr lang="he-IL" sz="5400" dirty="0"/>
          </a:p>
        </p:txBody>
      </p:sp>
      <p:grpSp>
        <p:nvGrpSpPr>
          <p:cNvPr id="16" name="קבוצה 12"/>
          <p:cNvGrpSpPr/>
          <p:nvPr/>
        </p:nvGrpSpPr>
        <p:grpSpPr>
          <a:xfrm>
            <a:off x="634615" y="2228165"/>
            <a:ext cx="2370338" cy="2395941"/>
            <a:chOff x="634615" y="2551331"/>
            <a:chExt cx="2370338" cy="2340265"/>
          </a:xfrm>
        </p:grpSpPr>
        <p:grpSp>
          <p:nvGrpSpPr>
            <p:cNvPr id="17" name="קבוצה 4"/>
            <p:cNvGrpSpPr/>
            <p:nvPr/>
          </p:nvGrpSpPr>
          <p:grpSpPr>
            <a:xfrm>
              <a:off x="634615" y="2551331"/>
              <a:ext cx="2370338" cy="2340265"/>
              <a:chOff x="634615" y="2551331"/>
              <a:chExt cx="2370338" cy="2340265"/>
            </a:xfrm>
            <a:blipFill>
              <a:blip r:embed="rId8"/>
              <a:stretch>
                <a:fillRect/>
              </a:stretch>
            </a:blipFill>
          </p:grpSpPr>
          <p:sp>
            <p:nvSpPr>
              <p:cNvPr id="19" name="אליפסה 2"/>
              <p:cNvSpPr/>
              <p:nvPr/>
            </p:nvSpPr>
            <p:spPr>
              <a:xfrm>
                <a:off x="634615" y="2551331"/>
                <a:ext cx="2370338" cy="234026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0" name="אליפסה 3"/>
              <p:cNvSpPr/>
              <p:nvPr/>
            </p:nvSpPr>
            <p:spPr>
              <a:xfrm>
                <a:off x="1153886" y="2830287"/>
                <a:ext cx="1186543" cy="17199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8" name="אליפסה 10"/>
            <p:cNvSpPr/>
            <p:nvPr/>
          </p:nvSpPr>
          <p:spPr>
            <a:xfrm>
              <a:off x="776671" y="2694433"/>
              <a:ext cx="2097879" cy="2052769"/>
            </a:xfrm>
            <a:prstGeom prst="ellipse">
              <a:avLst/>
            </a:prstGeom>
            <a:solidFill>
              <a:srgbClr val="00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2" name="אליפסה 11"/>
          <p:cNvSpPr/>
          <p:nvPr/>
        </p:nvSpPr>
        <p:spPr>
          <a:xfrm>
            <a:off x="952289" y="2551331"/>
            <a:ext cx="1734989" cy="1734685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58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-ticking-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graphicEl>
                                              <a:dgm id="{8ECDA610-F21D-4365-8815-14707D2FB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8ECDA610-F21D-4365-8815-14707D2FB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8ECDA610-F21D-4365-8815-14707D2FB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8ECDA610-F21D-4365-8815-14707D2FB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16F10EA7-430A-46BD-9158-7F499F551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16F10EA7-430A-46BD-9158-7F499F551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16F10EA7-430A-46BD-9158-7F499F551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16F10EA7-430A-46BD-9158-7F499F551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/>
        </p:bldSub>
      </p:bldGraphic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>
                <a:solidFill>
                  <a:srgbClr val="FF0000"/>
                </a:solidFill>
              </a:rPr>
              <a:t>התשובה הנכונה היא א.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02526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2500" b="1" dirty="0" smtClean="0"/>
              <a:t>חשמל ומים לא הולכים ביחד! </a:t>
            </a:r>
          </a:p>
          <a:p>
            <a:pPr marL="0" indent="0">
              <a:buNone/>
            </a:pPr>
            <a:r>
              <a:rPr lang="he-IL" sz="2500" dirty="0" smtClean="0"/>
              <a:t>החיבור ביניהם עלול לגרום לאסון גדול!</a:t>
            </a:r>
          </a:p>
          <a:p>
            <a:pPr marL="0" indent="0">
              <a:buNone/>
            </a:pPr>
            <a:r>
              <a:rPr lang="he-IL" sz="2500" dirty="0" smtClean="0"/>
              <a:t>כאשר יש מגע של מים עם חשמל- נגרם קצר חשמלי שעלול להביא לידי פיצוץ, לשריפה במקום ולהתחשמלות של בני אדם/בעלי חיים.</a:t>
            </a:r>
          </a:p>
          <a:p>
            <a:pPr marL="0" indent="0">
              <a:buNone/>
            </a:pPr>
            <a:r>
              <a:rPr lang="he-IL" sz="2500" dirty="0" smtClean="0"/>
              <a:t>יש להרחיק מקורות חשמל ממקורות מיים- לא להכניס מכשירי חשמל לחדר המקלחת, לא לשפוך מיים על שקעים ולא לשטוף מכשירי חשמל במיים.</a:t>
            </a:r>
          </a:p>
          <a:p>
            <a:pPr marL="0" indent="0">
              <a:buNone/>
            </a:pPr>
            <a:r>
              <a:rPr lang="he-IL" sz="2500" dirty="0" smtClean="0"/>
              <a:t>זכרו- בטיחות מונעת אסון!</a:t>
            </a:r>
            <a:endParaRPr lang="en-US" sz="2500" dirty="0"/>
          </a:p>
        </p:txBody>
      </p:sp>
      <p:pic>
        <p:nvPicPr>
          <p:cNvPr id="7170" name="Picture 2" descr="https://kalaiarasanseetha.files.wordpress.com/2013/11/water_hazard_electrical_safety_md_wm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00" y="4178300"/>
            <a:ext cx="2679700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0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76297" y="707570"/>
            <a:ext cx="8915400" cy="49094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e-IL" sz="2400" b="1" u="sng" dirty="0" smtClean="0"/>
              <a:t>ידיים יבשות ונעליים ברגליים</a:t>
            </a:r>
          </a:p>
          <a:p>
            <a:pPr>
              <a:buNone/>
            </a:pPr>
            <a:endParaRPr lang="he-IL" sz="2400" b="1" u="sng" dirty="0" smtClean="0"/>
          </a:p>
          <a:p>
            <a:pPr>
              <a:buNone/>
            </a:pPr>
            <a:r>
              <a:rPr lang="he-IL" sz="2400" b="1" u="sng" dirty="0" smtClean="0"/>
              <a:t>ידיים יבשות </a:t>
            </a:r>
            <a:r>
              <a:rPr lang="he-IL" sz="2400" dirty="0" smtClean="0"/>
              <a:t>: כיוון שמים הם חומר שמוליך חשמל, במידה ותהיה תקלה</a:t>
            </a:r>
          </a:p>
          <a:p>
            <a:pPr>
              <a:buNone/>
            </a:pPr>
            <a:r>
              <a:rPr lang="he-IL" sz="2400" dirty="0" smtClean="0"/>
              <a:t>במכשיר, המים יוליכו את זרם החשמל לגוף שלנו.</a:t>
            </a:r>
          </a:p>
          <a:p>
            <a:pPr>
              <a:buNone/>
            </a:pPr>
            <a:r>
              <a:rPr lang="he-IL" sz="2400" dirty="0" smtClean="0"/>
              <a:t>לא מספיק רק ידיים יבשות! אנחנו חייבים גם להקפיד לא להיות</a:t>
            </a:r>
          </a:p>
          <a:p>
            <a:pPr>
              <a:buNone/>
            </a:pPr>
            <a:r>
              <a:rPr lang="he-IL" sz="2400" dirty="0" smtClean="0"/>
              <a:t>יחפים.</a:t>
            </a:r>
          </a:p>
          <a:p>
            <a:pPr>
              <a:buNone/>
            </a:pPr>
            <a:r>
              <a:rPr lang="he-IL" sz="2400" b="1" dirty="0" smtClean="0"/>
              <a:t>סוליית הנעלים</a:t>
            </a:r>
            <a:r>
              <a:rPr lang="he-IL" sz="2400" dirty="0" smtClean="0"/>
              <a:t>, </a:t>
            </a:r>
            <a:r>
              <a:rPr lang="he-IL" sz="2400" b="1" dirty="0" smtClean="0"/>
              <a:t>סנדלים או כפכפים </a:t>
            </a:r>
            <a:r>
              <a:rPr lang="he-IL" sz="2400" dirty="0" smtClean="0"/>
              <a:t>עשויה מחומר מבודד – שלא</a:t>
            </a:r>
          </a:p>
          <a:p>
            <a:pPr>
              <a:buNone/>
            </a:pPr>
            <a:r>
              <a:rPr lang="he-IL" sz="2400" dirty="0" smtClean="0"/>
              <a:t>מאפשר לחשמל לעבור. </a:t>
            </a:r>
          </a:p>
          <a:p>
            <a:pPr>
              <a:buNone/>
            </a:pPr>
            <a:endParaRPr lang="he-IL" sz="2400" dirty="0" smtClean="0"/>
          </a:p>
          <a:p>
            <a:pPr algn="l">
              <a:buNone/>
            </a:pPr>
            <a:r>
              <a:rPr lang="he-IL" sz="2400" dirty="0" smtClean="0"/>
              <a:t> </a:t>
            </a:r>
          </a:p>
          <a:p>
            <a:endParaRPr lang="he-IL" sz="2400" dirty="0"/>
          </a:p>
        </p:txBody>
      </p:sp>
      <p:sp>
        <p:nvSpPr>
          <p:cNvPr id="2" name="Notched Right Arrow 1">
            <a:hlinkClick r:id="rId2" action="ppaction://hlinksldjump"/>
          </p:cNvPr>
          <p:cNvSpPr/>
          <p:nvPr/>
        </p:nvSpPr>
        <p:spPr>
          <a:xfrm>
            <a:off x="10676586" y="5834130"/>
            <a:ext cx="1313645" cy="83712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sfile.f-static.com/image/users/168619/ftp/my_files/%D7%9B%D7%A4%D7%95%D7%AA%20%D7%A8%D7%92%D7%9C%D7%99%D7%99%D7%9D%20%D7%A2%D7%9D%20%D7%A4%D7%A8%D7%A6%D7%95%D7%A4%D7%99%D7%9D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64035"/>
            <a:ext cx="3517900" cy="229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54526" y="1034142"/>
            <a:ext cx="8915400" cy="3777622"/>
          </a:xfrm>
        </p:spPr>
        <p:txBody>
          <a:bodyPr/>
          <a:lstStyle/>
          <a:p>
            <a:endParaRPr lang="he-IL" dirty="0" smtClean="0"/>
          </a:p>
          <a:p>
            <a:pPr>
              <a:buNone/>
            </a:pPr>
            <a:r>
              <a:rPr lang="he-IL" sz="2400" b="1" dirty="0" smtClean="0"/>
              <a:t>גם </a:t>
            </a:r>
            <a:r>
              <a:rPr lang="he-IL" sz="2400" b="1" dirty="0" smtClean="0"/>
              <a:t>מחשב נייד</a:t>
            </a:r>
            <a:r>
              <a:rPr lang="he-IL" sz="2400" b="1" dirty="0" smtClean="0"/>
              <a:t> </a:t>
            </a:r>
            <a:r>
              <a:rPr lang="he-IL" sz="2400" b="1" dirty="0" smtClean="0"/>
              <a:t>וטלפון נייד עלולים להיות מסוכנים!</a:t>
            </a:r>
          </a:p>
          <a:p>
            <a:endParaRPr lang="he-IL" sz="2400" dirty="0" smtClean="0"/>
          </a:p>
          <a:p>
            <a:r>
              <a:rPr lang="he-IL" sz="2400" dirty="0" smtClean="0"/>
              <a:t>הסוללה של המכשירים </a:t>
            </a:r>
            <a:r>
              <a:rPr lang="he-IL" sz="2400" dirty="0"/>
              <a:t>ה</a:t>
            </a:r>
            <a:r>
              <a:rPr lang="he-IL" sz="2400" dirty="0" smtClean="0"/>
              <a:t>ללו לא מהווה סכנה.</a:t>
            </a:r>
          </a:p>
          <a:p>
            <a:r>
              <a:rPr lang="he-IL" sz="2400" dirty="0" smtClean="0"/>
              <a:t>אך כאשר אותם מכשירים נמצאים בטעינה בשקע החשמל הם עלולים להיות מסוכנים כמו כל מכשיר חשמלי אחר.</a:t>
            </a:r>
          </a:p>
          <a:p>
            <a:endParaRPr lang="he-IL" sz="2400" dirty="0"/>
          </a:p>
        </p:txBody>
      </p:sp>
      <p:sp>
        <p:nvSpPr>
          <p:cNvPr id="4" name="Notched Right Arrow 3">
            <a:hlinkClick r:id="rId2" action="ppaction://hlinksldjump"/>
          </p:cNvPr>
          <p:cNvSpPr/>
          <p:nvPr/>
        </p:nvSpPr>
        <p:spPr>
          <a:xfrm>
            <a:off x="10676586" y="5834130"/>
            <a:ext cx="1313645" cy="83712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http://www.envirogadget.com/wp-content/uploads/2009/03/nokia-eco-char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46202">
            <a:off x="5850523" y="4245703"/>
            <a:ext cx="2154488" cy="215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p1000.co.il/media/products/z_1600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0675" y="3837516"/>
            <a:ext cx="3768725" cy="2512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אבל אני פותח מקרר יחף ולא קרה לי כלום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89212" y="1579808"/>
            <a:ext cx="89154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e-IL" sz="3200" dirty="0" smtClean="0"/>
              <a:t>נכון, כשאין תקלה, כלום לא קורה לנו!</a:t>
            </a:r>
          </a:p>
          <a:p>
            <a:pPr>
              <a:buNone/>
            </a:pPr>
            <a:r>
              <a:rPr lang="he-IL" sz="3200" dirty="0" smtClean="0"/>
              <a:t>אבל כיוון שאיננו יודעים מתי תהיה תקלה, נשמור על</a:t>
            </a:r>
          </a:p>
          <a:p>
            <a:pPr>
              <a:buNone/>
            </a:pPr>
            <a:r>
              <a:rPr lang="he-IL" sz="3200" dirty="0" smtClean="0"/>
              <a:t>עצמנו תמיד ולא ניקח סיכון.</a:t>
            </a:r>
          </a:p>
          <a:p>
            <a:pPr>
              <a:buNone/>
            </a:pPr>
            <a:endParaRPr lang="he-IL" sz="3200" dirty="0" smtClean="0"/>
          </a:p>
          <a:p>
            <a:pPr>
              <a:buNone/>
            </a:pPr>
            <a:r>
              <a:rPr lang="he-IL" sz="3200" dirty="0" smtClean="0"/>
              <a:t>בדיוק כפי שאנחנו חוגרים חגורות בטיחות באוטו</a:t>
            </a:r>
          </a:p>
          <a:p>
            <a:pPr>
              <a:buNone/>
            </a:pPr>
            <a:r>
              <a:rPr lang="he-IL" sz="3200" dirty="0" smtClean="0"/>
              <a:t>וחובשים קסדה כשרוכבים על אופניים – כאמצעי הגנה.</a:t>
            </a:r>
          </a:p>
          <a:p>
            <a:pPr>
              <a:buNone/>
            </a:pPr>
            <a:r>
              <a:rPr lang="he-IL" sz="3200" dirty="0" smtClean="0"/>
              <a:t>כך גם שומרים על כללי הבטיחות בחשמל!</a:t>
            </a:r>
            <a:endParaRPr lang="he-IL" sz="3200" dirty="0"/>
          </a:p>
        </p:txBody>
      </p:sp>
      <p:sp>
        <p:nvSpPr>
          <p:cNvPr id="4" name="Notched Right Arrow 3">
            <a:hlinkClick r:id="rId2" action="ppaction://hlinksldjump"/>
          </p:cNvPr>
          <p:cNvSpPr/>
          <p:nvPr/>
        </p:nvSpPr>
        <p:spPr>
          <a:xfrm>
            <a:off x="10676586" y="5834130"/>
            <a:ext cx="1313645" cy="83712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http://www.norcalblogs.com/realworld/files/2013/11/A_Colorful_Cartoon_Hungry_Man_Staring_Into_an_Empty_Refrigerator_Royalty_Free_Clipart_Picture_100818-146511-280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395" y="2122015"/>
            <a:ext cx="2496127" cy="23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58239" y="243109"/>
            <a:ext cx="8911687" cy="2131791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 smtClean="0">
                <a:solidFill>
                  <a:srgbClr val="FF0000"/>
                </a:solidFill>
              </a:rPr>
              <a:t>התשובה הנכונה היא ד. </a:t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אסור לגעת בכל מכשיר חשמלי בידיים רטובות וברגליים יחפות.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44512" y="2311400"/>
            <a:ext cx="8915400" cy="37776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he-IL" sz="2400" dirty="0" smtClean="0"/>
          </a:p>
          <a:p>
            <a:pPr>
              <a:buNone/>
            </a:pPr>
            <a:r>
              <a:rPr lang="he-IL" sz="2400" dirty="0" smtClean="0"/>
              <a:t>כל מכשיר חשמלי שצורך חשמל משקעים עלול להיות מסוכן, במידה ולא נשמור</a:t>
            </a:r>
          </a:p>
          <a:p>
            <a:pPr>
              <a:buNone/>
            </a:pPr>
            <a:r>
              <a:rPr lang="he-IL" sz="2400" dirty="0" smtClean="0"/>
              <a:t>על כללי הזהירות.</a:t>
            </a:r>
          </a:p>
          <a:p>
            <a:pPr>
              <a:buNone/>
            </a:pPr>
            <a:endParaRPr lang="he-IL" sz="2400" dirty="0" smtClean="0"/>
          </a:p>
          <a:p>
            <a:pPr>
              <a:buNone/>
            </a:pPr>
            <a:r>
              <a:rPr lang="he-IL" sz="2400" b="1" i="1" dirty="0" smtClean="0">
                <a:hlinkClick r:id="rId2" action="ppaction://hlinksldjump"/>
              </a:rPr>
              <a:t>אז למה ידיים יבשות ונעליים ברגליים ?</a:t>
            </a:r>
            <a:endParaRPr lang="he-IL" sz="2400" b="1" i="1" dirty="0" smtClean="0"/>
          </a:p>
          <a:p>
            <a:pPr>
              <a:buNone/>
            </a:pPr>
            <a:endParaRPr lang="he-IL" sz="2400" b="1" i="1" dirty="0" smtClean="0"/>
          </a:p>
          <a:p>
            <a:pPr>
              <a:buNone/>
            </a:pPr>
            <a:r>
              <a:rPr lang="he-IL" sz="2400" b="1" i="1" dirty="0" smtClean="0">
                <a:hlinkClick r:id="rId3" action="ppaction://hlinksldjump"/>
              </a:rPr>
              <a:t>גם טבלט וטלפון נייד?</a:t>
            </a:r>
            <a:endParaRPr lang="he-IL" sz="2400" b="1" i="1" dirty="0" smtClean="0"/>
          </a:p>
          <a:p>
            <a:pPr>
              <a:buNone/>
            </a:pPr>
            <a:endParaRPr lang="he-IL" sz="2400" b="1" i="1" dirty="0" smtClean="0"/>
          </a:p>
          <a:p>
            <a:pPr>
              <a:buNone/>
            </a:pPr>
            <a:r>
              <a:rPr lang="he-IL" sz="2400" b="1" i="1" dirty="0" smtClean="0">
                <a:hlinkClick r:id="rId4" action="ppaction://hlinksldjump"/>
              </a:rPr>
              <a:t> "אבל אני פותח מקרר יחף ולא קורה לי כלום!"</a:t>
            </a:r>
            <a:endParaRPr lang="he-IL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18771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מה עלי לעשות במידה ונתקע </a:t>
            </a:r>
            <a:r>
              <a:rPr lang="he-IL" dirty="0" smtClean="0"/>
              <a:t>הכדור שלי</a:t>
            </a:r>
            <a:r>
              <a:rPr lang="he-IL" dirty="0" smtClean="0"/>
              <a:t> </a:t>
            </a:r>
            <a:r>
              <a:rPr lang="he-IL" dirty="0" smtClean="0"/>
              <a:t>על עמוד חשמל? </a:t>
            </a:r>
            <a:endParaRPr lang="he-IL" dirty="0"/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05020362"/>
              </p:ext>
            </p:extLst>
          </p:nvPr>
        </p:nvGraphicFramePr>
        <p:xfrm>
          <a:off x="2932981" y="2087592"/>
          <a:ext cx="6978770" cy="4143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96043" y="2570837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א</a:t>
            </a:r>
            <a:endParaRPr lang="he-IL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588588" y="3774692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ב</a:t>
            </a:r>
            <a:endParaRPr lang="he-IL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338422" y="5086860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ג</a:t>
            </a:r>
            <a:endParaRPr lang="he-IL" dirty="0"/>
          </a:p>
        </p:txBody>
      </p:sp>
      <p:grpSp>
        <p:nvGrpSpPr>
          <p:cNvPr id="16" name="קבוצה 12"/>
          <p:cNvGrpSpPr/>
          <p:nvPr/>
        </p:nvGrpSpPr>
        <p:grpSpPr>
          <a:xfrm>
            <a:off x="634615" y="2228165"/>
            <a:ext cx="2370338" cy="2395941"/>
            <a:chOff x="634615" y="2551331"/>
            <a:chExt cx="2370338" cy="2340265"/>
          </a:xfrm>
        </p:grpSpPr>
        <p:grpSp>
          <p:nvGrpSpPr>
            <p:cNvPr id="17" name="קבוצה 4"/>
            <p:cNvGrpSpPr/>
            <p:nvPr/>
          </p:nvGrpSpPr>
          <p:grpSpPr>
            <a:xfrm>
              <a:off x="634615" y="2551331"/>
              <a:ext cx="2370338" cy="2340265"/>
              <a:chOff x="634615" y="2551331"/>
              <a:chExt cx="2370338" cy="2340265"/>
            </a:xfrm>
            <a:blipFill>
              <a:blip r:embed="rId8"/>
              <a:stretch>
                <a:fillRect/>
              </a:stretch>
            </a:blipFill>
          </p:grpSpPr>
          <p:sp>
            <p:nvSpPr>
              <p:cNvPr id="19" name="אליפסה 2"/>
              <p:cNvSpPr/>
              <p:nvPr/>
            </p:nvSpPr>
            <p:spPr>
              <a:xfrm>
                <a:off x="634615" y="2551331"/>
                <a:ext cx="2370338" cy="234026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0" name="אליפסה 3"/>
              <p:cNvSpPr/>
              <p:nvPr/>
            </p:nvSpPr>
            <p:spPr>
              <a:xfrm>
                <a:off x="1153886" y="2830287"/>
                <a:ext cx="1186543" cy="17199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8" name="אליפסה 10"/>
            <p:cNvSpPr/>
            <p:nvPr/>
          </p:nvSpPr>
          <p:spPr>
            <a:xfrm>
              <a:off x="776671" y="2694433"/>
              <a:ext cx="2097879" cy="2052769"/>
            </a:xfrm>
            <a:prstGeom prst="ellipse">
              <a:avLst/>
            </a:prstGeom>
            <a:solidFill>
              <a:srgbClr val="00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3" name="אליפסה 11"/>
          <p:cNvSpPr/>
          <p:nvPr/>
        </p:nvSpPr>
        <p:spPr>
          <a:xfrm>
            <a:off x="952289" y="2551331"/>
            <a:ext cx="1734989" cy="1734685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68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-ticking-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graphicEl>
                                              <a:dgm id="{B637DD92-0E7B-417F-BAEC-4AE34FB3E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B637DD92-0E7B-417F-BAEC-4AE34FB3E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B637DD92-0E7B-417F-BAEC-4AE34FB3E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B637DD92-0E7B-417F-BAEC-4AE34FB3E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4D41B7AC-356C-4BAB-B3F9-A280166EE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4D41B7AC-356C-4BAB-B3F9-A280166EE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4D41B7AC-356C-4BAB-B3F9-A280166EE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4D41B7AC-356C-4BAB-B3F9-A280166EE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/>
        </p:bldSub>
      </p:bldGraphic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387879" y="2365476"/>
            <a:ext cx="8915400" cy="3777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e-IL" sz="2000" b="1" dirty="0" smtClean="0"/>
              <a:t>אסור לנו לשחק מתחת לחוטי חשמל !</a:t>
            </a:r>
          </a:p>
          <a:p>
            <a:pPr>
              <a:buNone/>
            </a:pPr>
            <a:r>
              <a:rPr lang="he-IL" sz="2000" b="1" dirty="0" smtClean="0"/>
              <a:t>אסור לנו לשחק ליד עמודי חשמל!</a:t>
            </a:r>
          </a:p>
          <a:p>
            <a:pPr>
              <a:buNone/>
            </a:pPr>
            <a:r>
              <a:rPr lang="he-IL" sz="2000" b="1" dirty="0" smtClean="0"/>
              <a:t>אסור לנו לטפס על עמודי חשמל!</a:t>
            </a:r>
          </a:p>
          <a:p>
            <a:pPr>
              <a:buNone/>
            </a:pPr>
            <a:r>
              <a:rPr lang="he-IL" sz="2000" b="1" dirty="0" smtClean="0"/>
              <a:t>אסור לנו לגעת בחוטי חשמל!</a:t>
            </a:r>
          </a:p>
          <a:p>
            <a:pPr>
              <a:buNone/>
            </a:pPr>
            <a:r>
              <a:rPr lang="he-IL" sz="2400" b="1" dirty="0" smtClean="0"/>
              <a:t>כל אלו מהווים סכנת חיים!</a:t>
            </a:r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r>
              <a:rPr lang="he-IL" dirty="0" smtClean="0"/>
              <a:t>במידה ונתקל כדור, עפיפון, בלון, או כל חפץ אחר בעמוד חשמל, אנחנו עוזבים אותו, לא נוגעים בו</a:t>
            </a:r>
          </a:p>
          <a:p>
            <a:pPr>
              <a:buNone/>
            </a:pPr>
            <a:r>
              <a:rPr lang="he-IL" dirty="0" smtClean="0"/>
              <a:t>ולא</a:t>
            </a:r>
            <a:r>
              <a:rPr lang="he-IL" dirty="0"/>
              <a:t> </a:t>
            </a:r>
            <a:r>
              <a:rPr lang="he-IL" dirty="0" smtClean="0"/>
              <a:t>מנסים להוריד אותו. ניתן להתקשר למוקד 103 של חברת החשמל שינסו לסייע בחילוץ הכדור.</a:t>
            </a:r>
          </a:p>
          <a:p>
            <a:pPr>
              <a:buNone/>
            </a:pPr>
            <a:endParaRPr lang="he-IL" dirty="0"/>
          </a:p>
        </p:txBody>
      </p:sp>
      <p:sp>
        <p:nvSpPr>
          <p:cNvPr id="2" name="TextBox 1"/>
          <p:cNvSpPr txBox="1"/>
          <p:nvPr/>
        </p:nvSpPr>
        <p:spPr>
          <a:xfrm>
            <a:off x="3684234" y="710214"/>
            <a:ext cx="7619046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התשובה</a:t>
            </a:r>
            <a:r>
              <a:rPr lang="he-IL" sz="3200" dirty="0">
                <a:solidFill>
                  <a:srgbClr val="FF0000"/>
                </a:solidFill>
              </a:rPr>
              <a:t> </a:t>
            </a:r>
            <a:r>
              <a:rPr lang="he-IL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הנכונה היא א.</a:t>
            </a:r>
          </a:p>
          <a:p>
            <a:pPr algn="r" rtl="1"/>
            <a:r>
              <a:rPr lang="he-IL" sz="3200" dirty="0">
                <a:latin typeface="+mj-lt"/>
                <a:ea typeface="+mj-ea"/>
                <a:cs typeface="+mj-cs"/>
              </a:rPr>
              <a:t>  </a:t>
            </a:r>
            <a:r>
              <a:rPr lang="he-IL" sz="3200" dirty="0" smtClean="0">
                <a:latin typeface="+mj-lt"/>
                <a:ea typeface="+mj-ea"/>
                <a:cs typeface="+mj-cs"/>
              </a:rPr>
              <a:t>לא לגעת בו!</a:t>
            </a:r>
            <a:endParaRPr lang="he-IL" sz="3200" dirty="0">
              <a:latin typeface="+mj-lt"/>
              <a:ea typeface="+mj-ea"/>
              <a:cs typeface="+mj-cs"/>
            </a:endParaRPr>
          </a:p>
          <a:p>
            <a:pPr algn="r"/>
            <a:endParaRPr lang="he-IL" dirty="0"/>
          </a:p>
        </p:txBody>
      </p:sp>
      <p:pic>
        <p:nvPicPr>
          <p:cNvPr id="6146" name="Picture 2" descr="http://www.freeimageslive.com/galleries/workplace/energy/pics/electric_dang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89" t="4928" r="31434" b="5457"/>
          <a:stretch/>
        </p:blipFill>
        <p:spPr bwMode="auto">
          <a:xfrm>
            <a:off x="4050854" y="2638696"/>
            <a:ext cx="1569900" cy="158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45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למי החשמל מסוכן ?</a:t>
            </a:r>
            <a:endParaRPr lang="he-IL" dirty="0"/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2666863"/>
              </p:ext>
            </p:extLst>
          </p:nvPr>
        </p:nvGraphicFramePr>
        <p:xfrm>
          <a:off x="2663301" y="1905000"/>
          <a:ext cx="7248450" cy="4326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53334" y="2209938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א</a:t>
            </a:r>
            <a:endParaRPr lang="he-IL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356264" y="3217812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ב</a:t>
            </a:r>
            <a:endParaRPr lang="he-IL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364889" y="4225686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ג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2953334" y="5194625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ד</a:t>
            </a:r>
            <a:endParaRPr lang="he-IL" dirty="0"/>
          </a:p>
        </p:txBody>
      </p:sp>
      <p:grpSp>
        <p:nvGrpSpPr>
          <p:cNvPr id="17" name="קבוצה 12"/>
          <p:cNvGrpSpPr/>
          <p:nvPr/>
        </p:nvGrpSpPr>
        <p:grpSpPr>
          <a:xfrm>
            <a:off x="634615" y="2228165"/>
            <a:ext cx="2370338" cy="2395941"/>
            <a:chOff x="634615" y="2551331"/>
            <a:chExt cx="2370338" cy="2340265"/>
          </a:xfrm>
        </p:grpSpPr>
        <p:grpSp>
          <p:nvGrpSpPr>
            <p:cNvPr id="18" name="קבוצה 4"/>
            <p:cNvGrpSpPr/>
            <p:nvPr/>
          </p:nvGrpSpPr>
          <p:grpSpPr>
            <a:xfrm>
              <a:off x="634615" y="2551331"/>
              <a:ext cx="2370338" cy="2340265"/>
              <a:chOff x="634615" y="2551331"/>
              <a:chExt cx="2370338" cy="2340265"/>
            </a:xfrm>
            <a:blipFill>
              <a:blip r:embed="rId8"/>
              <a:stretch>
                <a:fillRect/>
              </a:stretch>
            </a:blipFill>
          </p:grpSpPr>
          <p:sp>
            <p:nvSpPr>
              <p:cNvPr id="20" name="אליפסה 2"/>
              <p:cNvSpPr/>
              <p:nvPr/>
            </p:nvSpPr>
            <p:spPr>
              <a:xfrm>
                <a:off x="634615" y="2551331"/>
                <a:ext cx="2370338" cy="234026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1" name="אליפסה 3"/>
              <p:cNvSpPr/>
              <p:nvPr/>
            </p:nvSpPr>
            <p:spPr>
              <a:xfrm>
                <a:off x="1153886" y="2830287"/>
                <a:ext cx="1186543" cy="17199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9" name="אליפסה 10"/>
            <p:cNvSpPr/>
            <p:nvPr/>
          </p:nvSpPr>
          <p:spPr>
            <a:xfrm>
              <a:off x="776671" y="2694433"/>
              <a:ext cx="2097879" cy="2052769"/>
            </a:xfrm>
            <a:prstGeom prst="ellipse">
              <a:avLst/>
            </a:prstGeom>
            <a:solidFill>
              <a:srgbClr val="00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4" name="אליפסה 11"/>
          <p:cNvSpPr/>
          <p:nvPr/>
        </p:nvSpPr>
        <p:spPr>
          <a:xfrm>
            <a:off x="952289" y="2551331"/>
            <a:ext cx="1734989" cy="1734685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77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-ticking-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graphicEl>
                                              <a:dgm id="{1F23E420-8C6E-420A-969D-1E2BDC8E2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1F23E420-8C6E-420A-969D-1E2BDC8E2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1F23E420-8C6E-420A-969D-1E2BDC8E2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1F23E420-8C6E-420A-969D-1E2BDC8E2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6B10EE50-B5DA-44A0-B7CC-85528D404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6B10EE50-B5DA-44A0-B7CC-85528D404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6B10EE50-B5DA-44A0-B7CC-85528D404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6B10EE50-B5DA-44A0-B7CC-85528D404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/>
        </p:bldSub>
      </p:bldGraphic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www.feierabend.de/images/channel/web/8/4/g.135657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00" y="5196516"/>
            <a:ext cx="4641014" cy="1661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ציין מיקום תוכן 2"/>
          <p:cNvSpPr>
            <a:spLocks noGrp="1"/>
          </p:cNvSpPr>
          <p:nvPr>
            <p:ph idx="1"/>
          </p:nvPr>
        </p:nvSpPr>
        <p:spPr>
          <a:xfrm>
            <a:off x="2621869" y="740979"/>
            <a:ext cx="8915400" cy="40775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e-IL" sz="3200" dirty="0" smtClean="0">
                <a:solidFill>
                  <a:srgbClr val="FF0000"/>
                </a:solidFill>
              </a:rPr>
              <a:t>התשובה הנכונה היא ד.</a:t>
            </a:r>
          </a:p>
          <a:p>
            <a:pPr>
              <a:buNone/>
            </a:pPr>
            <a:r>
              <a:rPr lang="he-IL" sz="3200" b="1" dirty="0" smtClean="0"/>
              <a:t>חשמל מסוכן לכל אחד.</a:t>
            </a:r>
          </a:p>
          <a:p>
            <a:pPr>
              <a:buNone/>
            </a:pPr>
            <a:endParaRPr lang="he-IL" sz="2800" dirty="0" smtClean="0"/>
          </a:p>
          <a:p>
            <a:pPr>
              <a:buNone/>
            </a:pPr>
            <a:r>
              <a:rPr lang="he-IL" sz="2800" dirty="0" smtClean="0"/>
              <a:t>מסוכן לבני אדם מבוגרים וקטנים כאחד.</a:t>
            </a:r>
          </a:p>
          <a:p>
            <a:pPr>
              <a:buNone/>
            </a:pPr>
            <a:r>
              <a:rPr lang="he-IL" sz="2800" dirty="0" smtClean="0"/>
              <a:t>מסוכן לבעלי החיים: הרבה פעמים ציפורים מתחשמלות למוות</a:t>
            </a:r>
          </a:p>
          <a:p>
            <a:pPr>
              <a:buNone/>
            </a:pPr>
            <a:r>
              <a:rPr lang="he-IL" sz="2800" dirty="0" smtClean="0"/>
              <a:t>כשהן עומדות על חוטי החשמל וגם יונקים עלולים להיפגע</a:t>
            </a:r>
          </a:p>
          <a:p>
            <a:pPr>
              <a:buNone/>
            </a:pPr>
            <a:r>
              <a:rPr lang="he-IL" sz="2800" dirty="0" smtClean="0"/>
              <a:t>מחשמל פצעים קשים עד לסכנת חיים.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xmlns="" val="11944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מי רשאי לגעת בארונות חשמל?</a:t>
            </a:r>
            <a:endParaRPr lang="he-IL" dirty="0"/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48411379"/>
              </p:ext>
            </p:extLst>
          </p:nvPr>
        </p:nvGraphicFramePr>
        <p:xfrm flipH="1">
          <a:off x="3752491" y="2452777"/>
          <a:ext cx="615926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60010" y="2660637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א</a:t>
            </a:r>
            <a:endParaRPr lang="he-IL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313571" y="3569872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ב</a:t>
            </a:r>
            <a:endParaRPr lang="he-IL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369337" y="4436849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ג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3985768" y="5306127"/>
            <a:ext cx="5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ד</a:t>
            </a:r>
            <a:endParaRPr lang="he-IL" dirty="0"/>
          </a:p>
        </p:txBody>
      </p:sp>
      <p:grpSp>
        <p:nvGrpSpPr>
          <p:cNvPr id="17" name="קבוצה 12"/>
          <p:cNvGrpSpPr/>
          <p:nvPr/>
        </p:nvGrpSpPr>
        <p:grpSpPr>
          <a:xfrm>
            <a:off x="634615" y="2228165"/>
            <a:ext cx="2370338" cy="2395941"/>
            <a:chOff x="634615" y="2551331"/>
            <a:chExt cx="2370338" cy="2340265"/>
          </a:xfrm>
        </p:grpSpPr>
        <p:grpSp>
          <p:nvGrpSpPr>
            <p:cNvPr id="18" name="קבוצה 4"/>
            <p:cNvGrpSpPr/>
            <p:nvPr/>
          </p:nvGrpSpPr>
          <p:grpSpPr>
            <a:xfrm>
              <a:off x="634615" y="2551331"/>
              <a:ext cx="2370338" cy="2340265"/>
              <a:chOff x="634615" y="2551331"/>
              <a:chExt cx="2370338" cy="2340265"/>
            </a:xfrm>
            <a:blipFill>
              <a:blip r:embed="rId8"/>
              <a:stretch>
                <a:fillRect/>
              </a:stretch>
            </a:blipFill>
          </p:grpSpPr>
          <p:sp>
            <p:nvSpPr>
              <p:cNvPr id="20" name="אליפסה 2"/>
              <p:cNvSpPr/>
              <p:nvPr/>
            </p:nvSpPr>
            <p:spPr>
              <a:xfrm>
                <a:off x="634615" y="2551331"/>
                <a:ext cx="2370338" cy="234026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1" name="אליפסה 3"/>
              <p:cNvSpPr/>
              <p:nvPr/>
            </p:nvSpPr>
            <p:spPr>
              <a:xfrm>
                <a:off x="1153886" y="2830287"/>
                <a:ext cx="1186543" cy="17199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9" name="אליפסה 10"/>
            <p:cNvSpPr/>
            <p:nvPr/>
          </p:nvSpPr>
          <p:spPr>
            <a:xfrm>
              <a:off x="776671" y="2694433"/>
              <a:ext cx="2097879" cy="2052769"/>
            </a:xfrm>
            <a:prstGeom prst="ellipse">
              <a:avLst/>
            </a:prstGeom>
            <a:solidFill>
              <a:srgbClr val="00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4" name="אליפסה 11"/>
          <p:cNvSpPr/>
          <p:nvPr/>
        </p:nvSpPr>
        <p:spPr>
          <a:xfrm>
            <a:off x="952289" y="2551331"/>
            <a:ext cx="1734989" cy="1734685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26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-ticking-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graphicEl>
                                              <a:dgm id="{516D3DB3-B61C-43D2-89A0-1A0BD0628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516D3DB3-B61C-43D2-89A0-1A0BD0628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516D3DB3-B61C-43D2-89A0-1A0BD0628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516D3DB3-B61C-43D2-89A0-1A0BD0628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E2351E21-5B13-4134-B816-ACB4F610A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E2351E21-5B13-4134-B816-ACB4F610A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E70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E2351E21-5B13-4134-B816-ACB4F610A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E2351E21-5B13-4134-B816-ACB4F610A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/>
        </p:bldSub>
      </p:bldGraphic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635540" y="0"/>
            <a:ext cx="8556460" cy="2184400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 smtClean="0">
                <a:solidFill>
                  <a:srgbClr val="FF0000"/>
                </a:solidFill>
              </a:rPr>
              <a:t>התשובה הנכונה היא ג.</a:t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b="1" dirty="0" smtClean="0"/>
              <a:t>רק טכנאי מוסמך של חברת החשמל שנוקט בכל אמצעי הזהירות רשאי לגעת בארונות חשמל ולטפל בהם.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871982" y="2664373"/>
            <a:ext cx="7320018" cy="41936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e-IL" sz="2000" b="1" dirty="0" smtClean="0"/>
              <a:t>כל אדם אחר – אסור לו לגעת בארונות חשמל!</a:t>
            </a:r>
          </a:p>
          <a:p>
            <a:pPr>
              <a:buNone/>
            </a:pPr>
            <a:r>
              <a:rPr lang="he-IL" sz="2000" b="1" dirty="0" smtClean="0"/>
              <a:t>אסור לפתוח ארונות חשמל!</a:t>
            </a:r>
          </a:p>
          <a:p>
            <a:pPr>
              <a:buNone/>
            </a:pPr>
            <a:r>
              <a:rPr lang="he-IL" sz="2000" b="1" dirty="0" smtClean="0"/>
              <a:t>אסור לשחק בקרבתם!</a:t>
            </a:r>
          </a:p>
          <a:p>
            <a:pPr>
              <a:buNone/>
            </a:pPr>
            <a:endParaRPr lang="he-IL" sz="2000" dirty="0" smtClean="0"/>
          </a:p>
          <a:p>
            <a:pPr>
              <a:buNone/>
            </a:pPr>
            <a:r>
              <a:rPr lang="he-IL" sz="2000" dirty="0" smtClean="0"/>
              <a:t>בארונות חשמל יש ריכוז גדול מאוד של חשמל, </a:t>
            </a:r>
          </a:p>
          <a:p>
            <a:pPr>
              <a:buNone/>
            </a:pPr>
            <a:r>
              <a:rPr lang="he-IL" sz="2000" dirty="0" smtClean="0"/>
              <a:t>במידה ותהיה תקלה, אפילו כשהוא סגור, אנחנו עלולים להיות בסכנה.</a:t>
            </a:r>
          </a:p>
          <a:p>
            <a:pPr>
              <a:buNone/>
            </a:pPr>
            <a:endParaRPr lang="he-IL" sz="2000" dirty="0" smtClean="0"/>
          </a:p>
          <a:p>
            <a:pPr>
              <a:buNone/>
            </a:pPr>
            <a:r>
              <a:rPr lang="he-IL" sz="2000" dirty="0" smtClean="0"/>
              <a:t>לכן לא נניח על ארונות חשמל שום חפץ, אף פעם. </a:t>
            </a:r>
          </a:p>
          <a:p>
            <a:pPr>
              <a:buNone/>
            </a:pPr>
            <a:r>
              <a:rPr lang="he-IL" sz="2000" dirty="0" smtClean="0"/>
              <a:t>לא נשען על ארונות חשמל ולא נטפס עליהם.</a:t>
            </a:r>
            <a:endParaRPr lang="he-IL" sz="2000" dirty="0"/>
          </a:p>
        </p:txBody>
      </p:sp>
      <p:pic>
        <p:nvPicPr>
          <p:cNvPr id="11268" name="Picture 4" descr="http://images.webydo.com/16/161000/114208/%D7%90%D7%A8%D7%95%D7%9F_%D7%97%D7%A9%D7%9E%D7%9C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18767"/>
            <a:ext cx="3937000" cy="293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53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שן מתפתל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1950</TotalTime>
  <Words>970</Words>
  <Application>Microsoft Office PowerPoint</Application>
  <PresentationFormat>Custom</PresentationFormat>
  <Paragraphs>176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עשן מתפתל</vt:lpstr>
      <vt:lpstr>משחק טריוויה  "בטיחות בחשמל"</vt:lpstr>
      <vt:lpstr>מתי אסור לגעת במכשיר חשמל? </vt:lpstr>
      <vt:lpstr>התשובה הנכונה היא ד.   אסור לגעת בכל מכשיר חשמלי בידיים רטובות וברגליים יחפות.</vt:lpstr>
      <vt:lpstr>מה עלי לעשות במידה ונתקע הכדור שלי על עמוד חשמל? </vt:lpstr>
      <vt:lpstr>Slide 5</vt:lpstr>
      <vt:lpstr>למי החשמל מסוכן ?</vt:lpstr>
      <vt:lpstr>Slide 7</vt:lpstr>
      <vt:lpstr>מי רשאי לגעת בארונות חשמל?</vt:lpstr>
      <vt:lpstr>התשובה הנכונה היא ג.  רק טכנאי מוסמך של חברת החשמל שנוקט בכל אמצעי הזהירות רשאי לגעת בארונות חשמל ולטפל בהם.</vt:lpstr>
      <vt:lpstr>מה אסור להניח על ארונות חשמל?</vt:lpstr>
      <vt:lpstr>חשוב לזכור ! </vt:lpstr>
      <vt:lpstr>מה הסימנים לשקע לא תקין ?</vt:lpstr>
      <vt:lpstr>התשובה הנכונה היא ד- כל התשובות נכונות.</vt:lpstr>
      <vt:lpstr>מה עלי לעשות אם זיהיתי מכשיר פגום ?</vt:lpstr>
      <vt:lpstr>התשובה הנכונה היא ג. להפסיק להשתמש בו ולשלוח אותו לתיקון.</vt:lpstr>
      <vt:lpstr>מצאתי מכשיר חשמלי זרוק ברחוב... מה עלי לעשות? </vt:lpstr>
      <vt:lpstr>התשובה הנכונה היא א. לא לגעת בו.</vt:lpstr>
      <vt:lpstr>האם מכשיר חשמלי שנמצא ברחוב מהווה סכנה?</vt:lpstr>
      <vt:lpstr>התשובה הנכונה היא ג. מכשיר חשמלי שנמצא ברחוב עלול להיות מסוכן.</vt:lpstr>
      <vt:lpstr>החיבור בן חשמל למים מהווה סכנת חיים?</vt:lpstr>
      <vt:lpstr>התשובה הנכונה היא א.</vt:lpstr>
      <vt:lpstr>Slide 22</vt:lpstr>
      <vt:lpstr>Slide 23</vt:lpstr>
      <vt:lpstr>אבל אני פותח מקרר יחף ולא קרה לי כלום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סאלם אבו מדיעם</dc:creator>
  <cp:lastModifiedBy>user</cp:lastModifiedBy>
  <cp:revision>80</cp:revision>
  <dcterms:created xsi:type="dcterms:W3CDTF">2015-04-13T10:14:43Z</dcterms:created>
  <dcterms:modified xsi:type="dcterms:W3CDTF">2016-05-15T12:28:39Z</dcterms:modified>
</cp:coreProperties>
</file>