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p:sldMasterIdLst>
    <p:sldMasterId id="2147483648" r:id="rId1"/>
  </p:sldMasterIdLst>
  <p:notesMasterIdLst>
    <p:notesMasterId r:id="rId19"/>
  </p:notesMasterIdLst>
  <p:sldIdLst>
    <p:sldId id="256" r:id="rId2"/>
    <p:sldId id="275" r:id="rId3"/>
    <p:sldId id="257" r:id="rId4"/>
    <p:sldId id="259" r:id="rId5"/>
    <p:sldId id="260" r:id="rId6"/>
    <p:sldId id="261" r:id="rId7"/>
    <p:sldId id="265" r:id="rId8"/>
    <p:sldId id="266" r:id="rId9"/>
    <p:sldId id="267" r:id="rId10"/>
    <p:sldId id="269" r:id="rId11"/>
    <p:sldId id="270" r:id="rId12"/>
    <p:sldId id="272" r:id="rId13"/>
    <p:sldId id="273" r:id="rId14"/>
    <p:sldId id="274" r:id="rId15"/>
    <p:sldId id="264" r:id="rId16"/>
    <p:sldId id="263" r:id="rId17"/>
    <p:sldId id="278" r:id="rId18"/>
  </p:sldIdLst>
  <p:sldSz cx="9144000" cy="5143500" type="screen16x9"/>
  <p:notesSz cx="6858000" cy="9144000"/>
  <p:custShowLst>
    <p:custShow name="Custom Show 1" id="0">
      <p:sldLst>
        <p:sld r:id="rId2"/>
        <p:sld r:id="rId3"/>
        <p:sld r:id="rId4"/>
        <p:sld r:id="rId5"/>
        <p:sld r:id="rId6"/>
        <p:sld r:id="rId7"/>
        <p:sld r:id="rId8"/>
        <p:sld r:id="rId9"/>
        <p:sld r:id="rId10"/>
        <p:sld r:id="rId11"/>
        <p:sld r:id="rId12"/>
        <p:sld r:id="rId13"/>
        <p:sld r:id="rId14"/>
        <p:sld r:id="rId15"/>
        <p:sld r:id="rId16"/>
        <p:sld r:id="rId17"/>
      </p:sldLst>
    </p:custShow>
  </p:custShowLst>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72598"/>
    <a:srgbClr val="003399"/>
    <a:srgbClr val="FFCC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p:scale>
          <a:sx n="100" d="100"/>
          <a:sy n="100" d="100"/>
        </p:scale>
        <p:origin x="-516" y="-72"/>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78447C-FAA2-4F87-A87D-758B09B4616D}" type="datetimeFigureOut">
              <a:rPr lang="en-US" smtClean="0"/>
              <a:pPr/>
              <a:t>5/7/2016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B3AC89-62CF-4A07-996A-8694A643B711}" type="slidenum">
              <a:rPr lang="en-US" smtClean="0"/>
              <a:pPr/>
              <a:t>‹#›</a:t>
            </a:fld>
            <a:endParaRPr lang="en-US"/>
          </a:p>
        </p:txBody>
      </p:sp>
    </p:spTree>
    <p:extLst>
      <p:ext uri="{BB962C8B-B14F-4D97-AF65-F5344CB8AC3E}">
        <p14:creationId xmlns:p14="http://schemas.microsoft.com/office/powerpoint/2010/main" xmlns="" val="3334628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smtClean="0"/>
              <a:t>בפרק זה:</a:t>
            </a:r>
          </a:p>
          <a:p>
            <a:pPr algn="r" rtl="1"/>
            <a:r>
              <a:rPr lang="he-IL" dirty="0" smtClean="0"/>
              <a:t>•נלמד על הסכנות הטמונות בחשמל</a:t>
            </a:r>
          </a:p>
          <a:p>
            <a:pPr algn="r" rtl="1"/>
            <a:r>
              <a:rPr lang="he-IL" dirty="0" smtClean="0"/>
              <a:t>•נכיר מתוך העיתונות מקרים של תאונות בחשמל ונבדוק כיצד ניתן היה למנוע אותן</a:t>
            </a:r>
          </a:p>
          <a:p>
            <a:pPr algn="r" rtl="1"/>
            <a:r>
              <a:rPr lang="he-IL" dirty="0" smtClean="0"/>
              <a:t>•נברר מהן דרכי ההתנהגות הבטוחות במגענו עם חשמל</a:t>
            </a:r>
          </a:p>
          <a:p>
            <a:pPr algn="r" rtl="1"/>
            <a:r>
              <a:rPr lang="he-IL" dirty="0" smtClean="0"/>
              <a:t>•נגדיר דרכי פעולה ומניעה בעת השימוש בחשמל</a:t>
            </a:r>
          </a:p>
          <a:p>
            <a:pPr algn="r" rtl="1"/>
            <a:endParaRPr lang="en-US" dirty="0"/>
          </a:p>
        </p:txBody>
      </p:sp>
      <p:sp>
        <p:nvSpPr>
          <p:cNvPr id="4" name="Slide Number Placeholder 3"/>
          <p:cNvSpPr>
            <a:spLocks noGrp="1"/>
          </p:cNvSpPr>
          <p:nvPr>
            <p:ph type="sldNum" sz="quarter" idx="10"/>
          </p:nvPr>
        </p:nvSpPr>
        <p:spPr/>
        <p:txBody>
          <a:bodyPr/>
          <a:lstStyle/>
          <a:p>
            <a:fld id="{C0B3AC89-62CF-4A07-996A-8694A643B711}" type="slidenum">
              <a:rPr lang="en-US" smtClean="0"/>
              <a:pPr/>
              <a:t>1</a:t>
            </a:fld>
            <a:endParaRPr lang="en-US"/>
          </a:p>
        </p:txBody>
      </p:sp>
    </p:spTree>
    <p:extLst>
      <p:ext uri="{BB962C8B-B14F-4D97-AF65-F5344CB8AC3E}">
        <p14:creationId xmlns:p14="http://schemas.microsoft.com/office/powerpoint/2010/main" xmlns="" val="1640750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smtClean="0"/>
              <a:t>כללי בטיחות: </a:t>
            </a:r>
          </a:p>
          <a:p>
            <a:pPr algn="r" rtl="1"/>
            <a:r>
              <a:rPr lang="he-IL" dirty="0" smtClean="0"/>
              <a:t>*לא לגעת במכשירי חשמלכשאתם רטובים. מים+חשמל= סכנת מוות</a:t>
            </a:r>
          </a:p>
          <a:p>
            <a:pPr algn="r" rtl="1"/>
            <a:r>
              <a:rPr lang="he-IL" dirty="0" smtClean="0"/>
              <a:t>*לא נוגעים באדם מחושמל</a:t>
            </a:r>
          </a:p>
          <a:p>
            <a:pPr algn="r" rtl="1"/>
            <a:r>
              <a:rPr lang="he-IL" dirty="0" smtClean="0"/>
              <a:t>הסבר: היתה תקלה</a:t>
            </a:r>
            <a:r>
              <a:rPr lang="he-IL" baseline="0" dirty="0" smtClean="0"/>
              <a:t> במכונת החמצון בבריכת הדגים. אחד הבחורים קפץ למים כדי לבדוק מה קרה, מבלי לנתק קודם את החשמל בבריכה ולכן התחשמל. שני החברים שלו שרצו לעזור לו קפצו אחריו גם כן מבלי לנתק את החשמל והתחשמלו גם הם- ברגע שנוגעים באדם מחושמל, הזרם החשמלי עובר גם אלינו. לכן- ננתק קודם את החשמל.</a:t>
            </a:r>
            <a:endParaRPr lang="en-US" dirty="0"/>
          </a:p>
        </p:txBody>
      </p:sp>
      <p:sp>
        <p:nvSpPr>
          <p:cNvPr id="4" name="Slide Number Placeholder 3"/>
          <p:cNvSpPr>
            <a:spLocks noGrp="1"/>
          </p:cNvSpPr>
          <p:nvPr>
            <p:ph type="sldNum" sz="quarter" idx="10"/>
          </p:nvPr>
        </p:nvSpPr>
        <p:spPr/>
        <p:txBody>
          <a:bodyPr/>
          <a:lstStyle/>
          <a:p>
            <a:fld id="{C0B3AC89-62CF-4A07-996A-8694A643B711}" type="slidenum">
              <a:rPr lang="en-US" smtClean="0"/>
              <a:pPr/>
              <a:t>11</a:t>
            </a:fld>
            <a:endParaRPr lang="en-US"/>
          </a:p>
        </p:txBody>
      </p:sp>
    </p:spTree>
    <p:extLst>
      <p:ext uri="{BB962C8B-B14F-4D97-AF65-F5344CB8AC3E}">
        <p14:creationId xmlns:p14="http://schemas.microsoft.com/office/powerpoint/2010/main" xmlns="" val="3794011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smtClean="0"/>
              <a:t>כלל בטיחות: לא מתקלחים בזמן שהדוד החשמלי דולק.</a:t>
            </a:r>
          </a:p>
          <a:p>
            <a:pPr algn="r" rtl="1"/>
            <a:r>
              <a:rPr lang="he-IL" dirty="0" smtClean="0"/>
              <a:t>הסבר: היתה תקלה בדוד החשמלי בביתה של אלמוג שקורי. הטכנאי שהגיע לתקן את הדוד- ניתק</a:t>
            </a:r>
            <a:r>
              <a:rPr lang="he-IL" baseline="0" dirty="0" smtClean="0"/>
              <a:t> את ההארקה בבית</a:t>
            </a:r>
            <a:r>
              <a:rPr lang="he-IL" dirty="0" smtClean="0"/>
              <a:t> ויצא לקנות חלק חלופי</a:t>
            </a:r>
            <a:r>
              <a:rPr lang="he-IL" baseline="0" dirty="0" smtClean="0"/>
              <a:t> לדוד החשמלי</a:t>
            </a:r>
            <a:r>
              <a:rPr lang="he-IL" dirty="0" smtClean="0"/>
              <a:t>. הוא לא עידכן את בני המשפחה שניתק את ההארקה בדירה ושאסור להשתמש בדוד החשמלי כרגע. ברגע שהדליקו את הדוד החשמלי בבית, המים בדוד הפכו להיות מיים מחושמלים ולכן כשנכנסה</a:t>
            </a:r>
            <a:r>
              <a:rPr lang="he-IL" baseline="0" dirty="0" smtClean="0"/>
              <a:t> הילדה להתקלח היא מייד התחשמלה. לאחר מספר ימים אלמוג שקורי נפטרה.</a:t>
            </a:r>
            <a:endParaRPr lang="en-US" dirty="0"/>
          </a:p>
        </p:txBody>
      </p:sp>
      <p:sp>
        <p:nvSpPr>
          <p:cNvPr id="4" name="Slide Number Placeholder 3"/>
          <p:cNvSpPr>
            <a:spLocks noGrp="1"/>
          </p:cNvSpPr>
          <p:nvPr>
            <p:ph type="sldNum" sz="quarter" idx="10"/>
          </p:nvPr>
        </p:nvSpPr>
        <p:spPr/>
        <p:txBody>
          <a:bodyPr/>
          <a:lstStyle/>
          <a:p>
            <a:fld id="{C0B3AC89-62CF-4A07-996A-8694A643B711}" type="slidenum">
              <a:rPr lang="en-US" smtClean="0"/>
              <a:pPr/>
              <a:t>12</a:t>
            </a:fld>
            <a:endParaRPr lang="en-US"/>
          </a:p>
        </p:txBody>
      </p:sp>
    </p:spTree>
    <p:extLst>
      <p:ext uri="{BB962C8B-B14F-4D97-AF65-F5344CB8AC3E}">
        <p14:creationId xmlns:p14="http://schemas.microsoft.com/office/powerpoint/2010/main" xmlns="" val="21457536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smtClean="0"/>
              <a:t>כלל בטיחות: לא</a:t>
            </a:r>
            <a:r>
              <a:rPr lang="he-IL" baseline="0" dirty="0" smtClean="0"/>
              <a:t> לטפס על עמודי חשמל ולא לשחק בקרבתם</a:t>
            </a:r>
            <a:endParaRPr lang="he-IL" dirty="0" smtClean="0"/>
          </a:p>
        </p:txBody>
      </p:sp>
      <p:sp>
        <p:nvSpPr>
          <p:cNvPr id="4" name="Slide Number Placeholder 3"/>
          <p:cNvSpPr>
            <a:spLocks noGrp="1"/>
          </p:cNvSpPr>
          <p:nvPr>
            <p:ph type="sldNum" sz="quarter" idx="10"/>
          </p:nvPr>
        </p:nvSpPr>
        <p:spPr/>
        <p:txBody>
          <a:bodyPr/>
          <a:lstStyle/>
          <a:p>
            <a:fld id="{C0B3AC89-62CF-4A07-996A-8694A643B711}" type="slidenum">
              <a:rPr lang="en-US" smtClean="0"/>
              <a:pPr/>
              <a:t>13</a:t>
            </a:fld>
            <a:endParaRPr lang="en-US"/>
          </a:p>
        </p:txBody>
      </p:sp>
    </p:spTree>
    <p:extLst>
      <p:ext uri="{BB962C8B-B14F-4D97-AF65-F5344CB8AC3E}">
        <p14:creationId xmlns:p14="http://schemas.microsoft.com/office/powerpoint/2010/main" xmlns="" val="20029730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smtClean="0"/>
              <a:t>כלל בטיחות:</a:t>
            </a:r>
            <a:r>
              <a:rPr lang="he-IL" baseline="0" dirty="0" smtClean="0"/>
              <a:t> לא מטפסים על עמודי חשמל</a:t>
            </a:r>
            <a:endParaRPr lang="en-US" dirty="0"/>
          </a:p>
        </p:txBody>
      </p:sp>
      <p:sp>
        <p:nvSpPr>
          <p:cNvPr id="4" name="Slide Number Placeholder 3"/>
          <p:cNvSpPr>
            <a:spLocks noGrp="1"/>
          </p:cNvSpPr>
          <p:nvPr>
            <p:ph type="sldNum" sz="quarter" idx="10"/>
          </p:nvPr>
        </p:nvSpPr>
        <p:spPr/>
        <p:txBody>
          <a:bodyPr/>
          <a:lstStyle/>
          <a:p>
            <a:fld id="{C0B3AC89-62CF-4A07-996A-8694A643B711}" type="slidenum">
              <a:rPr lang="en-US" smtClean="0"/>
              <a:pPr/>
              <a:t>14</a:t>
            </a:fld>
            <a:endParaRPr lang="en-US"/>
          </a:p>
        </p:txBody>
      </p:sp>
    </p:spTree>
    <p:extLst>
      <p:ext uri="{BB962C8B-B14F-4D97-AF65-F5344CB8AC3E}">
        <p14:creationId xmlns:p14="http://schemas.microsoft.com/office/powerpoint/2010/main" xmlns="" val="9335422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smtClean="0"/>
              <a:t>דיון :כיצד</a:t>
            </a:r>
            <a:r>
              <a:rPr lang="he-IL" baseline="0" dirty="0" smtClean="0"/>
              <a:t> ניתן להימנע מתאונות? מה חברת החשמל יכולה לעשות? ומה אנחנו יכולים לעשות?</a:t>
            </a:r>
            <a:endParaRPr lang="en-US" dirty="0"/>
          </a:p>
        </p:txBody>
      </p:sp>
      <p:sp>
        <p:nvSpPr>
          <p:cNvPr id="4" name="Slide Number Placeholder 3"/>
          <p:cNvSpPr>
            <a:spLocks noGrp="1"/>
          </p:cNvSpPr>
          <p:nvPr>
            <p:ph type="sldNum" sz="quarter" idx="10"/>
          </p:nvPr>
        </p:nvSpPr>
        <p:spPr/>
        <p:txBody>
          <a:bodyPr/>
          <a:lstStyle/>
          <a:p>
            <a:fld id="{C0B3AC89-62CF-4A07-996A-8694A643B711}" type="slidenum">
              <a:rPr lang="en-US" smtClean="0"/>
              <a:pPr/>
              <a:t>15</a:t>
            </a:fld>
            <a:endParaRPr lang="en-US"/>
          </a:p>
        </p:txBody>
      </p:sp>
    </p:spTree>
    <p:extLst>
      <p:ext uri="{BB962C8B-B14F-4D97-AF65-F5344CB8AC3E}">
        <p14:creationId xmlns:p14="http://schemas.microsoft.com/office/powerpoint/2010/main" xmlns="" val="387899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smtClean="0"/>
              <a:t>חשיפה לכתבות בנושא תאונות בחשמל</a:t>
            </a:r>
            <a:endParaRPr lang="en-US" dirty="0"/>
          </a:p>
        </p:txBody>
      </p:sp>
      <p:sp>
        <p:nvSpPr>
          <p:cNvPr id="4" name="Slide Number Placeholder 3"/>
          <p:cNvSpPr>
            <a:spLocks noGrp="1"/>
          </p:cNvSpPr>
          <p:nvPr>
            <p:ph type="sldNum" sz="quarter" idx="10"/>
          </p:nvPr>
        </p:nvSpPr>
        <p:spPr/>
        <p:txBody>
          <a:bodyPr/>
          <a:lstStyle/>
          <a:p>
            <a:fld id="{C0B3AC89-62CF-4A07-996A-8694A643B711}" type="slidenum">
              <a:rPr lang="en-US" smtClean="0"/>
              <a:pPr/>
              <a:t>3</a:t>
            </a:fld>
            <a:endParaRPr lang="en-US"/>
          </a:p>
        </p:txBody>
      </p:sp>
    </p:spTree>
    <p:extLst>
      <p:ext uri="{BB962C8B-B14F-4D97-AF65-F5344CB8AC3E}">
        <p14:creationId xmlns:p14="http://schemas.microsoft.com/office/powerpoint/2010/main" xmlns="" val="2702081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smtClean="0"/>
              <a:t>חשיפת כתבות בנושא תאונות בחשמל</a:t>
            </a:r>
            <a:endParaRPr lang="en-US" dirty="0"/>
          </a:p>
        </p:txBody>
      </p:sp>
      <p:sp>
        <p:nvSpPr>
          <p:cNvPr id="4" name="Slide Number Placeholder 3"/>
          <p:cNvSpPr>
            <a:spLocks noGrp="1"/>
          </p:cNvSpPr>
          <p:nvPr>
            <p:ph type="sldNum" sz="quarter" idx="10"/>
          </p:nvPr>
        </p:nvSpPr>
        <p:spPr/>
        <p:txBody>
          <a:bodyPr/>
          <a:lstStyle/>
          <a:p>
            <a:fld id="{C0B3AC89-62CF-4A07-996A-8694A643B711}" type="slidenum">
              <a:rPr lang="en-US" smtClean="0"/>
              <a:pPr/>
              <a:t>4</a:t>
            </a:fld>
            <a:endParaRPr lang="en-US"/>
          </a:p>
        </p:txBody>
      </p:sp>
    </p:spTree>
    <p:extLst>
      <p:ext uri="{BB962C8B-B14F-4D97-AF65-F5344CB8AC3E}">
        <p14:creationId xmlns:p14="http://schemas.microsoft.com/office/powerpoint/2010/main" xmlns="" val="1951977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smtClean="0"/>
              <a:t>דיון</a:t>
            </a:r>
            <a:r>
              <a:rPr lang="he-IL" baseline="0" dirty="0" smtClean="0"/>
              <a:t> עם התלמידים סביב השאלות הללו</a:t>
            </a:r>
            <a:endParaRPr lang="en-US" dirty="0"/>
          </a:p>
        </p:txBody>
      </p:sp>
      <p:sp>
        <p:nvSpPr>
          <p:cNvPr id="4" name="Slide Number Placeholder 3"/>
          <p:cNvSpPr>
            <a:spLocks noGrp="1"/>
          </p:cNvSpPr>
          <p:nvPr>
            <p:ph type="sldNum" sz="quarter" idx="10"/>
          </p:nvPr>
        </p:nvSpPr>
        <p:spPr/>
        <p:txBody>
          <a:bodyPr/>
          <a:lstStyle/>
          <a:p>
            <a:fld id="{C0B3AC89-62CF-4A07-996A-8694A643B711}" type="slidenum">
              <a:rPr lang="en-US" smtClean="0"/>
              <a:pPr/>
              <a:t>5</a:t>
            </a:fld>
            <a:endParaRPr lang="en-US"/>
          </a:p>
        </p:txBody>
      </p:sp>
    </p:spTree>
    <p:extLst>
      <p:ext uri="{BB962C8B-B14F-4D97-AF65-F5344CB8AC3E}">
        <p14:creationId xmlns:p14="http://schemas.microsoft.com/office/powerpoint/2010/main" xmlns="" val="322116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smtClean="0"/>
              <a:t>הסבר על העבודה בקבוצות מופיע בקישור- לשימוש המורה**</a:t>
            </a:r>
            <a:endParaRPr lang="en-US" dirty="0"/>
          </a:p>
        </p:txBody>
      </p:sp>
      <p:sp>
        <p:nvSpPr>
          <p:cNvPr id="4" name="Slide Number Placeholder 3"/>
          <p:cNvSpPr>
            <a:spLocks noGrp="1"/>
          </p:cNvSpPr>
          <p:nvPr>
            <p:ph type="sldNum" sz="quarter" idx="10"/>
          </p:nvPr>
        </p:nvSpPr>
        <p:spPr/>
        <p:txBody>
          <a:bodyPr/>
          <a:lstStyle/>
          <a:p>
            <a:fld id="{C0B3AC89-62CF-4A07-996A-8694A643B711}" type="slidenum">
              <a:rPr lang="en-US" smtClean="0"/>
              <a:pPr/>
              <a:t>6</a:t>
            </a:fld>
            <a:endParaRPr lang="en-US"/>
          </a:p>
        </p:txBody>
      </p:sp>
    </p:spTree>
    <p:extLst>
      <p:ext uri="{BB962C8B-B14F-4D97-AF65-F5344CB8AC3E}">
        <p14:creationId xmlns:p14="http://schemas.microsoft.com/office/powerpoint/2010/main" xmlns="" val="384109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smtClean="0"/>
              <a:t>כלל</a:t>
            </a:r>
            <a:r>
              <a:rPr lang="he-IL" baseline="0" dirty="0" smtClean="0"/>
              <a:t> בטיחות: לא לפתוח את המקרר בידיים רטובות ורגליים יחפות</a:t>
            </a:r>
            <a:endParaRPr lang="en-US" baseline="0" dirty="0" smtClean="0"/>
          </a:p>
          <a:p>
            <a:pPr algn="r" rtl="1"/>
            <a:r>
              <a:rPr lang="he-IL" baseline="0" dirty="0" smtClean="0"/>
              <a:t>הסבר: למקרר יש בדרך כלל ציפוי פלסטיק שזהו חומר מבודד, על מנת שלא נתחשמל. גוף האדם מוליך חשמל וכך גם מים. </a:t>
            </a:r>
          </a:p>
          <a:p>
            <a:pPr algn="r" rtl="1"/>
            <a:r>
              <a:rPr lang="he-IL" baseline="0" dirty="0" smtClean="0"/>
              <a:t>כתוצאה מתקלה במקרר, הילדה שניגשה לפתוח אותו ברגליים יחפות וידיים רטובות בתחשמלה. </a:t>
            </a:r>
            <a:endParaRPr lang="en-US" dirty="0"/>
          </a:p>
        </p:txBody>
      </p:sp>
      <p:sp>
        <p:nvSpPr>
          <p:cNvPr id="4" name="Slide Number Placeholder 3"/>
          <p:cNvSpPr>
            <a:spLocks noGrp="1"/>
          </p:cNvSpPr>
          <p:nvPr>
            <p:ph type="sldNum" sz="quarter" idx="10"/>
          </p:nvPr>
        </p:nvSpPr>
        <p:spPr/>
        <p:txBody>
          <a:bodyPr/>
          <a:lstStyle/>
          <a:p>
            <a:fld id="{C0B3AC89-62CF-4A07-996A-8694A643B711}" type="slidenum">
              <a:rPr lang="en-US" smtClean="0"/>
              <a:pPr/>
              <a:t>7</a:t>
            </a:fld>
            <a:endParaRPr lang="en-US"/>
          </a:p>
        </p:txBody>
      </p:sp>
    </p:spTree>
    <p:extLst>
      <p:ext uri="{BB962C8B-B14F-4D97-AF65-F5344CB8AC3E}">
        <p14:creationId xmlns:p14="http://schemas.microsoft.com/office/powerpoint/2010/main" xmlns="" val="2641604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smtClean="0"/>
              <a:t>כלל בטיחות:</a:t>
            </a:r>
            <a:r>
              <a:rPr lang="he-IL" baseline="0" dirty="0" smtClean="0"/>
              <a:t> </a:t>
            </a:r>
            <a:r>
              <a:rPr lang="he-IL" dirty="0" smtClean="0"/>
              <a:t>לא לגעת בכבל חשמלי חשוף. חוט חשמל קרוע מהווה</a:t>
            </a:r>
            <a:r>
              <a:rPr lang="he-IL" baseline="0" dirty="0" smtClean="0"/>
              <a:t> סכנת חיים</a:t>
            </a:r>
          </a:p>
          <a:p>
            <a:pPr algn="r" rtl="1"/>
            <a:endParaRPr lang="en-US" dirty="0"/>
          </a:p>
        </p:txBody>
      </p:sp>
      <p:sp>
        <p:nvSpPr>
          <p:cNvPr id="4" name="Slide Number Placeholder 3"/>
          <p:cNvSpPr>
            <a:spLocks noGrp="1"/>
          </p:cNvSpPr>
          <p:nvPr>
            <p:ph type="sldNum" sz="quarter" idx="10"/>
          </p:nvPr>
        </p:nvSpPr>
        <p:spPr/>
        <p:txBody>
          <a:bodyPr/>
          <a:lstStyle/>
          <a:p>
            <a:fld id="{C0B3AC89-62CF-4A07-996A-8694A643B711}" type="slidenum">
              <a:rPr lang="en-US" smtClean="0"/>
              <a:pPr/>
              <a:t>8</a:t>
            </a:fld>
            <a:endParaRPr lang="en-US"/>
          </a:p>
        </p:txBody>
      </p:sp>
    </p:spTree>
    <p:extLst>
      <p:ext uri="{BB962C8B-B14F-4D97-AF65-F5344CB8AC3E}">
        <p14:creationId xmlns:p14="http://schemas.microsoft.com/office/powerpoint/2010/main" xmlns="" val="29944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smtClean="0"/>
              <a:t>כלל בטיחות:</a:t>
            </a:r>
            <a:r>
              <a:rPr lang="he-IL" baseline="0" dirty="0" smtClean="0"/>
              <a:t> לא נוגעים בארונות חשמל ולא משחקים בקרבתם</a:t>
            </a:r>
          </a:p>
          <a:p>
            <a:pPr algn="r" rtl="1"/>
            <a:r>
              <a:rPr lang="he-IL" baseline="0" dirty="0" smtClean="0"/>
              <a:t>הסבר: באזור של ארונות חשמל ברחוב יש מתח גבוה של חשמל, לכן- לא נשחק בקרבתם. במידה ונתקלנו בארון חשמל פתוח- יש לדווח מייד למוקד חברת החשמלשמספרו 103 על מנת שיטפלו בתקלה בהקדם.</a:t>
            </a:r>
            <a:endParaRPr lang="en-US" dirty="0"/>
          </a:p>
        </p:txBody>
      </p:sp>
      <p:sp>
        <p:nvSpPr>
          <p:cNvPr id="4" name="Slide Number Placeholder 3"/>
          <p:cNvSpPr>
            <a:spLocks noGrp="1"/>
          </p:cNvSpPr>
          <p:nvPr>
            <p:ph type="sldNum" sz="quarter" idx="10"/>
          </p:nvPr>
        </p:nvSpPr>
        <p:spPr/>
        <p:txBody>
          <a:bodyPr/>
          <a:lstStyle/>
          <a:p>
            <a:fld id="{C0B3AC89-62CF-4A07-996A-8694A643B711}" type="slidenum">
              <a:rPr lang="en-US" smtClean="0"/>
              <a:pPr/>
              <a:t>9</a:t>
            </a:fld>
            <a:endParaRPr lang="en-US"/>
          </a:p>
        </p:txBody>
      </p:sp>
    </p:spTree>
    <p:extLst>
      <p:ext uri="{BB962C8B-B14F-4D97-AF65-F5344CB8AC3E}">
        <p14:creationId xmlns:p14="http://schemas.microsoft.com/office/powerpoint/2010/main" xmlns="" val="1001218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smtClean="0"/>
              <a:t>כלל בטיחות: לא משחקים מתחת לחוטי חשמל</a:t>
            </a:r>
          </a:p>
          <a:p>
            <a:pPr algn="r" rtl="1"/>
            <a:r>
              <a:rPr lang="he-IL" dirty="0" smtClean="0"/>
              <a:t>הסבר: החכה שהניף פגעה בחוט חשמל שהיה מעליו וכך הוא התחשמל</a:t>
            </a:r>
            <a:endParaRPr lang="en-US" dirty="0"/>
          </a:p>
        </p:txBody>
      </p:sp>
      <p:sp>
        <p:nvSpPr>
          <p:cNvPr id="4" name="Slide Number Placeholder 3"/>
          <p:cNvSpPr>
            <a:spLocks noGrp="1"/>
          </p:cNvSpPr>
          <p:nvPr>
            <p:ph type="sldNum" sz="quarter" idx="10"/>
          </p:nvPr>
        </p:nvSpPr>
        <p:spPr/>
        <p:txBody>
          <a:bodyPr/>
          <a:lstStyle/>
          <a:p>
            <a:fld id="{C0B3AC89-62CF-4A07-996A-8694A643B711}" type="slidenum">
              <a:rPr lang="en-US" smtClean="0"/>
              <a:pPr/>
              <a:t>10</a:t>
            </a:fld>
            <a:endParaRPr lang="en-US"/>
          </a:p>
        </p:txBody>
      </p:sp>
    </p:spTree>
    <p:extLst>
      <p:ext uri="{BB962C8B-B14F-4D97-AF65-F5344CB8AC3E}">
        <p14:creationId xmlns:p14="http://schemas.microsoft.com/office/powerpoint/2010/main" xmlns="" val="6693759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כותרת ותוכן">
    <p:bg>
      <p:bgPr>
        <a:solidFill>
          <a:srgbClr val="92D050"/>
        </a:solidFill>
        <a:effectLst/>
      </p:bgPr>
    </p:bg>
    <p:spTree>
      <p:nvGrpSpPr>
        <p:cNvPr id="1" name=""/>
        <p:cNvGrpSpPr/>
        <p:nvPr/>
      </p:nvGrpSpPr>
      <p:grpSpPr>
        <a:xfrm>
          <a:off x="0" y="0"/>
          <a:ext cx="0" cy="0"/>
          <a:chOff x="0" y="0"/>
          <a:chExt cx="0" cy="0"/>
        </a:xfrm>
      </p:grpSpPr>
      <p:pic>
        <p:nvPicPr>
          <p:cNvPr id="7" name="תמונה 6" descr="תמונה1.png"/>
          <p:cNvPicPr>
            <a:picLocks noChangeAspect="1"/>
          </p:cNvPicPr>
          <p:nvPr userDrawn="1"/>
        </p:nvPicPr>
        <p:blipFill>
          <a:blip r:embed="rId2" cstate="print"/>
          <a:stretch>
            <a:fillRect/>
          </a:stretch>
        </p:blipFill>
        <p:spPr>
          <a:xfrm>
            <a:off x="-252536" y="-1172666"/>
            <a:ext cx="12132840" cy="7902027"/>
          </a:xfrm>
          <a:prstGeom prst="rect">
            <a:avLst/>
          </a:prstGeom>
        </p:spPr>
      </p:pic>
      <p:sp>
        <p:nvSpPr>
          <p:cNvPr id="8" name="TextBox 7"/>
          <p:cNvSpPr txBox="1"/>
          <p:nvPr userDrawn="1"/>
        </p:nvSpPr>
        <p:spPr>
          <a:xfrm>
            <a:off x="2555776" y="-236562"/>
            <a:ext cx="4392488" cy="400110"/>
          </a:xfrm>
          <a:prstGeom prst="rect">
            <a:avLst/>
          </a:prstGeom>
          <a:noFill/>
        </p:spPr>
        <p:txBody>
          <a:bodyPr wrap="square" rtlCol="1">
            <a:spAutoFit/>
          </a:bodyPr>
          <a:lstStyle/>
          <a:p>
            <a:pPr algn="ctr"/>
            <a:r>
              <a:rPr lang="he-IL" sz="2000" spc="300" dirty="0" smtClean="0">
                <a:latin typeface="Carmela" pitchFamily="2" charset="-79"/>
                <a:ea typeface="Carmela" pitchFamily="2" charset="-79"/>
                <a:cs typeface="Carmela" pitchFamily="2" charset="-79"/>
              </a:rPr>
              <a:t>שם הפרק</a:t>
            </a:r>
            <a:endParaRPr lang="he-IL" sz="1100" dirty="0">
              <a:latin typeface="Carmela" pitchFamily="2" charset="-79"/>
              <a:ea typeface="Carmela" pitchFamily="2" charset="-79"/>
              <a:cs typeface="Carmela" pitchFamily="2" charset="-79"/>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שקופית כותרת">
    <p:bg>
      <p:bgPr>
        <a:solidFill>
          <a:srgbClr val="92D050"/>
        </a:solidFill>
        <a:effectLst/>
      </p:bgPr>
    </p:bg>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1597819"/>
            <a:ext cx="7772400" cy="1102519"/>
          </a:xfrm>
          <a:prstGeom prst="rect">
            <a:avLst/>
          </a:prstGeo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5ADC8759-D6B5-41BB-B667-156341B6AD5C}" type="datetimeFigureOut">
              <a:rPr lang="he-IL" smtClean="0"/>
              <a:pPr/>
              <a:t>כ"ט/ניסן/תשע"ו</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63D0D06F-4947-4F69-9424-EA5CFB323A54}" type="slidenum">
              <a:rPr lang="he-IL" smtClean="0"/>
              <a:pPr/>
              <a:t>‹#›</a:t>
            </a:fld>
            <a:endParaRPr lang="he-IL"/>
          </a:p>
        </p:txBody>
      </p:sp>
      <p:pic>
        <p:nvPicPr>
          <p:cNvPr id="7" name="Picture 12" descr="http://img1.wikia.nocookie.net/__cb20130313102434/trainstation/images/6/6d/Electricy_Pylon_V1.png"/>
          <p:cNvPicPr>
            <a:picLocks noChangeAspect="1" noChangeArrowheads="1"/>
          </p:cNvPicPr>
          <p:nvPr userDrawn="1"/>
        </p:nvPicPr>
        <p:blipFill>
          <a:blip r:embed="rId2" cstate="print"/>
          <a:srcRect/>
          <a:stretch>
            <a:fillRect/>
          </a:stretch>
        </p:blipFill>
        <p:spPr bwMode="auto">
          <a:xfrm>
            <a:off x="8028384" y="123478"/>
            <a:ext cx="2412347" cy="699542"/>
          </a:xfrm>
          <a:prstGeom prst="rect">
            <a:avLst/>
          </a:prstGeom>
          <a:noFill/>
        </p:spPr>
      </p:pic>
      <p:pic>
        <p:nvPicPr>
          <p:cNvPr id="8" name="Picture 12" descr="http://img1.wikia.nocookie.net/__cb20130313102434/trainstation/images/6/6d/Electricy_Pylon_V1.png"/>
          <p:cNvPicPr>
            <a:picLocks noChangeAspect="1" noChangeArrowheads="1"/>
          </p:cNvPicPr>
          <p:nvPr userDrawn="1"/>
        </p:nvPicPr>
        <p:blipFill>
          <a:blip r:embed="rId2" cstate="print"/>
          <a:srcRect/>
          <a:stretch>
            <a:fillRect/>
          </a:stretch>
        </p:blipFill>
        <p:spPr bwMode="auto">
          <a:xfrm>
            <a:off x="467544" y="144016"/>
            <a:ext cx="2412347" cy="699542"/>
          </a:xfrm>
          <a:prstGeom prst="rect">
            <a:avLst/>
          </a:prstGeom>
          <a:noFill/>
        </p:spPr>
      </p:pic>
      <p:pic>
        <p:nvPicPr>
          <p:cNvPr id="9" name="Picture 12" descr="http://img1.wikia.nocookie.net/__cb20130313102434/trainstation/images/6/6d/Electricy_Pylon_V1.png"/>
          <p:cNvPicPr>
            <a:picLocks noChangeAspect="1" noChangeArrowheads="1"/>
          </p:cNvPicPr>
          <p:nvPr userDrawn="1"/>
        </p:nvPicPr>
        <p:blipFill>
          <a:blip r:embed="rId2" cstate="print"/>
          <a:srcRect/>
          <a:stretch>
            <a:fillRect/>
          </a:stretch>
        </p:blipFill>
        <p:spPr bwMode="auto">
          <a:xfrm>
            <a:off x="0" y="144016"/>
            <a:ext cx="2412347" cy="699542"/>
          </a:xfrm>
          <a:prstGeom prst="rect">
            <a:avLst/>
          </a:prstGeom>
          <a:noFill/>
        </p:spPr>
      </p:pic>
      <p:sp>
        <p:nvSpPr>
          <p:cNvPr id="10" name="מלבן מעוגל 9"/>
          <p:cNvSpPr/>
          <p:nvPr userDrawn="1"/>
        </p:nvSpPr>
        <p:spPr>
          <a:xfrm>
            <a:off x="-108520" y="0"/>
            <a:ext cx="9252520" cy="6120680"/>
          </a:xfrm>
          <a:prstGeom prst="roundRect">
            <a:avLst>
              <a:gd name="adj" fmla="val 3369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AutoShape 4" descr="http://fc02.deviantart.net/fs71/f/2013/255/4/c/utility_poles_by_regus_ttef-d6m16w5.png"/>
          <p:cNvSpPr>
            <a:spLocks noChangeAspect="1" noChangeArrowheads="1"/>
          </p:cNvSpPr>
          <p:nvPr userDrawn="1"/>
        </p:nvSpPr>
        <p:spPr bwMode="auto">
          <a:xfrm>
            <a:off x="8926513"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12" name="Picture 6" descr="http://fc02.deviantart.net/fs71/f/2013/255/4/c/utility_poles_by_regus_ttef-d6m16w5.png"/>
          <p:cNvPicPr>
            <a:picLocks noChangeAspect="1" noChangeArrowheads="1"/>
          </p:cNvPicPr>
          <p:nvPr userDrawn="1"/>
        </p:nvPicPr>
        <p:blipFill>
          <a:blip r:embed="rId3" cstate="print"/>
          <a:srcRect/>
          <a:stretch>
            <a:fillRect/>
          </a:stretch>
        </p:blipFill>
        <p:spPr bwMode="auto">
          <a:xfrm>
            <a:off x="4716016" y="2355726"/>
            <a:ext cx="2798888" cy="1574375"/>
          </a:xfrm>
          <a:prstGeom prst="rect">
            <a:avLst/>
          </a:prstGeom>
          <a:noFill/>
        </p:spPr>
      </p:pic>
      <p:pic>
        <p:nvPicPr>
          <p:cNvPr id="13" name="Picture 6" descr="http://fc02.deviantart.net/fs71/f/2013/255/4/c/utility_poles_by_regus_ttef-d6m16w5.png"/>
          <p:cNvPicPr>
            <a:picLocks noChangeAspect="1" noChangeArrowheads="1"/>
          </p:cNvPicPr>
          <p:nvPr userDrawn="1"/>
        </p:nvPicPr>
        <p:blipFill>
          <a:blip r:embed="rId3" cstate="print"/>
          <a:srcRect/>
          <a:stretch>
            <a:fillRect/>
          </a:stretch>
        </p:blipFill>
        <p:spPr bwMode="auto">
          <a:xfrm flipH="1">
            <a:off x="1989136" y="2355726"/>
            <a:ext cx="2798888" cy="1574375"/>
          </a:xfrm>
          <a:prstGeom prst="rect">
            <a:avLst/>
          </a:prstGeom>
          <a:noFill/>
        </p:spPr>
      </p:pic>
      <p:sp>
        <p:nvSpPr>
          <p:cNvPr id="14" name="צורה חופשית 13"/>
          <p:cNvSpPr/>
          <p:nvPr userDrawn="1"/>
        </p:nvSpPr>
        <p:spPr>
          <a:xfrm>
            <a:off x="-108520" y="-1"/>
            <a:ext cx="9289032" cy="6244159"/>
          </a:xfrm>
          <a:custGeom>
            <a:avLst/>
            <a:gdLst>
              <a:gd name="connsiteX0" fmla="*/ 0 w 9289032"/>
              <a:gd name="connsiteY0" fmla="*/ 2013718 h 5976664"/>
              <a:gd name="connsiteX1" fmla="*/ 589806 w 9289032"/>
              <a:gd name="connsiteY1" fmla="*/ 589805 h 5976664"/>
              <a:gd name="connsiteX2" fmla="*/ 2013721 w 9289032"/>
              <a:gd name="connsiteY2" fmla="*/ 3 h 5976664"/>
              <a:gd name="connsiteX3" fmla="*/ 7275314 w 9289032"/>
              <a:gd name="connsiteY3" fmla="*/ 0 h 5976664"/>
              <a:gd name="connsiteX4" fmla="*/ 8699227 w 9289032"/>
              <a:gd name="connsiteY4" fmla="*/ 589806 h 5976664"/>
              <a:gd name="connsiteX5" fmla="*/ 9289029 w 9289032"/>
              <a:gd name="connsiteY5" fmla="*/ 2013721 h 5976664"/>
              <a:gd name="connsiteX6" fmla="*/ 9289032 w 9289032"/>
              <a:gd name="connsiteY6" fmla="*/ 3962946 h 5976664"/>
              <a:gd name="connsiteX7" fmla="*/ 8699227 w 9289032"/>
              <a:gd name="connsiteY7" fmla="*/ 5386860 h 5976664"/>
              <a:gd name="connsiteX8" fmla="*/ 7275313 w 9289032"/>
              <a:gd name="connsiteY8" fmla="*/ 5976664 h 5976664"/>
              <a:gd name="connsiteX9" fmla="*/ 2013718 w 9289032"/>
              <a:gd name="connsiteY9" fmla="*/ 5976664 h 5976664"/>
              <a:gd name="connsiteX10" fmla="*/ 589804 w 9289032"/>
              <a:gd name="connsiteY10" fmla="*/ 5386858 h 5976664"/>
              <a:gd name="connsiteX11" fmla="*/ 1 w 9289032"/>
              <a:gd name="connsiteY11" fmla="*/ 3962943 h 5976664"/>
              <a:gd name="connsiteX12" fmla="*/ 0 w 9289032"/>
              <a:gd name="connsiteY12" fmla="*/ 2013718 h 5976664"/>
              <a:gd name="connsiteX0" fmla="*/ 0 w 9289032"/>
              <a:gd name="connsiteY0" fmla="*/ 2209204 h 6172150"/>
              <a:gd name="connsiteX1" fmla="*/ 589806 w 9289032"/>
              <a:gd name="connsiteY1" fmla="*/ 785291 h 6172150"/>
              <a:gd name="connsiteX2" fmla="*/ 2013721 w 9289032"/>
              <a:gd name="connsiteY2" fmla="*/ 195489 h 6172150"/>
              <a:gd name="connsiteX3" fmla="*/ 7200800 w 9289032"/>
              <a:gd name="connsiteY3" fmla="*/ 0 h 6172150"/>
              <a:gd name="connsiteX4" fmla="*/ 8699227 w 9289032"/>
              <a:gd name="connsiteY4" fmla="*/ 785292 h 6172150"/>
              <a:gd name="connsiteX5" fmla="*/ 9289029 w 9289032"/>
              <a:gd name="connsiteY5" fmla="*/ 2209207 h 6172150"/>
              <a:gd name="connsiteX6" fmla="*/ 9289032 w 9289032"/>
              <a:gd name="connsiteY6" fmla="*/ 4158432 h 6172150"/>
              <a:gd name="connsiteX7" fmla="*/ 8699227 w 9289032"/>
              <a:gd name="connsiteY7" fmla="*/ 5582346 h 6172150"/>
              <a:gd name="connsiteX8" fmla="*/ 7275313 w 9289032"/>
              <a:gd name="connsiteY8" fmla="*/ 6172150 h 6172150"/>
              <a:gd name="connsiteX9" fmla="*/ 2013718 w 9289032"/>
              <a:gd name="connsiteY9" fmla="*/ 6172150 h 6172150"/>
              <a:gd name="connsiteX10" fmla="*/ 589804 w 9289032"/>
              <a:gd name="connsiteY10" fmla="*/ 5582344 h 6172150"/>
              <a:gd name="connsiteX11" fmla="*/ 1 w 9289032"/>
              <a:gd name="connsiteY11" fmla="*/ 4158429 h 6172150"/>
              <a:gd name="connsiteX12" fmla="*/ 0 w 9289032"/>
              <a:gd name="connsiteY12" fmla="*/ 2209204 h 6172150"/>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699227 w 9289032"/>
              <a:gd name="connsiteY7" fmla="*/ 5582347 h 6172151"/>
              <a:gd name="connsiteX8" fmla="*/ 7275313 w 9289032"/>
              <a:gd name="connsiteY8" fmla="*/ 6172151 h 6172151"/>
              <a:gd name="connsiteX9" fmla="*/ 2013718 w 9289032"/>
              <a:gd name="connsiteY9" fmla="*/ 6172151 h 6172151"/>
              <a:gd name="connsiteX10" fmla="*/ 589804 w 9289032"/>
              <a:gd name="connsiteY10" fmla="*/ 5582345 h 6172151"/>
              <a:gd name="connsiteX11" fmla="*/ 1 w 9289032"/>
              <a:gd name="connsiteY11" fmla="*/ 4158430 h 6172151"/>
              <a:gd name="connsiteX12" fmla="*/ 0 w 9289032"/>
              <a:gd name="connsiteY12" fmla="*/ 2209205 h 6172151"/>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699227 w 9289032"/>
              <a:gd name="connsiteY7" fmla="*/ 5582347 h 6172151"/>
              <a:gd name="connsiteX8" fmla="*/ 7275313 w 9289032"/>
              <a:gd name="connsiteY8" fmla="*/ 6172151 h 6172151"/>
              <a:gd name="connsiteX9" fmla="*/ 2013718 w 9289032"/>
              <a:gd name="connsiteY9" fmla="*/ 6172151 h 6172151"/>
              <a:gd name="connsiteX10" fmla="*/ 1008112 w 9289032"/>
              <a:gd name="connsiteY10" fmla="*/ 5308056 h 6172151"/>
              <a:gd name="connsiteX11" fmla="*/ 1 w 9289032"/>
              <a:gd name="connsiteY11" fmla="*/ 4158430 h 6172151"/>
              <a:gd name="connsiteX12" fmla="*/ 0 w 9289032"/>
              <a:gd name="connsiteY12" fmla="*/ 2209205 h 6172151"/>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699227 w 9289032"/>
              <a:gd name="connsiteY7" fmla="*/ 5582347 h 6172151"/>
              <a:gd name="connsiteX8" fmla="*/ 7275313 w 9289032"/>
              <a:gd name="connsiteY8" fmla="*/ 6172151 h 6172151"/>
              <a:gd name="connsiteX9" fmla="*/ 2520280 w 9289032"/>
              <a:gd name="connsiteY9" fmla="*/ 5524080 h 6172151"/>
              <a:gd name="connsiteX10" fmla="*/ 1008112 w 9289032"/>
              <a:gd name="connsiteY10" fmla="*/ 5308056 h 6172151"/>
              <a:gd name="connsiteX11" fmla="*/ 1 w 9289032"/>
              <a:gd name="connsiteY11" fmla="*/ 4158430 h 6172151"/>
              <a:gd name="connsiteX12" fmla="*/ 0 w 9289032"/>
              <a:gd name="connsiteY12" fmla="*/ 2209205 h 6172151"/>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699227 w 9289032"/>
              <a:gd name="connsiteY7" fmla="*/ 5582347 h 6172151"/>
              <a:gd name="connsiteX8" fmla="*/ 7275313 w 9289032"/>
              <a:gd name="connsiteY8" fmla="*/ 6172151 h 6172151"/>
              <a:gd name="connsiteX9" fmla="*/ 2520280 w 9289032"/>
              <a:gd name="connsiteY9" fmla="*/ 5524080 h 6172151"/>
              <a:gd name="connsiteX10" fmla="*/ 1224136 w 9289032"/>
              <a:gd name="connsiteY10" fmla="*/ 5143502 h 6172151"/>
              <a:gd name="connsiteX11" fmla="*/ 1008112 w 9289032"/>
              <a:gd name="connsiteY11" fmla="*/ 5308056 h 6172151"/>
              <a:gd name="connsiteX12" fmla="*/ 1 w 9289032"/>
              <a:gd name="connsiteY12" fmla="*/ 4158430 h 6172151"/>
              <a:gd name="connsiteX13" fmla="*/ 0 w 9289032"/>
              <a:gd name="connsiteY13" fmla="*/ 2209205 h 6172151"/>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699227 w 9289032"/>
              <a:gd name="connsiteY7" fmla="*/ 5582347 h 6172151"/>
              <a:gd name="connsiteX8" fmla="*/ 7275313 w 9289032"/>
              <a:gd name="connsiteY8" fmla="*/ 6172151 h 6172151"/>
              <a:gd name="connsiteX9" fmla="*/ 2520280 w 9289032"/>
              <a:gd name="connsiteY9" fmla="*/ 5524080 h 6172151"/>
              <a:gd name="connsiteX10" fmla="*/ 1224136 w 9289032"/>
              <a:gd name="connsiteY10" fmla="*/ 5143502 h 6172151"/>
              <a:gd name="connsiteX11" fmla="*/ 864096 w 9289032"/>
              <a:gd name="connsiteY11" fmla="*/ 5143502 h 6172151"/>
              <a:gd name="connsiteX12" fmla="*/ 1 w 9289032"/>
              <a:gd name="connsiteY12" fmla="*/ 4158430 h 6172151"/>
              <a:gd name="connsiteX13" fmla="*/ 0 w 9289032"/>
              <a:gd name="connsiteY13" fmla="*/ 2209205 h 6172151"/>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699227 w 9289032"/>
              <a:gd name="connsiteY7" fmla="*/ 5582347 h 6172151"/>
              <a:gd name="connsiteX8" fmla="*/ 7275313 w 9289032"/>
              <a:gd name="connsiteY8" fmla="*/ 6172151 h 6172151"/>
              <a:gd name="connsiteX9" fmla="*/ 2520280 w 9289032"/>
              <a:gd name="connsiteY9" fmla="*/ 5524080 h 6172151"/>
              <a:gd name="connsiteX10" fmla="*/ 1224136 w 9289032"/>
              <a:gd name="connsiteY10" fmla="*/ 5143502 h 6172151"/>
              <a:gd name="connsiteX11" fmla="*/ 864096 w 9289032"/>
              <a:gd name="connsiteY11" fmla="*/ 5143502 h 6172151"/>
              <a:gd name="connsiteX12" fmla="*/ 1 w 9289032"/>
              <a:gd name="connsiteY12" fmla="*/ 4158430 h 6172151"/>
              <a:gd name="connsiteX13" fmla="*/ 0 w 9289032"/>
              <a:gd name="connsiteY13" fmla="*/ 2209205 h 6172151"/>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568952 w 9289032"/>
              <a:gd name="connsiteY7" fmla="*/ 4876008 h 6172151"/>
              <a:gd name="connsiteX8" fmla="*/ 7275313 w 9289032"/>
              <a:gd name="connsiteY8" fmla="*/ 6172151 h 6172151"/>
              <a:gd name="connsiteX9" fmla="*/ 2520280 w 9289032"/>
              <a:gd name="connsiteY9" fmla="*/ 5524080 h 6172151"/>
              <a:gd name="connsiteX10" fmla="*/ 1224136 w 9289032"/>
              <a:gd name="connsiteY10" fmla="*/ 5143502 h 6172151"/>
              <a:gd name="connsiteX11" fmla="*/ 864096 w 9289032"/>
              <a:gd name="connsiteY11" fmla="*/ 5143502 h 6172151"/>
              <a:gd name="connsiteX12" fmla="*/ 1 w 9289032"/>
              <a:gd name="connsiteY12" fmla="*/ 4158430 h 6172151"/>
              <a:gd name="connsiteX13" fmla="*/ 0 w 9289032"/>
              <a:gd name="connsiteY13" fmla="*/ 2209205 h 6172151"/>
              <a:gd name="connsiteX0" fmla="*/ 0 w 9289032"/>
              <a:gd name="connsiteY0" fmla="*/ 2209205 h 5524080"/>
              <a:gd name="connsiteX1" fmla="*/ 589806 w 9289032"/>
              <a:gd name="connsiteY1" fmla="*/ 785292 h 5524080"/>
              <a:gd name="connsiteX2" fmla="*/ 2520280 w 9289032"/>
              <a:gd name="connsiteY2" fmla="*/ 1 h 5524080"/>
              <a:gd name="connsiteX3" fmla="*/ 7200800 w 9289032"/>
              <a:gd name="connsiteY3" fmla="*/ 1 h 5524080"/>
              <a:gd name="connsiteX4" fmla="*/ 8699227 w 9289032"/>
              <a:gd name="connsiteY4" fmla="*/ 785293 h 5524080"/>
              <a:gd name="connsiteX5" fmla="*/ 9289029 w 9289032"/>
              <a:gd name="connsiteY5" fmla="*/ 2209208 h 5524080"/>
              <a:gd name="connsiteX6" fmla="*/ 9289032 w 9289032"/>
              <a:gd name="connsiteY6" fmla="*/ 4158433 h 5524080"/>
              <a:gd name="connsiteX7" fmla="*/ 8568952 w 9289032"/>
              <a:gd name="connsiteY7" fmla="*/ 4876008 h 5524080"/>
              <a:gd name="connsiteX8" fmla="*/ 6768752 w 9289032"/>
              <a:gd name="connsiteY8" fmla="*/ 5143502 h 5524080"/>
              <a:gd name="connsiteX9" fmla="*/ 2520280 w 9289032"/>
              <a:gd name="connsiteY9" fmla="*/ 5524080 h 5524080"/>
              <a:gd name="connsiteX10" fmla="*/ 1224136 w 9289032"/>
              <a:gd name="connsiteY10" fmla="*/ 5143502 h 5524080"/>
              <a:gd name="connsiteX11" fmla="*/ 864096 w 9289032"/>
              <a:gd name="connsiteY11" fmla="*/ 5143502 h 5524080"/>
              <a:gd name="connsiteX12" fmla="*/ 1 w 9289032"/>
              <a:gd name="connsiteY12" fmla="*/ 4158430 h 5524080"/>
              <a:gd name="connsiteX13" fmla="*/ 0 w 9289032"/>
              <a:gd name="connsiteY13" fmla="*/ 2209205 h 5524080"/>
              <a:gd name="connsiteX0" fmla="*/ 0 w 9289032"/>
              <a:gd name="connsiteY0" fmla="*/ 2209205 h 5253653"/>
              <a:gd name="connsiteX1" fmla="*/ 589806 w 9289032"/>
              <a:gd name="connsiteY1" fmla="*/ 785292 h 5253653"/>
              <a:gd name="connsiteX2" fmla="*/ 2520280 w 9289032"/>
              <a:gd name="connsiteY2" fmla="*/ 1 h 5253653"/>
              <a:gd name="connsiteX3" fmla="*/ 7200800 w 9289032"/>
              <a:gd name="connsiteY3" fmla="*/ 1 h 5253653"/>
              <a:gd name="connsiteX4" fmla="*/ 8699227 w 9289032"/>
              <a:gd name="connsiteY4" fmla="*/ 785293 h 5253653"/>
              <a:gd name="connsiteX5" fmla="*/ 9289029 w 9289032"/>
              <a:gd name="connsiteY5" fmla="*/ 2209208 h 5253653"/>
              <a:gd name="connsiteX6" fmla="*/ 9289032 w 9289032"/>
              <a:gd name="connsiteY6" fmla="*/ 4158433 h 5253653"/>
              <a:gd name="connsiteX7" fmla="*/ 8568952 w 9289032"/>
              <a:gd name="connsiteY7" fmla="*/ 4876008 h 5253653"/>
              <a:gd name="connsiteX8" fmla="*/ 6768752 w 9289032"/>
              <a:gd name="connsiteY8" fmla="*/ 5143502 h 5253653"/>
              <a:gd name="connsiteX9" fmla="*/ 2592288 w 9289032"/>
              <a:gd name="connsiteY9" fmla="*/ 5143502 h 5253653"/>
              <a:gd name="connsiteX10" fmla="*/ 1224136 w 9289032"/>
              <a:gd name="connsiteY10" fmla="*/ 5143502 h 5253653"/>
              <a:gd name="connsiteX11" fmla="*/ 864096 w 9289032"/>
              <a:gd name="connsiteY11" fmla="*/ 5143502 h 5253653"/>
              <a:gd name="connsiteX12" fmla="*/ 1 w 9289032"/>
              <a:gd name="connsiteY12" fmla="*/ 4158430 h 5253653"/>
              <a:gd name="connsiteX13" fmla="*/ 0 w 9289032"/>
              <a:gd name="connsiteY13" fmla="*/ 2209205 h 5253653"/>
              <a:gd name="connsiteX0" fmla="*/ 0 w 9289032"/>
              <a:gd name="connsiteY0" fmla="*/ 2209205 h 5253654"/>
              <a:gd name="connsiteX1" fmla="*/ 589806 w 9289032"/>
              <a:gd name="connsiteY1" fmla="*/ 785292 h 5253654"/>
              <a:gd name="connsiteX2" fmla="*/ 2520280 w 9289032"/>
              <a:gd name="connsiteY2" fmla="*/ 1 h 5253654"/>
              <a:gd name="connsiteX3" fmla="*/ 7200800 w 9289032"/>
              <a:gd name="connsiteY3" fmla="*/ 1 h 5253654"/>
              <a:gd name="connsiteX4" fmla="*/ 8699227 w 9289032"/>
              <a:gd name="connsiteY4" fmla="*/ 785293 h 5253654"/>
              <a:gd name="connsiteX5" fmla="*/ 9289029 w 9289032"/>
              <a:gd name="connsiteY5" fmla="*/ 2209208 h 5253654"/>
              <a:gd name="connsiteX6" fmla="*/ 9289032 w 9289032"/>
              <a:gd name="connsiteY6" fmla="*/ 4158433 h 5253654"/>
              <a:gd name="connsiteX7" fmla="*/ 8928992 w 9289032"/>
              <a:gd name="connsiteY7" fmla="*/ 4876009 h 5253654"/>
              <a:gd name="connsiteX8" fmla="*/ 6768752 w 9289032"/>
              <a:gd name="connsiteY8" fmla="*/ 5143502 h 5253654"/>
              <a:gd name="connsiteX9" fmla="*/ 2592288 w 9289032"/>
              <a:gd name="connsiteY9" fmla="*/ 5143502 h 5253654"/>
              <a:gd name="connsiteX10" fmla="*/ 1224136 w 9289032"/>
              <a:gd name="connsiteY10" fmla="*/ 5143502 h 5253654"/>
              <a:gd name="connsiteX11" fmla="*/ 864096 w 9289032"/>
              <a:gd name="connsiteY11" fmla="*/ 5143502 h 5253654"/>
              <a:gd name="connsiteX12" fmla="*/ 1 w 9289032"/>
              <a:gd name="connsiteY12" fmla="*/ 4158430 h 5253654"/>
              <a:gd name="connsiteX13" fmla="*/ 0 w 9289032"/>
              <a:gd name="connsiteY13" fmla="*/ 2209205 h 5253654"/>
              <a:gd name="connsiteX0" fmla="*/ 0 w 9289032"/>
              <a:gd name="connsiteY0" fmla="*/ 2209204 h 5253653"/>
              <a:gd name="connsiteX1" fmla="*/ 589806 w 9289032"/>
              <a:gd name="connsiteY1" fmla="*/ 785291 h 5253653"/>
              <a:gd name="connsiteX2" fmla="*/ 2232248 w 9289032"/>
              <a:gd name="connsiteY2" fmla="*/ 1 h 5253653"/>
              <a:gd name="connsiteX3" fmla="*/ 7200800 w 9289032"/>
              <a:gd name="connsiteY3" fmla="*/ 0 h 5253653"/>
              <a:gd name="connsiteX4" fmla="*/ 8699227 w 9289032"/>
              <a:gd name="connsiteY4" fmla="*/ 785292 h 5253653"/>
              <a:gd name="connsiteX5" fmla="*/ 9289029 w 9289032"/>
              <a:gd name="connsiteY5" fmla="*/ 2209207 h 5253653"/>
              <a:gd name="connsiteX6" fmla="*/ 9289032 w 9289032"/>
              <a:gd name="connsiteY6" fmla="*/ 4158432 h 5253653"/>
              <a:gd name="connsiteX7" fmla="*/ 8928992 w 9289032"/>
              <a:gd name="connsiteY7" fmla="*/ 4876008 h 5253653"/>
              <a:gd name="connsiteX8" fmla="*/ 6768752 w 9289032"/>
              <a:gd name="connsiteY8" fmla="*/ 5143501 h 5253653"/>
              <a:gd name="connsiteX9" fmla="*/ 2592288 w 9289032"/>
              <a:gd name="connsiteY9" fmla="*/ 5143501 h 5253653"/>
              <a:gd name="connsiteX10" fmla="*/ 1224136 w 9289032"/>
              <a:gd name="connsiteY10" fmla="*/ 5143501 h 5253653"/>
              <a:gd name="connsiteX11" fmla="*/ 864096 w 9289032"/>
              <a:gd name="connsiteY11" fmla="*/ 5143501 h 5253653"/>
              <a:gd name="connsiteX12" fmla="*/ 1 w 9289032"/>
              <a:gd name="connsiteY12" fmla="*/ 4158429 h 5253653"/>
              <a:gd name="connsiteX13" fmla="*/ 0 w 9289032"/>
              <a:gd name="connsiteY13" fmla="*/ 2209204 h 5253653"/>
              <a:gd name="connsiteX0" fmla="*/ 0 w 9289032"/>
              <a:gd name="connsiteY0" fmla="*/ 2209204 h 5253653"/>
              <a:gd name="connsiteX1" fmla="*/ 720080 w 9289032"/>
              <a:gd name="connsiteY1" fmla="*/ 649160 h 5253653"/>
              <a:gd name="connsiteX2" fmla="*/ 2232248 w 9289032"/>
              <a:gd name="connsiteY2" fmla="*/ 1 h 5253653"/>
              <a:gd name="connsiteX3" fmla="*/ 7200800 w 9289032"/>
              <a:gd name="connsiteY3" fmla="*/ 0 h 5253653"/>
              <a:gd name="connsiteX4" fmla="*/ 8699227 w 9289032"/>
              <a:gd name="connsiteY4" fmla="*/ 785292 h 5253653"/>
              <a:gd name="connsiteX5" fmla="*/ 9289029 w 9289032"/>
              <a:gd name="connsiteY5" fmla="*/ 2209207 h 5253653"/>
              <a:gd name="connsiteX6" fmla="*/ 9289032 w 9289032"/>
              <a:gd name="connsiteY6" fmla="*/ 4158432 h 5253653"/>
              <a:gd name="connsiteX7" fmla="*/ 8928992 w 9289032"/>
              <a:gd name="connsiteY7" fmla="*/ 4876008 h 5253653"/>
              <a:gd name="connsiteX8" fmla="*/ 6768752 w 9289032"/>
              <a:gd name="connsiteY8" fmla="*/ 5143501 h 5253653"/>
              <a:gd name="connsiteX9" fmla="*/ 2592288 w 9289032"/>
              <a:gd name="connsiteY9" fmla="*/ 5143501 h 5253653"/>
              <a:gd name="connsiteX10" fmla="*/ 1224136 w 9289032"/>
              <a:gd name="connsiteY10" fmla="*/ 5143501 h 5253653"/>
              <a:gd name="connsiteX11" fmla="*/ 864096 w 9289032"/>
              <a:gd name="connsiteY11" fmla="*/ 5143501 h 5253653"/>
              <a:gd name="connsiteX12" fmla="*/ 1 w 9289032"/>
              <a:gd name="connsiteY12" fmla="*/ 4158429 h 5253653"/>
              <a:gd name="connsiteX13" fmla="*/ 0 w 9289032"/>
              <a:gd name="connsiteY13" fmla="*/ 2209204 h 5253653"/>
              <a:gd name="connsiteX0" fmla="*/ 0 w 9289032"/>
              <a:gd name="connsiteY0" fmla="*/ 2209204 h 5253653"/>
              <a:gd name="connsiteX1" fmla="*/ 576064 w 9289032"/>
              <a:gd name="connsiteY1" fmla="*/ 709746 h 5253653"/>
              <a:gd name="connsiteX2" fmla="*/ 2232248 w 9289032"/>
              <a:gd name="connsiteY2" fmla="*/ 1 h 5253653"/>
              <a:gd name="connsiteX3" fmla="*/ 7200800 w 9289032"/>
              <a:gd name="connsiteY3" fmla="*/ 0 h 5253653"/>
              <a:gd name="connsiteX4" fmla="*/ 8699227 w 9289032"/>
              <a:gd name="connsiteY4" fmla="*/ 785292 h 5253653"/>
              <a:gd name="connsiteX5" fmla="*/ 9289029 w 9289032"/>
              <a:gd name="connsiteY5" fmla="*/ 2209207 h 5253653"/>
              <a:gd name="connsiteX6" fmla="*/ 9289032 w 9289032"/>
              <a:gd name="connsiteY6" fmla="*/ 4158432 h 5253653"/>
              <a:gd name="connsiteX7" fmla="*/ 8928992 w 9289032"/>
              <a:gd name="connsiteY7" fmla="*/ 4876008 h 5253653"/>
              <a:gd name="connsiteX8" fmla="*/ 6768752 w 9289032"/>
              <a:gd name="connsiteY8" fmla="*/ 5143501 h 5253653"/>
              <a:gd name="connsiteX9" fmla="*/ 2592288 w 9289032"/>
              <a:gd name="connsiteY9" fmla="*/ 5143501 h 5253653"/>
              <a:gd name="connsiteX10" fmla="*/ 1224136 w 9289032"/>
              <a:gd name="connsiteY10" fmla="*/ 5143501 h 5253653"/>
              <a:gd name="connsiteX11" fmla="*/ 864096 w 9289032"/>
              <a:gd name="connsiteY11" fmla="*/ 5143501 h 5253653"/>
              <a:gd name="connsiteX12" fmla="*/ 1 w 9289032"/>
              <a:gd name="connsiteY12" fmla="*/ 4158429 h 5253653"/>
              <a:gd name="connsiteX13" fmla="*/ 0 w 9289032"/>
              <a:gd name="connsiteY13" fmla="*/ 2209204 h 5253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289032" h="5253653">
                <a:moveTo>
                  <a:pt x="0" y="2209204"/>
                </a:moveTo>
                <a:cubicBezTo>
                  <a:pt x="1" y="1675133"/>
                  <a:pt x="204023" y="1077946"/>
                  <a:pt x="576064" y="709746"/>
                </a:cubicBezTo>
                <a:cubicBezTo>
                  <a:pt x="948105" y="341546"/>
                  <a:pt x="1698177" y="0"/>
                  <a:pt x="2232248" y="1"/>
                </a:cubicBezTo>
                <a:lnTo>
                  <a:pt x="7200800" y="0"/>
                </a:lnTo>
                <a:cubicBezTo>
                  <a:pt x="7734871" y="1"/>
                  <a:pt x="8351189" y="417091"/>
                  <a:pt x="8699227" y="785292"/>
                </a:cubicBezTo>
                <a:cubicBezTo>
                  <a:pt x="9047265" y="1153493"/>
                  <a:pt x="9289030" y="1675136"/>
                  <a:pt x="9289029" y="2209207"/>
                </a:cubicBezTo>
                <a:cubicBezTo>
                  <a:pt x="9289030" y="2858949"/>
                  <a:pt x="9289031" y="3508690"/>
                  <a:pt x="9289032" y="4158432"/>
                </a:cubicBezTo>
                <a:lnTo>
                  <a:pt x="8928992" y="4876008"/>
                </a:lnTo>
                <a:cubicBezTo>
                  <a:pt x="8551346" y="5253653"/>
                  <a:pt x="7302823" y="5143501"/>
                  <a:pt x="6768752" y="5143501"/>
                </a:cubicBezTo>
                <a:lnTo>
                  <a:pt x="2592288" y="5143501"/>
                </a:lnTo>
                <a:lnTo>
                  <a:pt x="1224136" y="5143501"/>
                </a:lnTo>
                <a:cubicBezTo>
                  <a:pt x="972108" y="5107497"/>
                  <a:pt x="1010919" y="5123169"/>
                  <a:pt x="864096" y="5143501"/>
                </a:cubicBezTo>
                <a:cubicBezTo>
                  <a:pt x="660074" y="4979322"/>
                  <a:pt x="0" y="4692501"/>
                  <a:pt x="1" y="4158429"/>
                </a:cubicBezTo>
                <a:cubicBezTo>
                  <a:pt x="1" y="3508687"/>
                  <a:pt x="0" y="2858946"/>
                  <a:pt x="0" y="22092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5400" dirty="0">
              <a:solidFill>
                <a:schemeClr val="tx1"/>
              </a:solidFill>
              <a:latin typeface="Carmela" pitchFamily="2" charset="-79"/>
              <a:ea typeface="Carmela" pitchFamily="2" charset="-79"/>
              <a:cs typeface="Carmela" pitchFamily="2" charset="-79"/>
            </a:endParaRPr>
          </a:p>
        </p:txBody>
      </p:sp>
      <p:pic>
        <p:nvPicPr>
          <p:cNvPr id="15" name="Picture 8" descr="https://s3-eu-west-1.amazonaws.com/schooly/vitkin/vitkin/%D7%9E%D7%A0%D7%95%D7%A8%D7%94.png"/>
          <p:cNvPicPr>
            <a:picLocks noChangeAspect="1" noChangeArrowheads="1"/>
          </p:cNvPicPr>
          <p:nvPr userDrawn="1"/>
        </p:nvPicPr>
        <p:blipFill>
          <a:blip r:embed="rId4" cstate="print">
            <a:clrChange>
              <a:clrFrom>
                <a:srgbClr val="FFFFFF"/>
              </a:clrFrom>
              <a:clrTo>
                <a:srgbClr val="FFFFFF">
                  <a:alpha val="0"/>
                </a:srgbClr>
              </a:clrTo>
            </a:clrChange>
          </a:blip>
          <a:srcRect/>
          <a:stretch>
            <a:fillRect/>
          </a:stretch>
        </p:blipFill>
        <p:spPr bwMode="auto">
          <a:xfrm>
            <a:off x="8604448" y="4652553"/>
            <a:ext cx="360040" cy="490947"/>
          </a:xfrm>
          <a:prstGeom prst="rect">
            <a:avLst/>
          </a:prstGeom>
          <a:noFill/>
        </p:spPr>
      </p:pic>
      <p:sp>
        <p:nvSpPr>
          <p:cNvPr id="16" name="TextBox 15"/>
          <p:cNvSpPr txBox="1"/>
          <p:nvPr userDrawn="1"/>
        </p:nvSpPr>
        <p:spPr>
          <a:xfrm>
            <a:off x="5868144" y="4803998"/>
            <a:ext cx="4392488" cy="415498"/>
          </a:xfrm>
          <a:prstGeom prst="rect">
            <a:avLst/>
          </a:prstGeom>
          <a:noFill/>
        </p:spPr>
        <p:txBody>
          <a:bodyPr wrap="square" rtlCol="1">
            <a:spAutoFit/>
          </a:bodyPr>
          <a:lstStyle/>
          <a:p>
            <a:pPr algn="ctr"/>
            <a:r>
              <a:rPr lang="he-IL" sz="1200" b="1" spc="300" dirty="0" smtClean="0">
                <a:ln>
                  <a:solidFill>
                    <a:srgbClr val="FFCC00"/>
                  </a:solidFill>
                </a:ln>
                <a:solidFill>
                  <a:srgbClr val="FFCC00"/>
                </a:solidFill>
                <a:effectLst>
                  <a:outerShdw blurRad="38100" dist="38100" dir="2700000" algn="tl">
                    <a:srgbClr val="000000">
                      <a:alpha val="43137"/>
                    </a:srgbClr>
                  </a:outerShdw>
                </a:effectLst>
                <a:latin typeface="Arial Unicode MS" pitchFamily="34" charset="-128"/>
                <a:ea typeface="Arial Unicode MS" pitchFamily="34" charset="-128"/>
              </a:rPr>
              <a:t>נתיב האור </a:t>
            </a:r>
          </a:p>
          <a:p>
            <a:pPr algn="ctr"/>
            <a:r>
              <a:rPr lang="he-IL" sz="800" b="1" dirty="0" smtClean="0">
                <a:solidFill>
                  <a:schemeClr val="bg1">
                    <a:lumMod val="65000"/>
                  </a:schemeClr>
                </a:solidFill>
                <a:latin typeface="Arial Unicode MS" pitchFamily="34" charset="-128"/>
                <a:ea typeface="Arial Unicode MS" pitchFamily="34" charset="-128"/>
              </a:rPr>
              <a:t>דרך חיים נבונה בסביבת חשמל</a:t>
            </a:r>
            <a:endParaRPr lang="he-IL" sz="800" b="1" dirty="0">
              <a:solidFill>
                <a:schemeClr val="bg1">
                  <a:lumMod val="65000"/>
                </a:schemeClr>
              </a:solidFill>
              <a:latin typeface="Arial Unicode MS" pitchFamily="34" charset="-128"/>
              <a:ea typeface="Arial Unicode MS" pitchFamily="34" charset="-128"/>
            </a:endParaRPr>
          </a:p>
        </p:txBody>
      </p:sp>
      <p:sp>
        <p:nvSpPr>
          <p:cNvPr id="17" name="צורה חופשית 16"/>
          <p:cNvSpPr/>
          <p:nvPr userDrawn="1"/>
        </p:nvSpPr>
        <p:spPr>
          <a:xfrm>
            <a:off x="-108520" y="4082699"/>
            <a:ext cx="971600" cy="1080120"/>
          </a:xfrm>
          <a:custGeom>
            <a:avLst/>
            <a:gdLst>
              <a:gd name="connsiteX0" fmla="*/ 0 w 971600"/>
              <a:gd name="connsiteY0" fmla="*/ 1080120 h 1080120"/>
              <a:gd name="connsiteX1" fmla="*/ 0 w 971600"/>
              <a:gd name="connsiteY1" fmla="*/ 0 h 1080120"/>
              <a:gd name="connsiteX2" fmla="*/ 971600 w 971600"/>
              <a:gd name="connsiteY2" fmla="*/ 1080120 h 1080120"/>
              <a:gd name="connsiteX3" fmla="*/ 0 w 971600"/>
              <a:gd name="connsiteY3" fmla="*/ 1080120 h 1080120"/>
              <a:gd name="connsiteX0" fmla="*/ 0 w 971600"/>
              <a:gd name="connsiteY0" fmla="*/ 1080120 h 1080120"/>
              <a:gd name="connsiteX1" fmla="*/ 0 w 971600"/>
              <a:gd name="connsiteY1" fmla="*/ 0 h 1080120"/>
              <a:gd name="connsiteX2" fmla="*/ 323528 w 971600"/>
              <a:gd name="connsiteY2" fmla="*/ 740618 h 1080120"/>
              <a:gd name="connsiteX3" fmla="*/ 971600 w 971600"/>
              <a:gd name="connsiteY3" fmla="*/ 1080120 h 1080120"/>
              <a:gd name="connsiteX4" fmla="*/ 0 w 971600"/>
              <a:gd name="connsiteY4" fmla="*/ 1080120 h 1080120"/>
              <a:gd name="connsiteX0" fmla="*/ 0 w 971600"/>
              <a:gd name="connsiteY0" fmla="*/ 1080120 h 1080120"/>
              <a:gd name="connsiteX1" fmla="*/ 0 w 971600"/>
              <a:gd name="connsiteY1" fmla="*/ 0 h 1080120"/>
              <a:gd name="connsiteX2" fmla="*/ 251520 w 971600"/>
              <a:gd name="connsiteY2" fmla="*/ 596602 h 1080120"/>
              <a:gd name="connsiteX3" fmla="*/ 971600 w 971600"/>
              <a:gd name="connsiteY3" fmla="*/ 1080120 h 1080120"/>
              <a:gd name="connsiteX4" fmla="*/ 0 w 971600"/>
              <a:gd name="connsiteY4" fmla="*/ 1080120 h 1080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600" h="1080120">
                <a:moveTo>
                  <a:pt x="0" y="1080120"/>
                </a:moveTo>
                <a:lnTo>
                  <a:pt x="0" y="0"/>
                </a:lnTo>
                <a:lnTo>
                  <a:pt x="251520" y="596602"/>
                </a:lnTo>
                <a:lnTo>
                  <a:pt x="971600" y="1080120"/>
                </a:lnTo>
                <a:lnTo>
                  <a:pt x="0" y="108012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ירח 17"/>
          <p:cNvSpPr/>
          <p:nvPr userDrawn="1"/>
        </p:nvSpPr>
        <p:spPr>
          <a:xfrm rot="19460853">
            <a:off x="107090" y="3675534"/>
            <a:ext cx="360868" cy="1844198"/>
          </a:xfrm>
          <a:prstGeom prst="mo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צורה חופשית 18"/>
          <p:cNvSpPr/>
          <p:nvPr userDrawn="1"/>
        </p:nvSpPr>
        <p:spPr>
          <a:xfrm rot="17702571">
            <a:off x="5736302" y="2689073"/>
            <a:ext cx="8677138" cy="488901"/>
          </a:xfrm>
          <a:custGeom>
            <a:avLst/>
            <a:gdLst>
              <a:gd name="connsiteX0" fmla="*/ 0 w 3384376"/>
              <a:gd name="connsiteY0" fmla="*/ 0 h 267494"/>
              <a:gd name="connsiteX1" fmla="*/ 3384376 w 3384376"/>
              <a:gd name="connsiteY1" fmla="*/ 0 h 267494"/>
              <a:gd name="connsiteX2" fmla="*/ 3384376 w 3384376"/>
              <a:gd name="connsiteY2" fmla="*/ 267494 h 267494"/>
              <a:gd name="connsiteX3" fmla="*/ 0 w 3384376"/>
              <a:gd name="connsiteY3" fmla="*/ 267494 h 267494"/>
              <a:gd name="connsiteX4" fmla="*/ 0 w 3384376"/>
              <a:gd name="connsiteY4" fmla="*/ 0 h 267494"/>
              <a:gd name="connsiteX0" fmla="*/ 0 w 3528392"/>
              <a:gd name="connsiteY0" fmla="*/ 0 h 267494"/>
              <a:gd name="connsiteX1" fmla="*/ 3528392 w 3528392"/>
              <a:gd name="connsiteY1" fmla="*/ 0 h 267494"/>
              <a:gd name="connsiteX2" fmla="*/ 3528392 w 3528392"/>
              <a:gd name="connsiteY2" fmla="*/ 267494 h 267494"/>
              <a:gd name="connsiteX3" fmla="*/ 144016 w 3528392"/>
              <a:gd name="connsiteY3" fmla="*/ 267494 h 267494"/>
              <a:gd name="connsiteX4" fmla="*/ 0 w 3528392"/>
              <a:gd name="connsiteY4" fmla="*/ 0 h 267494"/>
              <a:gd name="connsiteX0" fmla="*/ 0 w 3528392"/>
              <a:gd name="connsiteY0" fmla="*/ 0 h 267494"/>
              <a:gd name="connsiteX1" fmla="*/ 3528392 w 3528392"/>
              <a:gd name="connsiteY1" fmla="*/ 0 h 267494"/>
              <a:gd name="connsiteX2" fmla="*/ 3528392 w 3528392"/>
              <a:gd name="connsiteY2" fmla="*/ 267494 h 267494"/>
              <a:gd name="connsiteX3" fmla="*/ 144016 w 3528392"/>
              <a:gd name="connsiteY3" fmla="*/ 267494 h 267494"/>
              <a:gd name="connsiteX4" fmla="*/ 0 w 3528392"/>
              <a:gd name="connsiteY4" fmla="*/ 0 h 267494"/>
              <a:gd name="connsiteX0" fmla="*/ 0 w 3528392"/>
              <a:gd name="connsiteY0" fmla="*/ 0 h 267494"/>
              <a:gd name="connsiteX1" fmla="*/ 3528392 w 3528392"/>
              <a:gd name="connsiteY1" fmla="*/ 0 h 267494"/>
              <a:gd name="connsiteX2" fmla="*/ 3528392 w 3528392"/>
              <a:gd name="connsiteY2" fmla="*/ 267494 h 267494"/>
              <a:gd name="connsiteX3" fmla="*/ 144016 w 3528392"/>
              <a:gd name="connsiteY3" fmla="*/ 267494 h 267494"/>
              <a:gd name="connsiteX4" fmla="*/ 0 w 3528392"/>
              <a:gd name="connsiteY4" fmla="*/ 0 h 267494"/>
              <a:gd name="connsiteX0" fmla="*/ 0 w 3528392"/>
              <a:gd name="connsiteY0" fmla="*/ 0 h 267494"/>
              <a:gd name="connsiteX1" fmla="*/ 3528392 w 3528392"/>
              <a:gd name="connsiteY1" fmla="*/ 0 h 267494"/>
              <a:gd name="connsiteX2" fmla="*/ 3528392 w 3528392"/>
              <a:gd name="connsiteY2" fmla="*/ 267494 h 267494"/>
              <a:gd name="connsiteX3" fmla="*/ 144016 w 3528392"/>
              <a:gd name="connsiteY3" fmla="*/ 267494 h 267494"/>
              <a:gd name="connsiteX4" fmla="*/ 0 w 3528392"/>
              <a:gd name="connsiteY4" fmla="*/ 0 h 267494"/>
              <a:gd name="connsiteX0" fmla="*/ 0 w 3528392"/>
              <a:gd name="connsiteY0" fmla="*/ 0 h 285850"/>
              <a:gd name="connsiteX1" fmla="*/ 3528392 w 3528392"/>
              <a:gd name="connsiteY1" fmla="*/ 0 h 285850"/>
              <a:gd name="connsiteX2" fmla="*/ 3528392 w 3528392"/>
              <a:gd name="connsiteY2" fmla="*/ 267494 h 285850"/>
              <a:gd name="connsiteX3" fmla="*/ 144016 w 3528392"/>
              <a:gd name="connsiteY3" fmla="*/ 267494 h 285850"/>
              <a:gd name="connsiteX4" fmla="*/ 0 w 3528392"/>
              <a:gd name="connsiteY4" fmla="*/ 0 h 285850"/>
              <a:gd name="connsiteX0" fmla="*/ 0 w 3528392"/>
              <a:gd name="connsiteY0" fmla="*/ 0 h 285850"/>
              <a:gd name="connsiteX1" fmla="*/ 3513727 w 3528392"/>
              <a:gd name="connsiteY1" fmla="*/ 0 h 285850"/>
              <a:gd name="connsiteX2" fmla="*/ 3528392 w 3528392"/>
              <a:gd name="connsiteY2" fmla="*/ 267494 h 285850"/>
              <a:gd name="connsiteX3" fmla="*/ 144016 w 3528392"/>
              <a:gd name="connsiteY3" fmla="*/ 267494 h 285850"/>
              <a:gd name="connsiteX4" fmla="*/ 0 w 3528392"/>
              <a:gd name="connsiteY4" fmla="*/ 0 h 285850"/>
              <a:gd name="connsiteX0" fmla="*/ 0 w 3513727"/>
              <a:gd name="connsiteY0" fmla="*/ 0 h 285850"/>
              <a:gd name="connsiteX1" fmla="*/ 3513727 w 3513727"/>
              <a:gd name="connsiteY1" fmla="*/ 0 h 285850"/>
              <a:gd name="connsiteX2" fmla="*/ 3412707 w 3513727"/>
              <a:gd name="connsiteY2" fmla="*/ 267494 h 285850"/>
              <a:gd name="connsiteX3" fmla="*/ 144016 w 3513727"/>
              <a:gd name="connsiteY3" fmla="*/ 267494 h 285850"/>
              <a:gd name="connsiteX4" fmla="*/ 0 w 3513727"/>
              <a:gd name="connsiteY4" fmla="*/ 0 h 285850"/>
              <a:gd name="connsiteX0" fmla="*/ 0 w 3513727"/>
              <a:gd name="connsiteY0" fmla="*/ 0 h 285850"/>
              <a:gd name="connsiteX1" fmla="*/ 3513727 w 3513727"/>
              <a:gd name="connsiteY1" fmla="*/ 0 h 285850"/>
              <a:gd name="connsiteX2" fmla="*/ 3412707 w 3513727"/>
              <a:gd name="connsiteY2" fmla="*/ 267494 h 285850"/>
              <a:gd name="connsiteX3" fmla="*/ 144016 w 3513727"/>
              <a:gd name="connsiteY3" fmla="*/ 267494 h 285850"/>
              <a:gd name="connsiteX4" fmla="*/ 0 w 3513727"/>
              <a:gd name="connsiteY4" fmla="*/ 0 h 285850"/>
              <a:gd name="connsiteX0" fmla="*/ 0 w 3600372"/>
              <a:gd name="connsiteY0" fmla="*/ 0 h 285850"/>
              <a:gd name="connsiteX1" fmla="*/ 3513727 w 3600372"/>
              <a:gd name="connsiteY1" fmla="*/ 0 h 285850"/>
              <a:gd name="connsiteX2" fmla="*/ 3513728 w 3600372"/>
              <a:gd name="connsiteY2" fmla="*/ 267494 h 285850"/>
              <a:gd name="connsiteX3" fmla="*/ 144016 w 3600372"/>
              <a:gd name="connsiteY3" fmla="*/ 267494 h 285850"/>
              <a:gd name="connsiteX4" fmla="*/ 0 w 3600372"/>
              <a:gd name="connsiteY4" fmla="*/ 0 h 285850"/>
              <a:gd name="connsiteX0" fmla="*/ 0 w 3600372"/>
              <a:gd name="connsiteY0" fmla="*/ 0 h 285850"/>
              <a:gd name="connsiteX1" fmla="*/ 3557314 w 3600372"/>
              <a:gd name="connsiteY1" fmla="*/ 0 h 285850"/>
              <a:gd name="connsiteX2" fmla="*/ 3513728 w 3600372"/>
              <a:gd name="connsiteY2" fmla="*/ 267494 h 285850"/>
              <a:gd name="connsiteX3" fmla="*/ 144016 w 3600372"/>
              <a:gd name="connsiteY3" fmla="*/ 267494 h 285850"/>
              <a:gd name="connsiteX4" fmla="*/ 0 w 3600372"/>
              <a:gd name="connsiteY4" fmla="*/ 0 h 285850"/>
              <a:gd name="connsiteX0" fmla="*/ 0 w 3542529"/>
              <a:gd name="connsiteY0" fmla="*/ 0 h 285850"/>
              <a:gd name="connsiteX1" fmla="*/ 3499471 w 3542529"/>
              <a:gd name="connsiteY1" fmla="*/ 0 h 285850"/>
              <a:gd name="connsiteX2" fmla="*/ 3455885 w 3542529"/>
              <a:gd name="connsiteY2" fmla="*/ 267494 h 285850"/>
              <a:gd name="connsiteX3" fmla="*/ 86173 w 3542529"/>
              <a:gd name="connsiteY3" fmla="*/ 267494 h 285850"/>
              <a:gd name="connsiteX4" fmla="*/ 0 w 3542529"/>
              <a:gd name="connsiteY4" fmla="*/ 0 h 285850"/>
              <a:gd name="connsiteX0" fmla="*/ 0 w 3542529"/>
              <a:gd name="connsiteY0" fmla="*/ 0 h 285850"/>
              <a:gd name="connsiteX1" fmla="*/ 3499471 w 3542529"/>
              <a:gd name="connsiteY1" fmla="*/ 0 h 285850"/>
              <a:gd name="connsiteX2" fmla="*/ 3455885 w 3542529"/>
              <a:gd name="connsiteY2" fmla="*/ 267494 h 285850"/>
              <a:gd name="connsiteX3" fmla="*/ 86173 w 3542529"/>
              <a:gd name="connsiteY3" fmla="*/ 267494 h 285850"/>
              <a:gd name="connsiteX4" fmla="*/ 0 w 3542529"/>
              <a:gd name="connsiteY4" fmla="*/ 0 h 285850"/>
              <a:gd name="connsiteX0" fmla="*/ 0 w 3542529"/>
              <a:gd name="connsiteY0" fmla="*/ 0 h 285850"/>
              <a:gd name="connsiteX1" fmla="*/ 3499471 w 3542529"/>
              <a:gd name="connsiteY1" fmla="*/ 0 h 285850"/>
              <a:gd name="connsiteX2" fmla="*/ 3455885 w 3542529"/>
              <a:gd name="connsiteY2" fmla="*/ 267494 h 285850"/>
              <a:gd name="connsiteX3" fmla="*/ 86173 w 3542529"/>
              <a:gd name="connsiteY3" fmla="*/ 267494 h 285850"/>
              <a:gd name="connsiteX4" fmla="*/ 0 w 3542529"/>
              <a:gd name="connsiteY4" fmla="*/ 0 h 285850"/>
              <a:gd name="connsiteX0" fmla="*/ 0 w 3542529"/>
              <a:gd name="connsiteY0" fmla="*/ 0 h 285850"/>
              <a:gd name="connsiteX1" fmla="*/ 3499471 w 3542529"/>
              <a:gd name="connsiteY1" fmla="*/ 0 h 285850"/>
              <a:gd name="connsiteX2" fmla="*/ 3455885 w 3542529"/>
              <a:gd name="connsiteY2" fmla="*/ 267494 h 285850"/>
              <a:gd name="connsiteX3" fmla="*/ 86173 w 3542529"/>
              <a:gd name="connsiteY3" fmla="*/ 267494 h 285850"/>
              <a:gd name="connsiteX4" fmla="*/ 0 w 3542529"/>
              <a:gd name="connsiteY4" fmla="*/ 0 h 285850"/>
              <a:gd name="connsiteX0" fmla="*/ 58236 w 3485080"/>
              <a:gd name="connsiteY0" fmla="*/ 307479 h 488901"/>
              <a:gd name="connsiteX1" fmla="*/ 3442022 w 3485080"/>
              <a:gd name="connsiteY1" fmla="*/ 0 h 488901"/>
              <a:gd name="connsiteX2" fmla="*/ 3398436 w 3485080"/>
              <a:gd name="connsiteY2" fmla="*/ 267494 h 488901"/>
              <a:gd name="connsiteX3" fmla="*/ 28724 w 3485080"/>
              <a:gd name="connsiteY3" fmla="*/ 267494 h 488901"/>
              <a:gd name="connsiteX4" fmla="*/ 58236 w 3485080"/>
              <a:gd name="connsiteY4" fmla="*/ 307479 h 488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5080" h="488901">
                <a:moveTo>
                  <a:pt x="58236" y="307479"/>
                </a:moveTo>
                <a:cubicBezTo>
                  <a:pt x="1047509" y="488901"/>
                  <a:pt x="2135403" y="285850"/>
                  <a:pt x="3442022" y="0"/>
                </a:cubicBezTo>
                <a:cubicBezTo>
                  <a:pt x="3408349" y="89165"/>
                  <a:pt x="3485080" y="64029"/>
                  <a:pt x="3398436" y="267494"/>
                </a:cubicBezTo>
                <a:lnTo>
                  <a:pt x="28724" y="267494"/>
                </a:lnTo>
                <a:cubicBezTo>
                  <a:pt x="0" y="178329"/>
                  <a:pt x="226037" y="472844"/>
                  <a:pt x="58236" y="307479"/>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צורה חופשית 19"/>
          <p:cNvSpPr/>
          <p:nvPr userDrawn="1"/>
        </p:nvSpPr>
        <p:spPr>
          <a:xfrm>
            <a:off x="1187624" y="0"/>
            <a:ext cx="6768752" cy="267494"/>
          </a:xfrm>
          <a:custGeom>
            <a:avLst/>
            <a:gdLst>
              <a:gd name="connsiteX0" fmla="*/ 0 w 6552728"/>
              <a:gd name="connsiteY0" fmla="*/ 0 h 267494"/>
              <a:gd name="connsiteX1" fmla="*/ 6552728 w 6552728"/>
              <a:gd name="connsiteY1" fmla="*/ 0 h 267494"/>
              <a:gd name="connsiteX2" fmla="*/ 6552728 w 6552728"/>
              <a:gd name="connsiteY2" fmla="*/ 267494 h 267494"/>
              <a:gd name="connsiteX3" fmla="*/ 0 w 6552728"/>
              <a:gd name="connsiteY3" fmla="*/ 267494 h 267494"/>
              <a:gd name="connsiteX4" fmla="*/ 0 w 6552728"/>
              <a:gd name="connsiteY4" fmla="*/ 0 h 267494"/>
              <a:gd name="connsiteX0" fmla="*/ 0 w 6552728"/>
              <a:gd name="connsiteY0" fmla="*/ 0 h 267494"/>
              <a:gd name="connsiteX1" fmla="*/ 6120680 w 6552728"/>
              <a:gd name="connsiteY1" fmla="*/ 0 h 267494"/>
              <a:gd name="connsiteX2" fmla="*/ 6552728 w 6552728"/>
              <a:gd name="connsiteY2" fmla="*/ 267494 h 267494"/>
              <a:gd name="connsiteX3" fmla="*/ 0 w 6552728"/>
              <a:gd name="connsiteY3" fmla="*/ 267494 h 267494"/>
              <a:gd name="connsiteX4" fmla="*/ 0 w 6552728"/>
              <a:gd name="connsiteY4" fmla="*/ 0 h 267494"/>
              <a:gd name="connsiteX0" fmla="*/ 0 w 6552728"/>
              <a:gd name="connsiteY0" fmla="*/ 0 h 267494"/>
              <a:gd name="connsiteX1" fmla="*/ 5976664 w 6552728"/>
              <a:gd name="connsiteY1" fmla="*/ 0 h 267494"/>
              <a:gd name="connsiteX2" fmla="*/ 6552728 w 6552728"/>
              <a:gd name="connsiteY2" fmla="*/ 267494 h 267494"/>
              <a:gd name="connsiteX3" fmla="*/ 0 w 6552728"/>
              <a:gd name="connsiteY3" fmla="*/ 267494 h 267494"/>
              <a:gd name="connsiteX4" fmla="*/ 0 w 6552728"/>
              <a:gd name="connsiteY4" fmla="*/ 0 h 267494"/>
              <a:gd name="connsiteX0" fmla="*/ 0 w 6552728"/>
              <a:gd name="connsiteY0" fmla="*/ 0 h 267494"/>
              <a:gd name="connsiteX1" fmla="*/ 5904656 w 6552728"/>
              <a:gd name="connsiteY1" fmla="*/ 0 h 267494"/>
              <a:gd name="connsiteX2" fmla="*/ 6552728 w 6552728"/>
              <a:gd name="connsiteY2" fmla="*/ 267494 h 267494"/>
              <a:gd name="connsiteX3" fmla="*/ 0 w 6552728"/>
              <a:gd name="connsiteY3" fmla="*/ 267494 h 267494"/>
              <a:gd name="connsiteX4" fmla="*/ 0 w 6552728"/>
              <a:gd name="connsiteY4" fmla="*/ 0 h 267494"/>
              <a:gd name="connsiteX0" fmla="*/ 0 w 6552728"/>
              <a:gd name="connsiteY0" fmla="*/ 0 h 267494"/>
              <a:gd name="connsiteX1" fmla="*/ 5976664 w 6552728"/>
              <a:gd name="connsiteY1" fmla="*/ 0 h 267494"/>
              <a:gd name="connsiteX2" fmla="*/ 6552728 w 6552728"/>
              <a:gd name="connsiteY2" fmla="*/ 267494 h 267494"/>
              <a:gd name="connsiteX3" fmla="*/ 0 w 6552728"/>
              <a:gd name="connsiteY3" fmla="*/ 267494 h 267494"/>
              <a:gd name="connsiteX4" fmla="*/ 0 w 6552728"/>
              <a:gd name="connsiteY4" fmla="*/ 0 h 267494"/>
              <a:gd name="connsiteX0" fmla="*/ 288032 w 6552728"/>
              <a:gd name="connsiteY0" fmla="*/ 0 h 267494"/>
              <a:gd name="connsiteX1" fmla="*/ 5976664 w 6552728"/>
              <a:gd name="connsiteY1" fmla="*/ 0 h 267494"/>
              <a:gd name="connsiteX2" fmla="*/ 6552728 w 6552728"/>
              <a:gd name="connsiteY2" fmla="*/ 267494 h 267494"/>
              <a:gd name="connsiteX3" fmla="*/ 0 w 6552728"/>
              <a:gd name="connsiteY3" fmla="*/ 267494 h 267494"/>
              <a:gd name="connsiteX4" fmla="*/ 288032 w 6552728"/>
              <a:gd name="connsiteY4" fmla="*/ 0 h 267494"/>
              <a:gd name="connsiteX0" fmla="*/ 360040 w 6552728"/>
              <a:gd name="connsiteY0" fmla="*/ 0 h 267494"/>
              <a:gd name="connsiteX1" fmla="*/ 5976664 w 6552728"/>
              <a:gd name="connsiteY1" fmla="*/ 0 h 267494"/>
              <a:gd name="connsiteX2" fmla="*/ 6552728 w 6552728"/>
              <a:gd name="connsiteY2" fmla="*/ 267494 h 267494"/>
              <a:gd name="connsiteX3" fmla="*/ 0 w 6552728"/>
              <a:gd name="connsiteY3" fmla="*/ 267494 h 267494"/>
              <a:gd name="connsiteX4" fmla="*/ 360040 w 6552728"/>
              <a:gd name="connsiteY4" fmla="*/ 0 h 267494"/>
              <a:gd name="connsiteX0" fmla="*/ 400852 w 6593540"/>
              <a:gd name="connsiteY0" fmla="*/ 0 h 267494"/>
              <a:gd name="connsiteX1" fmla="*/ 6017476 w 6593540"/>
              <a:gd name="connsiteY1" fmla="*/ 0 h 267494"/>
              <a:gd name="connsiteX2" fmla="*/ 6593540 w 6593540"/>
              <a:gd name="connsiteY2" fmla="*/ 267494 h 267494"/>
              <a:gd name="connsiteX3" fmla="*/ 40812 w 6593540"/>
              <a:gd name="connsiteY3" fmla="*/ 267494 h 267494"/>
              <a:gd name="connsiteX4" fmla="*/ 400852 w 6593540"/>
              <a:gd name="connsiteY4" fmla="*/ 0 h 267494"/>
              <a:gd name="connsiteX0" fmla="*/ 504056 w 6696744"/>
              <a:gd name="connsiteY0" fmla="*/ 0 h 267494"/>
              <a:gd name="connsiteX1" fmla="*/ 6120680 w 6696744"/>
              <a:gd name="connsiteY1" fmla="*/ 0 h 267494"/>
              <a:gd name="connsiteX2" fmla="*/ 6696744 w 6696744"/>
              <a:gd name="connsiteY2" fmla="*/ 267494 h 267494"/>
              <a:gd name="connsiteX3" fmla="*/ 0 w 6696744"/>
              <a:gd name="connsiteY3" fmla="*/ 267494 h 267494"/>
              <a:gd name="connsiteX4" fmla="*/ 504056 w 6696744"/>
              <a:gd name="connsiteY4" fmla="*/ 0 h 267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6744" h="267494">
                <a:moveTo>
                  <a:pt x="504056" y="0"/>
                </a:moveTo>
                <a:lnTo>
                  <a:pt x="6120680" y="0"/>
                </a:lnTo>
                <a:lnTo>
                  <a:pt x="6696744" y="267494"/>
                </a:lnTo>
                <a:lnTo>
                  <a:pt x="0" y="267494"/>
                </a:lnTo>
                <a:cubicBezTo>
                  <a:pt x="120013" y="178329"/>
                  <a:pt x="103204" y="212990"/>
                  <a:pt x="504056" y="0"/>
                </a:cubicBezTo>
                <a:close/>
              </a:path>
            </a:pathLst>
          </a:custGeom>
          <a:solidFill>
            <a:srgbClr val="00206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3" name="מציין מיקום טקסט 2"/>
          <p:cNvSpPr>
            <a:spLocks noGrp="1"/>
          </p:cNvSpPr>
          <p:nvPr>
            <p:ph type="body" idx="1"/>
          </p:nvPr>
        </p:nvSpPr>
        <p:spPr>
          <a:xfrm>
            <a:off x="457200" y="1200151"/>
            <a:ext cx="8229600" cy="3394472"/>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6553200" y="4767263"/>
            <a:ext cx="2133600" cy="273844"/>
          </a:xfrm>
          <a:prstGeom prst="rect">
            <a:avLst/>
          </a:prstGeom>
        </p:spPr>
        <p:txBody>
          <a:bodyPr vert="horz" lIns="91440" tIns="45720" rIns="91440" bIns="45720" rtlCol="1" anchor="ctr"/>
          <a:lstStyle>
            <a:lvl1pPr algn="r">
              <a:defRPr sz="1200">
                <a:solidFill>
                  <a:schemeClr val="tx1">
                    <a:tint val="75000"/>
                  </a:schemeClr>
                </a:solidFill>
              </a:defRPr>
            </a:lvl1pPr>
          </a:lstStyle>
          <a:p>
            <a:fld id="{5ADC8759-D6B5-41BB-B667-156341B6AD5C}" type="datetimeFigureOut">
              <a:rPr lang="he-IL" smtClean="0"/>
              <a:pPr/>
              <a:t>כ"ט/ניסן/תשע"ו</a:t>
            </a:fld>
            <a:endParaRPr lang="he-IL"/>
          </a:p>
        </p:txBody>
      </p:sp>
      <p:sp>
        <p:nvSpPr>
          <p:cNvPr id="5" name="מציין מיקום של כותרת תחתונה 4"/>
          <p:cNvSpPr>
            <a:spLocks noGrp="1"/>
          </p:cNvSpPr>
          <p:nvPr>
            <p:ph type="ftr" sz="quarter" idx="3"/>
          </p:nvPr>
        </p:nvSpPr>
        <p:spPr>
          <a:xfrm>
            <a:off x="3124200" y="4767263"/>
            <a:ext cx="2895600" cy="273844"/>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4767263"/>
            <a:ext cx="2133600" cy="273844"/>
          </a:xfrm>
          <a:prstGeom prst="rect">
            <a:avLst/>
          </a:prstGeom>
        </p:spPr>
        <p:txBody>
          <a:bodyPr vert="horz" lIns="91440" tIns="45720" rIns="91440" bIns="45720" rtlCol="1" anchor="ctr"/>
          <a:lstStyle>
            <a:lvl1pPr algn="l">
              <a:defRPr sz="1200">
                <a:solidFill>
                  <a:schemeClr val="tx1">
                    <a:tint val="75000"/>
                  </a:schemeClr>
                </a:solidFill>
              </a:defRPr>
            </a:lvl1pPr>
          </a:lstStyle>
          <a:p>
            <a:fld id="{63D0D06F-4947-4F69-9424-EA5CFB323A54}" type="slidenum">
              <a:rPr lang="he-IL" smtClean="0"/>
              <a:pPr/>
              <a:t>‹#›</a:t>
            </a:fld>
            <a:endParaRPr lang="he-IL"/>
          </a:p>
        </p:txBody>
      </p:sp>
      <p:sp>
        <p:nvSpPr>
          <p:cNvPr id="7" name="מלבן מעוגל 6"/>
          <p:cNvSpPr/>
          <p:nvPr userDrawn="1"/>
        </p:nvSpPr>
        <p:spPr>
          <a:xfrm>
            <a:off x="-108520" y="0"/>
            <a:ext cx="9252520" cy="6120680"/>
          </a:xfrm>
          <a:prstGeom prst="roundRect">
            <a:avLst>
              <a:gd name="adj" fmla="val 3369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AutoShape 4" descr="http://fc02.deviantart.net/fs71/f/2013/255/4/c/utility_poles_by_regus_ttef-d6m16w5.png"/>
          <p:cNvSpPr>
            <a:spLocks noChangeAspect="1" noChangeArrowheads="1"/>
          </p:cNvSpPr>
          <p:nvPr userDrawn="1"/>
        </p:nvSpPr>
        <p:spPr bwMode="auto">
          <a:xfrm>
            <a:off x="8926513"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9" name="Picture 6" descr="http://fc02.deviantart.net/fs71/f/2013/255/4/c/utility_poles_by_regus_ttef-d6m16w5.png"/>
          <p:cNvPicPr>
            <a:picLocks noChangeAspect="1" noChangeArrowheads="1"/>
          </p:cNvPicPr>
          <p:nvPr userDrawn="1"/>
        </p:nvPicPr>
        <p:blipFill>
          <a:blip r:embed="rId4" cstate="print"/>
          <a:srcRect/>
          <a:stretch>
            <a:fillRect/>
          </a:stretch>
        </p:blipFill>
        <p:spPr bwMode="auto">
          <a:xfrm>
            <a:off x="4716016" y="2355726"/>
            <a:ext cx="2798888" cy="1574375"/>
          </a:xfrm>
          <a:prstGeom prst="rect">
            <a:avLst/>
          </a:prstGeom>
          <a:noFill/>
        </p:spPr>
      </p:pic>
      <p:pic>
        <p:nvPicPr>
          <p:cNvPr id="10" name="Picture 6" descr="http://fc02.deviantart.net/fs71/f/2013/255/4/c/utility_poles_by_regus_ttef-d6m16w5.png"/>
          <p:cNvPicPr>
            <a:picLocks noChangeAspect="1" noChangeArrowheads="1"/>
          </p:cNvPicPr>
          <p:nvPr userDrawn="1"/>
        </p:nvPicPr>
        <p:blipFill>
          <a:blip r:embed="rId4" cstate="print"/>
          <a:srcRect/>
          <a:stretch>
            <a:fillRect/>
          </a:stretch>
        </p:blipFill>
        <p:spPr bwMode="auto">
          <a:xfrm flipH="1">
            <a:off x="1989136" y="2355726"/>
            <a:ext cx="2798888" cy="1574375"/>
          </a:xfrm>
          <a:prstGeom prst="rect">
            <a:avLst/>
          </a:prstGeom>
          <a:noFill/>
        </p:spPr>
      </p:pic>
      <p:sp>
        <p:nvSpPr>
          <p:cNvPr id="11" name="צורה חופשית 10"/>
          <p:cNvSpPr/>
          <p:nvPr userDrawn="1"/>
        </p:nvSpPr>
        <p:spPr>
          <a:xfrm>
            <a:off x="-108520" y="-1"/>
            <a:ext cx="9289032" cy="6244159"/>
          </a:xfrm>
          <a:custGeom>
            <a:avLst/>
            <a:gdLst>
              <a:gd name="connsiteX0" fmla="*/ 0 w 9289032"/>
              <a:gd name="connsiteY0" fmla="*/ 2013718 h 5976664"/>
              <a:gd name="connsiteX1" fmla="*/ 589806 w 9289032"/>
              <a:gd name="connsiteY1" fmla="*/ 589805 h 5976664"/>
              <a:gd name="connsiteX2" fmla="*/ 2013721 w 9289032"/>
              <a:gd name="connsiteY2" fmla="*/ 3 h 5976664"/>
              <a:gd name="connsiteX3" fmla="*/ 7275314 w 9289032"/>
              <a:gd name="connsiteY3" fmla="*/ 0 h 5976664"/>
              <a:gd name="connsiteX4" fmla="*/ 8699227 w 9289032"/>
              <a:gd name="connsiteY4" fmla="*/ 589806 h 5976664"/>
              <a:gd name="connsiteX5" fmla="*/ 9289029 w 9289032"/>
              <a:gd name="connsiteY5" fmla="*/ 2013721 h 5976664"/>
              <a:gd name="connsiteX6" fmla="*/ 9289032 w 9289032"/>
              <a:gd name="connsiteY6" fmla="*/ 3962946 h 5976664"/>
              <a:gd name="connsiteX7" fmla="*/ 8699227 w 9289032"/>
              <a:gd name="connsiteY7" fmla="*/ 5386860 h 5976664"/>
              <a:gd name="connsiteX8" fmla="*/ 7275313 w 9289032"/>
              <a:gd name="connsiteY8" fmla="*/ 5976664 h 5976664"/>
              <a:gd name="connsiteX9" fmla="*/ 2013718 w 9289032"/>
              <a:gd name="connsiteY9" fmla="*/ 5976664 h 5976664"/>
              <a:gd name="connsiteX10" fmla="*/ 589804 w 9289032"/>
              <a:gd name="connsiteY10" fmla="*/ 5386858 h 5976664"/>
              <a:gd name="connsiteX11" fmla="*/ 1 w 9289032"/>
              <a:gd name="connsiteY11" fmla="*/ 3962943 h 5976664"/>
              <a:gd name="connsiteX12" fmla="*/ 0 w 9289032"/>
              <a:gd name="connsiteY12" fmla="*/ 2013718 h 5976664"/>
              <a:gd name="connsiteX0" fmla="*/ 0 w 9289032"/>
              <a:gd name="connsiteY0" fmla="*/ 2209204 h 6172150"/>
              <a:gd name="connsiteX1" fmla="*/ 589806 w 9289032"/>
              <a:gd name="connsiteY1" fmla="*/ 785291 h 6172150"/>
              <a:gd name="connsiteX2" fmla="*/ 2013721 w 9289032"/>
              <a:gd name="connsiteY2" fmla="*/ 195489 h 6172150"/>
              <a:gd name="connsiteX3" fmla="*/ 7200800 w 9289032"/>
              <a:gd name="connsiteY3" fmla="*/ 0 h 6172150"/>
              <a:gd name="connsiteX4" fmla="*/ 8699227 w 9289032"/>
              <a:gd name="connsiteY4" fmla="*/ 785292 h 6172150"/>
              <a:gd name="connsiteX5" fmla="*/ 9289029 w 9289032"/>
              <a:gd name="connsiteY5" fmla="*/ 2209207 h 6172150"/>
              <a:gd name="connsiteX6" fmla="*/ 9289032 w 9289032"/>
              <a:gd name="connsiteY6" fmla="*/ 4158432 h 6172150"/>
              <a:gd name="connsiteX7" fmla="*/ 8699227 w 9289032"/>
              <a:gd name="connsiteY7" fmla="*/ 5582346 h 6172150"/>
              <a:gd name="connsiteX8" fmla="*/ 7275313 w 9289032"/>
              <a:gd name="connsiteY8" fmla="*/ 6172150 h 6172150"/>
              <a:gd name="connsiteX9" fmla="*/ 2013718 w 9289032"/>
              <a:gd name="connsiteY9" fmla="*/ 6172150 h 6172150"/>
              <a:gd name="connsiteX10" fmla="*/ 589804 w 9289032"/>
              <a:gd name="connsiteY10" fmla="*/ 5582344 h 6172150"/>
              <a:gd name="connsiteX11" fmla="*/ 1 w 9289032"/>
              <a:gd name="connsiteY11" fmla="*/ 4158429 h 6172150"/>
              <a:gd name="connsiteX12" fmla="*/ 0 w 9289032"/>
              <a:gd name="connsiteY12" fmla="*/ 2209204 h 6172150"/>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699227 w 9289032"/>
              <a:gd name="connsiteY7" fmla="*/ 5582347 h 6172151"/>
              <a:gd name="connsiteX8" fmla="*/ 7275313 w 9289032"/>
              <a:gd name="connsiteY8" fmla="*/ 6172151 h 6172151"/>
              <a:gd name="connsiteX9" fmla="*/ 2013718 w 9289032"/>
              <a:gd name="connsiteY9" fmla="*/ 6172151 h 6172151"/>
              <a:gd name="connsiteX10" fmla="*/ 589804 w 9289032"/>
              <a:gd name="connsiteY10" fmla="*/ 5582345 h 6172151"/>
              <a:gd name="connsiteX11" fmla="*/ 1 w 9289032"/>
              <a:gd name="connsiteY11" fmla="*/ 4158430 h 6172151"/>
              <a:gd name="connsiteX12" fmla="*/ 0 w 9289032"/>
              <a:gd name="connsiteY12" fmla="*/ 2209205 h 6172151"/>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699227 w 9289032"/>
              <a:gd name="connsiteY7" fmla="*/ 5582347 h 6172151"/>
              <a:gd name="connsiteX8" fmla="*/ 7275313 w 9289032"/>
              <a:gd name="connsiteY8" fmla="*/ 6172151 h 6172151"/>
              <a:gd name="connsiteX9" fmla="*/ 2013718 w 9289032"/>
              <a:gd name="connsiteY9" fmla="*/ 6172151 h 6172151"/>
              <a:gd name="connsiteX10" fmla="*/ 1008112 w 9289032"/>
              <a:gd name="connsiteY10" fmla="*/ 5308056 h 6172151"/>
              <a:gd name="connsiteX11" fmla="*/ 1 w 9289032"/>
              <a:gd name="connsiteY11" fmla="*/ 4158430 h 6172151"/>
              <a:gd name="connsiteX12" fmla="*/ 0 w 9289032"/>
              <a:gd name="connsiteY12" fmla="*/ 2209205 h 6172151"/>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699227 w 9289032"/>
              <a:gd name="connsiteY7" fmla="*/ 5582347 h 6172151"/>
              <a:gd name="connsiteX8" fmla="*/ 7275313 w 9289032"/>
              <a:gd name="connsiteY8" fmla="*/ 6172151 h 6172151"/>
              <a:gd name="connsiteX9" fmla="*/ 2520280 w 9289032"/>
              <a:gd name="connsiteY9" fmla="*/ 5524080 h 6172151"/>
              <a:gd name="connsiteX10" fmla="*/ 1008112 w 9289032"/>
              <a:gd name="connsiteY10" fmla="*/ 5308056 h 6172151"/>
              <a:gd name="connsiteX11" fmla="*/ 1 w 9289032"/>
              <a:gd name="connsiteY11" fmla="*/ 4158430 h 6172151"/>
              <a:gd name="connsiteX12" fmla="*/ 0 w 9289032"/>
              <a:gd name="connsiteY12" fmla="*/ 2209205 h 6172151"/>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699227 w 9289032"/>
              <a:gd name="connsiteY7" fmla="*/ 5582347 h 6172151"/>
              <a:gd name="connsiteX8" fmla="*/ 7275313 w 9289032"/>
              <a:gd name="connsiteY8" fmla="*/ 6172151 h 6172151"/>
              <a:gd name="connsiteX9" fmla="*/ 2520280 w 9289032"/>
              <a:gd name="connsiteY9" fmla="*/ 5524080 h 6172151"/>
              <a:gd name="connsiteX10" fmla="*/ 1224136 w 9289032"/>
              <a:gd name="connsiteY10" fmla="*/ 5143502 h 6172151"/>
              <a:gd name="connsiteX11" fmla="*/ 1008112 w 9289032"/>
              <a:gd name="connsiteY11" fmla="*/ 5308056 h 6172151"/>
              <a:gd name="connsiteX12" fmla="*/ 1 w 9289032"/>
              <a:gd name="connsiteY12" fmla="*/ 4158430 h 6172151"/>
              <a:gd name="connsiteX13" fmla="*/ 0 w 9289032"/>
              <a:gd name="connsiteY13" fmla="*/ 2209205 h 6172151"/>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699227 w 9289032"/>
              <a:gd name="connsiteY7" fmla="*/ 5582347 h 6172151"/>
              <a:gd name="connsiteX8" fmla="*/ 7275313 w 9289032"/>
              <a:gd name="connsiteY8" fmla="*/ 6172151 h 6172151"/>
              <a:gd name="connsiteX9" fmla="*/ 2520280 w 9289032"/>
              <a:gd name="connsiteY9" fmla="*/ 5524080 h 6172151"/>
              <a:gd name="connsiteX10" fmla="*/ 1224136 w 9289032"/>
              <a:gd name="connsiteY10" fmla="*/ 5143502 h 6172151"/>
              <a:gd name="connsiteX11" fmla="*/ 864096 w 9289032"/>
              <a:gd name="connsiteY11" fmla="*/ 5143502 h 6172151"/>
              <a:gd name="connsiteX12" fmla="*/ 1 w 9289032"/>
              <a:gd name="connsiteY12" fmla="*/ 4158430 h 6172151"/>
              <a:gd name="connsiteX13" fmla="*/ 0 w 9289032"/>
              <a:gd name="connsiteY13" fmla="*/ 2209205 h 6172151"/>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699227 w 9289032"/>
              <a:gd name="connsiteY7" fmla="*/ 5582347 h 6172151"/>
              <a:gd name="connsiteX8" fmla="*/ 7275313 w 9289032"/>
              <a:gd name="connsiteY8" fmla="*/ 6172151 h 6172151"/>
              <a:gd name="connsiteX9" fmla="*/ 2520280 w 9289032"/>
              <a:gd name="connsiteY9" fmla="*/ 5524080 h 6172151"/>
              <a:gd name="connsiteX10" fmla="*/ 1224136 w 9289032"/>
              <a:gd name="connsiteY10" fmla="*/ 5143502 h 6172151"/>
              <a:gd name="connsiteX11" fmla="*/ 864096 w 9289032"/>
              <a:gd name="connsiteY11" fmla="*/ 5143502 h 6172151"/>
              <a:gd name="connsiteX12" fmla="*/ 1 w 9289032"/>
              <a:gd name="connsiteY12" fmla="*/ 4158430 h 6172151"/>
              <a:gd name="connsiteX13" fmla="*/ 0 w 9289032"/>
              <a:gd name="connsiteY13" fmla="*/ 2209205 h 6172151"/>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568952 w 9289032"/>
              <a:gd name="connsiteY7" fmla="*/ 4876008 h 6172151"/>
              <a:gd name="connsiteX8" fmla="*/ 7275313 w 9289032"/>
              <a:gd name="connsiteY8" fmla="*/ 6172151 h 6172151"/>
              <a:gd name="connsiteX9" fmla="*/ 2520280 w 9289032"/>
              <a:gd name="connsiteY9" fmla="*/ 5524080 h 6172151"/>
              <a:gd name="connsiteX10" fmla="*/ 1224136 w 9289032"/>
              <a:gd name="connsiteY10" fmla="*/ 5143502 h 6172151"/>
              <a:gd name="connsiteX11" fmla="*/ 864096 w 9289032"/>
              <a:gd name="connsiteY11" fmla="*/ 5143502 h 6172151"/>
              <a:gd name="connsiteX12" fmla="*/ 1 w 9289032"/>
              <a:gd name="connsiteY12" fmla="*/ 4158430 h 6172151"/>
              <a:gd name="connsiteX13" fmla="*/ 0 w 9289032"/>
              <a:gd name="connsiteY13" fmla="*/ 2209205 h 6172151"/>
              <a:gd name="connsiteX0" fmla="*/ 0 w 9289032"/>
              <a:gd name="connsiteY0" fmla="*/ 2209205 h 5524080"/>
              <a:gd name="connsiteX1" fmla="*/ 589806 w 9289032"/>
              <a:gd name="connsiteY1" fmla="*/ 785292 h 5524080"/>
              <a:gd name="connsiteX2" fmla="*/ 2520280 w 9289032"/>
              <a:gd name="connsiteY2" fmla="*/ 1 h 5524080"/>
              <a:gd name="connsiteX3" fmla="*/ 7200800 w 9289032"/>
              <a:gd name="connsiteY3" fmla="*/ 1 h 5524080"/>
              <a:gd name="connsiteX4" fmla="*/ 8699227 w 9289032"/>
              <a:gd name="connsiteY4" fmla="*/ 785293 h 5524080"/>
              <a:gd name="connsiteX5" fmla="*/ 9289029 w 9289032"/>
              <a:gd name="connsiteY5" fmla="*/ 2209208 h 5524080"/>
              <a:gd name="connsiteX6" fmla="*/ 9289032 w 9289032"/>
              <a:gd name="connsiteY6" fmla="*/ 4158433 h 5524080"/>
              <a:gd name="connsiteX7" fmla="*/ 8568952 w 9289032"/>
              <a:gd name="connsiteY7" fmla="*/ 4876008 h 5524080"/>
              <a:gd name="connsiteX8" fmla="*/ 6768752 w 9289032"/>
              <a:gd name="connsiteY8" fmla="*/ 5143502 h 5524080"/>
              <a:gd name="connsiteX9" fmla="*/ 2520280 w 9289032"/>
              <a:gd name="connsiteY9" fmla="*/ 5524080 h 5524080"/>
              <a:gd name="connsiteX10" fmla="*/ 1224136 w 9289032"/>
              <a:gd name="connsiteY10" fmla="*/ 5143502 h 5524080"/>
              <a:gd name="connsiteX11" fmla="*/ 864096 w 9289032"/>
              <a:gd name="connsiteY11" fmla="*/ 5143502 h 5524080"/>
              <a:gd name="connsiteX12" fmla="*/ 1 w 9289032"/>
              <a:gd name="connsiteY12" fmla="*/ 4158430 h 5524080"/>
              <a:gd name="connsiteX13" fmla="*/ 0 w 9289032"/>
              <a:gd name="connsiteY13" fmla="*/ 2209205 h 5524080"/>
              <a:gd name="connsiteX0" fmla="*/ 0 w 9289032"/>
              <a:gd name="connsiteY0" fmla="*/ 2209205 h 5253653"/>
              <a:gd name="connsiteX1" fmla="*/ 589806 w 9289032"/>
              <a:gd name="connsiteY1" fmla="*/ 785292 h 5253653"/>
              <a:gd name="connsiteX2" fmla="*/ 2520280 w 9289032"/>
              <a:gd name="connsiteY2" fmla="*/ 1 h 5253653"/>
              <a:gd name="connsiteX3" fmla="*/ 7200800 w 9289032"/>
              <a:gd name="connsiteY3" fmla="*/ 1 h 5253653"/>
              <a:gd name="connsiteX4" fmla="*/ 8699227 w 9289032"/>
              <a:gd name="connsiteY4" fmla="*/ 785293 h 5253653"/>
              <a:gd name="connsiteX5" fmla="*/ 9289029 w 9289032"/>
              <a:gd name="connsiteY5" fmla="*/ 2209208 h 5253653"/>
              <a:gd name="connsiteX6" fmla="*/ 9289032 w 9289032"/>
              <a:gd name="connsiteY6" fmla="*/ 4158433 h 5253653"/>
              <a:gd name="connsiteX7" fmla="*/ 8568952 w 9289032"/>
              <a:gd name="connsiteY7" fmla="*/ 4876008 h 5253653"/>
              <a:gd name="connsiteX8" fmla="*/ 6768752 w 9289032"/>
              <a:gd name="connsiteY8" fmla="*/ 5143502 h 5253653"/>
              <a:gd name="connsiteX9" fmla="*/ 2592288 w 9289032"/>
              <a:gd name="connsiteY9" fmla="*/ 5143502 h 5253653"/>
              <a:gd name="connsiteX10" fmla="*/ 1224136 w 9289032"/>
              <a:gd name="connsiteY10" fmla="*/ 5143502 h 5253653"/>
              <a:gd name="connsiteX11" fmla="*/ 864096 w 9289032"/>
              <a:gd name="connsiteY11" fmla="*/ 5143502 h 5253653"/>
              <a:gd name="connsiteX12" fmla="*/ 1 w 9289032"/>
              <a:gd name="connsiteY12" fmla="*/ 4158430 h 5253653"/>
              <a:gd name="connsiteX13" fmla="*/ 0 w 9289032"/>
              <a:gd name="connsiteY13" fmla="*/ 2209205 h 5253653"/>
              <a:gd name="connsiteX0" fmla="*/ 0 w 9289032"/>
              <a:gd name="connsiteY0" fmla="*/ 2209205 h 5253654"/>
              <a:gd name="connsiteX1" fmla="*/ 589806 w 9289032"/>
              <a:gd name="connsiteY1" fmla="*/ 785292 h 5253654"/>
              <a:gd name="connsiteX2" fmla="*/ 2520280 w 9289032"/>
              <a:gd name="connsiteY2" fmla="*/ 1 h 5253654"/>
              <a:gd name="connsiteX3" fmla="*/ 7200800 w 9289032"/>
              <a:gd name="connsiteY3" fmla="*/ 1 h 5253654"/>
              <a:gd name="connsiteX4" fmla="*/ 8699227 w 9289032"/>
              <a:gd name="connsiteY4" fmla="*/ 785293 h 5253654"/>
              <a:gd name="connsiteX5" fmla="*/ 9289029 w 9289032"/>
              <a:gd name="connsiteY5" fmla="*/ 2209208 h 5253654"/>
              <a:gd name="connsiteX6" fmla="*/ 9289032 w 9289032"/>
              <a:gd name="connsiteY6" fmla="*/ 4158433 h 5253654"/>
              <a:gd name="connsiteX7" fmla="*/ 8928992 w 9289032"/>
              <a:gd name="connsiteY7" fmla="*/ 4876009 h 5253654"/>
              <a:gd name="connsiteX8" fmla="*/ 6768752 w 9289032"/>
              <a:gd name="connsiteY8" fmla="*/ 5143502 h 5253654"/>
              <a:gd name="connsiteX9" fmla="*/ 2592288 w 9289032"/>
              <a:gd name="connsiteY9" fmla="*/ 5143502 h 5253654"/>
              <a:gd name="connsiteX10" fmla="*/ 1224136 w 9289032"/>
              <a:gd name="connsiteY10" fmla="*/ 5143502 h 5253654"/>
              <a:gd name="connsiteX11" fmla="*/ 864096 w 9289032"/>
              <a:gd name="connsiteY11" fmla="*/ 5143502 h 5253654"/>
              <a:gd name="connsiteX12" fmla="*/ 1 w 9289032"/>
              <a:gd name="connsiteY12" fmla="*/ 4158430 h 5253654"/>
              <a:gd name="connsiteX13" fmla="*/ 0 w 9289032"/>
              <a:gd name="connsiteY13" fmla="*/ 2209205 h 5253654"/>
              <a:gd name="connsiteX0" fmla="*/ 0 w 9289032"/>
              <a:gd name="connsiteY0" fmla="*/ 2209204 h 5253653"/>
              <a:gd name="connsiteX1" fmla="*/ 589806 w 9289032"/>
              <a:gd name="connsiteY1" fmla="*/ 785291 h 5253653"/>
              <a:gd name="connsiteX2" fmla="*/ 2232248 w 9289032"/>
              <a:gd name="connsiteY2" fmla="*/ 1 h 5253653"/>
              <a:gd name="connsiteX3" fmla="*/ 7200800 w 9289032"/>
              <a:gd name="connsiteY3" fmla="*/ 0 h 5253653"/>
              <a:gd name="connsiteX4" fmla="*/ 8699227 w 9289032"/>
              <a:gd name="connsiteY4" fmla="*/ 785292 h 5253653"/>
              <a:gd name="connsiteX5" fmla="*/ 9289029 w 9289032"/>
              <a:gd name="connsiteY5" fmla="*/ 2209207 h 5253653"/>
              <a:gd name="connsiteX6" fmla="*/ 9289032 w 9289032"/>
              <a:gd name="connsiteY6" fmla="*/ 4158432 h 5253653"/>
              <a:gd name="connsiteX7" fmla="*/ 8928992 w 9289032"/>
              <a:gd name="connsiteY7" fmla="*/ 4876008 h 5253653"/>
              <a:gd name="connsiteX8" fmla="*/ 6768752 w 9289032"/>
              <a:gd name="connsiteY8" fmla="*/ 5143501 h 5253653"/>
              <a:gd name="connsiteX9" fmla="*/ 2592288 w 9289032"/>
              <a:gd name="connsiteY9" fmla="*/ 5143501 h 5253653"/>
              <a:gd name="connsiteX10" fmla="*/ 1224136 w 9289032"/>
              <a:gd name="connsiteY10" fmla="*/ 5143501 h 5253653"/>
              <a:gd name="connsiteX11" fmla="*/ 864096 w 9289032"/>
              <a:gd name="connsiteY11" fmla="*/ 5143501 h 5253653"/>
              <a:gd name="connsiteX12" fmla="*/ 1 w 9289032"/>
              <a:gd name="connsiteY12" fmla="*/ 4158429 h 5253653"/>
              <a:gd name="connsiteX13" fmla="*/ 0 w 9289032"/>
              <a:gd name="connsiteY13" fmla="*/ 2209204 h 5253653"/>
              <a:gd name="connsiteX0" fmla="*/ 0 w 9289032"/>
              <a:gd name="connsiteY0" fmla="*/ 2209204 h 5253653"/>
              <a:gd name="connsiteX1" fmla="*/ 720080 w 9289032"/>
              <a:gd name="connsiteY1" fmla="*/ 649160 h 5253653"/>
              <a:gd name="connsiteX2" fmla="*/ 2232248 w 9289032"/>
              <a:gd name="connsiteY2" fmla="*/ 1 h 5253653"/>
              <a:gd name="connsiteX3" fmla="*/ 7200800 w 9289032"/>
              <a:gd name="connsiteY3" fmla="*/ 0 h 5253653"/>
              <a:gd name="connsiteX4" fmla="*/ 8699227 w 9289032"/>
              <a:gd name="connsiteY4" fmla="*/ 785292 h 5253653"/>
              <a:gd name="connsiteX5" fmla="*/ 9289029 w 9289032"/>
              <a:gd name="connsiteY5" fmla="*/ 2209207 h 5253653"/>
              <a:gd name="connsiteX6" fmla="*/ 9289032 w 9289032"/>
              <a:gd name="connsiteY6" fmla="*/ 4158432 h 5253653"/>
              <a:gd name="connsiteX7" fmla="*/ 8928992 w 9289032"/>
              <a:gd name="connsiteY7" fmla="*/ 4876008 h 5253653"/>
              <a:gd name="connsiteX8" fmla="*/ 6768752 w 9289032"/>
              <a:gd name="connsiteY8" fmla="*/ 5143501 h 5253653"/>
              <a:gd name="connsiteX9" fmla="*/ 2592288 w 9289032"/>
              <a:gd name="connsiteY9" fmla="*/ 5143501 h 5253653"/>
              <a:gd name="connsiteX10" fmla="*/ 1224136 w 9289032"/>
              <a:gd name="connsiteY10" fmla="*/ 5143501 h 5253653"/>
              <a:gd name="connsiteX11" fmla="*/ 864096 w 9289032"/>
              <a:gd name="connsiteY11" fmla="*/ 5143501 h 5253653"/>
              <a:gd name="connsiteX12" fmla="*/ 1 w 9289032"/>
              <a:gd name="connsiteY12" fmla="*/ 4158429 h 5253653"/>
              <a:gd name="connsiteX13" fmla="*/ 0 w 9289032"/>
              <a:gd name="connsiteY13" fmla="*/ 2209204 h 5253653"/>
              <a:gd name="connsiteX0" fmla="*/ 0 w 9289032"/>
              <a:gd name="connsiteY0" fmla="*/ 2209204 h 5253653"/>
              <a:gd name="connsiteX1" fmla="*/ 576064 w 9289032"/>
              <a:gd name="connsiteY1" fmla="*/ 709746 h 5253653"/>
              <a:gd name="connsiteX2" fmla="*/ 2232248 w 9289032"/>
              <a:gd name="connsiteY2" fmla="*/ 1 h 5253653"/>
              <a:gd name="connsiteX3" fmla="*/ 7200800 w 9289032"/>
              <a:gd name="connsiteY3" fmla="*/ 0 h 5253653"/>
              <a:gd name="connsiteX4" fmla="*/ 8699227 w 9289032"/>
              <a:gd name="connsiteY4" fmla="*/ 785292 h 5253653"/>
              <a:gd name="connsiteX5" fmla="*/ 9289029 w 9289032"/>
              <a:gd name="connsiteY5" fmla="*/ 2209207 h 5253653"/>
              <a:gd name="connsiteX6" fmla="*/ 9289032 w 9289032"/>
              <a:gd name="connsiteY6" fmla="*/ 4158432 h 5253653"/>
              <a:gd name="connsiteX7" fmla="*/ 8928992 w 9289032"/>
              <a:gd name="connsiteY7" fmla="*/ 4876008 h 5253653"/>
              <a:gd name="connsiteX8" fmla="*/ 6768752 w 9289032"/>
              <a:gd name="connsiteY8" fmla="*/ 5143501 h 5253653"/>
              <a:gd name="connsiteX9" fmla="*/ 2592288 w 9289032"/>
              <a:gd name="connsiteY9" fmla="*/ 5143501 h 5253653"/>
              <a:gd name="connsiteX10" fmla="*/ 1224136 w 9289032"/>
              <a:gd name="connsiteY10" fmla="*/ 5143501 h 5253653"/>
              <a:gd name="connsiteX11" fmla="*/ 864096 w 9289032"/>
              <a:gd name="connsiteY11" fmla="*/ 5143501 h 5253653"/>
              <a:gd name="connsiteX12" fmla="*/ 1 w 9289032"/>
              <a:gd name="connsiteY12" fmla="*/ 4158429 h 5253653"/>
              <a:gd name="connsiteX13" fmla="*/ 0 w 9289032"/>
              <a:gd name="connsiteY13" fmla="*/ 2209204 h 5253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289032" h="5253653">
                <a:moveTo>
                  <a:pt x="0" y="2209204"/>
                </a:moveTo>
                <a:cubicBezTo>
                  <a:pt x="1" y="1675133"/>
                  <a:pt x="204023" y="1077946"/>
                  <a:pt x="576064" y="709746"/>
                </a:cubicBezTo>
                <a:cubicBezTo>
                  <a:pt x="948105" y="341546"/>
                  <a:pt x="1698177" y="0"/>
                  <a:pt x="2232248" y="1"/>
                </a:cubicBezTo>
                <a:lnTo>
                  <a:pt x="7200800" y="0"/>
                </a:lnTo>
                <a:cubicBezTo>
                  <a:pt x="7734871" y="1"/>
                  <a:pt x="8351189" y="417091"/>
                  <a:pt x="8699227" y="785292"/>
                </a:cubicBezTo>
                <a:cubicBezTo>
                  <a:pt x="9047265" y="1153493"/>
                  <a:pt x="9289030" y="1675136"/>
                  <a:pt x="9289029" y="2209207"/>
                </a:cubicBezTo>
                <a:cubicBezTo>
                  <a:pt x="9289030" y="2858949"/>
                  <a:pt x="9289031" y="3508690"/>
                  <a:pt x="9289032" y="4158432"/>
                </a:cubicBezTo>
                <a:lnTo>
                  <a:pt x="8928992" y="4876008"/>
                </a:lnTo>
                <a:cubicBezTo>
                  <a:pt x="8551346" y="5253653"/>
                  <a:pt x="7302823" y="5143501"/>
                  <a:pt x="6768752" y="5143501"/>
                </a:cubicBezTo>
                <a:lnTo>
                  <a:pt x="2592288" y="5143501"/>
                </a:lnTo>
                <a:lnTo>
                  <a:pt x="1224136" y="5143501"/>
                </a:lnTo>
                <a:cubicBezTo>
                  <a:pt x="972108" y="5107497"/>
                  <a:pt x="1010919" y="5123169"/>
                  <a:pt x="864096" y="5143501"/>
                </a:cubicBezTo>
                <a:cubicBezTo>
                  <a:pt x="660074" y="4979322"/>
                  <a:pt x="0" y="4692501"/>
                  <a:pt x="1" y="4158429"/>
                </a:cubicBezTo>
                <a:cubicBezTo>
                  <a:pt x="1" y="3508687"/>
                  <a:pt x="0" y="2858946"/>
                  <a:pt x="0" y="22092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5400" dirty="0">
              <a:solidFill>
                <a:schemeClr val="tx1"/>
              </a:solidFill>
              <a:latin typeface="Carmela" pitchFamily="2" charset="-79"/>
              <a:ea typeface="Carmela" pitchFamily="2" charset="-79"/>
              <a:cs typeface="Carmela" pitchFamily="2" charset="-79"/>
            </a:endParaRPr>
          </a:p>
        </p:txBody>
      </p:sp>
      <p:pic>
        <p:nvPicPr>
          <p:cNvPr id="12" name="Picture 8" descr="https://s3-eu-west-1.amazonaws.com/schooly/vitkin/vitkin/%D7%9E%D7%A0%D7%95%D7%A8%D7%94.png"/>
          <p:cNvPicPr>
            <a:picLocks noChangeAspect="1" noChangeArrowheads="1"/>
          </p:cNvPicPr>
          <p:nvPr userDrawn="1"/>
        </p:nvPicPr>
        <p:blipFill>
          <a:blip r:embed="rId5" cstate="print">
            <a:clrChange>
              <a:clrFrom>
                <a:srgbClr val="FFFFFF"/>
              </a:clrFrom>
              <a:clrTo>
                <a:srgbClr val="FFFFFF">
                  <a:alpha val="0"/>
                </a:srgbClr>
              </a:clrTo>
            </a:clrChange>
          </a:blip>
          <a:srcRect/>
          <a:stretch>
            <a:fillRect/>
          </a:stretch>
        </p:blipFill>
        <p:spPr bwMode="auto">
          <a:xfrm>
            <a:off x="5508104" y="483518"/>
            <a:ext cx="1363412" cy="1859135"/>
          </a:xfrm>
          <a:prstGeom prst="rect">
            <a:avLst/>
          </a:prstGeom>
          <a:noFill/>
        </p:spPr>
      </p:pic>
      <p:grpSp>
        <p:nvGrpSpPr>
          <p:cNvPr id="13" name="קבוצה 12"/>
          <p:cNvGrpSpPr/>
          <p:nvPr userDrawn="1"/>
        </p:nvGrpSpPr>
        <p:grpSpPr>
          <a:xfrm>
            <a:off x="-684584" y="7468294"/>
            <a:ext cx="9505056" cy="411510"/>
            <a:chOff x="323528" y="4388732"/>
            <a:chExt cx="8568952" cy="411510"/>
          </a:xfrm>
        </p:grpSpPr>
        <p:sp>
          <p:nvSpPr>
            <p:cNvPr id="14" name="מלבן 13"/>
            <p:cNvSpPr/>
            <p:nvPr/>
          </p:nvSpPr>
          <p:spPr>
            <a:xfrm flipV="1">
              <a:off x="323528" y="4587974"/>
              <a:ext cx="8568952" cy="212268"/>
            </a:xfrm>
            <a:prstGeom prst="rect">
              <a:avLst/>
            </a:prstGeom>
            <a:solidFill>
              <a:srgbClr val="E72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לבן 14"/>
            <p:cNvSpPr/>
            <p:nvPr/>
          </p:nvSpPr>
          <p:spPr>
            <a:xfrm flipV="1">
              <a:off x="323528" y="4392488"/>
              <a:ext cx="8568952" cy="21226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מלבן 15"/>
            <p:cNvSpPr/>
            <p:nvPr/>
          </p:nvSpPr>
          <p:spPr>
            <a:xfrm flipV="1">
              <a:off x="323528" y="4388732"/>
              <a:ext cx="8568952" cy="720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17" name="TextBox 16"/>
          <p:cNvSpPr txBox="1"/>
          <p:nvPr userDrawn="1"/>
        </p:nvSpPr>
        <p:spPr>
          <a:xfrm>
            <a:off x="2123728" y="627534"/>
            <a:ext cx="4392488" cy="954107"/>
          </a:xfrm>
          <a:prstGeom prst="rect">
            <a:avLst/>
          </a:prstGeom>
          <a:noFill/>
          <a:ln>
            <a:noFill/>
          </a:ln>
        </p:spPr>
        <p:txBody>
          <a:bodyPr wrap="square" rtlCol="1">
            <a:spAutoFit/>
          </a:bodyPr>
          <a:lstStyle/>
          <a:p>
            <a:pPr algn="ctr"/>
            <a:r>
              <a:rPr lang="he-IL" sz="3600" b="1" spc="600" dirty="0" smtClean="0">
                <a:solidFill>
                  <a:srgbClr val="FFC000"/>
                </a:solidFill>
                <a:effectLst>
                  <a:outerShdw blurRad="38100" dist="38100" dir="2700000" algn="tl">
                    <a:srgbClr val="000000">
                      <a:alpha val="43137"/>
                    </a:srgbClr>
                  </a:outerShdw>
                </a:effectLst>
                <a:latin typeface="Arial Unicode MS" pitchFamily="34" charset="-128"/>
                <a:ea typeface="Arial Unicode MS" pitchFamily="34" charset="-128"/>
              </a:rPr>
              <a:t>נתיב האור </a:t>
            </a:r>
          </a:p>
          <a:p>
            <a:pPr algn="ctr"/>
            <a:r>
              <a:rPr lang="he-IL" b="1" dirty="0" smtClean="0">
                <a:solidFill>
                  <a:schemeClr val="bg1">
                    <a:lumMod val="65000"/>
                  </a:schemeClr>
                </a:solidFill>
                <a:latin typeface="Arial Unicode MS" pitchFamily="34" charset="-128"/>
                <a:ea typeface="Arial Unicode MS" pitchFamily="34" charset="-128"/>
              </a:rPr>
              <a:t> דרך חיים נבונה בסביבת חשמל</a:t>
            </a:r>
            <a:endParaRPr lang="he-IL" b="1" dirty="0">
              <a:solidFill>
                <a:schemeClr val="bg1">
                  <a:lumMod val="65000"/>
                </a:schemeClr>
              </a:solidFill>
              <a:latin typeface="Arial Unicode MS" pitchFamily="34" charset="-128"/>
              <a:ea typeface="Arial Unicode MS" pitchFamily="34" charset="-128"/>
            </a:endParaRPr>
          </a:p>
        </p:txBody>
      </p:sp>
      <p:sp>
        <p:nvSpPr>
          <p:cNvPr id="18" name="TextBox 17"/>
          <p:cNvSpPr txBox="1"/>
          <p:nvPr userDrawn="1"/>
        </p:nvSpPr>
        <p:spPr>
          <a:xfrm>
            <a:off x="2555776" y="2211710"/>
            <a:ext cx="4392488" cy="1446550"/>
          </a:xfrm>
          <a:prstGeom prst="rect">
            <a:avLst/>
          </a:prstGeom>
          <a:noFill/>
        </p:spPr>
        <p:txBody>
          <a:bodyPr wrap="square" rtlCol="1">
            <a:spAutoFit/>
          </a:bodyPr>
          <a:lstStyle/>
          <a:p>
            <a:pPr algn="ctr"/>
            <a:r>
              <a:rPr lang="he-IL" sz="8800" spc="300" dirty="0" smtClean="0">
                <a:latin typeface="Carmela" pitchFamily="2" charset="-79"/>
                <a:ea typeface="Carmela" pitchFamily="2" charset="-79"/>
                <a:cs typeface="Carmela" pitchFamily="2" charset="-79"/>
              </a:rPr>
              <a:t>שם הפרק</a:t>
            </a:r>
            <a:endParaRPr lang="he-IL" sz="5400" dirty="0">
              <a:latin typeface="Carmela" pitchFamily="2" charset="-79"/>
              <a:ea typeface="Carmela" pitchFamily="2" charset="-79"/>
              <a:cs typeface="Carmela" pitchFamily="2" charset="-79"/>
            </a:endParaRPr>
          </a:p>
        </p:txBody>
      </p:sp>
      <p:pic>
        <p:nvPicPr>
          <p:cNvPr id="19" name="Picture 9"/>
          <p:cNvPicPr>
            <a:picLocks noChangeAspect="1" noChangeArrowheads="1"/>
          </p:cNvPicPr>
          <p:nvPr userDrawn="1"/>
        </p:nvPicPr>
        <p:blipFill>
          <a:blip r:embed="rId6" cstate="print">
            <a:clrChange>
              <a:clrFrom>
                <a:srgbClr val="000000"/>
              </a:clrFrom>
              <a:clrTo>
                <a:srgbClr val="000000">
                  <a:alpha val="0"/>
                </a:srgbClr>
              </a:clrTo>
            </a:clrChange>
          </a:blip>
          <a:srcRect/>
          <a:stretch>
            <a:fillRect/>
          </a:stretch>
        </p:blipFill>
        <p:spPr bwMode="auto">
          <a:xfrm rot="20695073">
            <a:off x="-299528" y="2358737"/>
            <a:ext cx="1325318" cy="1474683"/>
          </a:xfrm>
          <a:prstGeom prst="rect">
            <a:avLst/>
          </a:prstGeom>
          <a:noFill/>
          <a:ln w="9525">
            <a:noFill/>
            <a:miter lim="800000"/>
            <a:headEnd/>
            <a:tailEnd/>
          </a:ln>
        </p:spPr>
      </p:pic>
      <p:sp>
        <p:nvSpPr>
          <p:cNvPr id="20" name="TextBox 19"/>
          <p:cNvSpPr txBox="1"/>
          <p:nvPr userDrawn="1"/>
        </p:nvSpPr>
        <p:spPr>
          <a:xfrm>
            <a:off x="2123728" y="1133331"/>
            <a:ext cx="4392488" cy="646331"/>
          </a:xfrm>
          <a:prstGeom prst="rect">
            <a:avLst/>
          </a:prstGeom>
          <a:noFill/>
        </p:spPr>
        <p:txBody>
          <a:bodyPr wrap="square" rtlCol="1">
            <a:spAutoFit/>
          </a:bodyPr>
          <a:lstStyle/>
          <a:p>
            <a:pPr algn="ctr"/>
            <a:r>
              <a:rPr lang="he-IL" sz="3600" spc="300" dirty="0" smtClean="0">
                <a:solidFill>
                  <a:srgbClr val="FFC000"/>
                </a:solidFill>
                <a:effectLst>
                  <a:outerShdw blurRad="38100" dist="38100" dir="2700000" algn="tl">
                    <a:srgbClr val="000000">
                      <a:alpha val="43137"/>
                    </a:srgbClr>
                  </a:outerShdw>
                </a:effectLst>
                <a:latin typeface="Carmela" pitchFamily="2" charset="-79"/>
                <a:ea typeface="Carmela" pitchFamily="2" charset="-79"/>
                <a:cs typeface="Carmela" pitchFamily="2" charset="-79"/>
              </a:rPr>
              <a:t>................ </a:t>
            </a:r>
            <a:endParaRPr lang="he-IL" dirty="0">
              <a:solidFill>
                <a:srgbClr val="FFC000"/>
              </a:solidFill>
              <a:effectLst>
                <a:outerShdw blurRad="38100" dist="38100" dir="2700000" algn="tl">
                  <a:srgbClr val="000000">
                    <a:alpha val="43137"/>
                  </a:srgbClr>
                </a:outerShdw>
              </a:effectLst>
              <a:latin typeface="Carmela" pitchFamily="2" charset="-79"/>
              <a:ea typeface="Carmela" pitchFamily="2" charset="-79"/>
              <a:cs typeface="Carmela" pitchFamily="2" charset="-79"/>
            </a:endParaRPr>
          </a:p>
        </p:txBody>
      </p:sp>
    </p:spTree>
  </p:cSld>
  <p:clrMap bg1="lt1" tx1="dk1" bg2="lt2" tx2="dk2" accent1="accent1" accent2="accent2" accent3="accent3" accent4="accent4" accent5="accent5" accent6="accent6" hlink="hlink" folHlink="folHlink"/>
  <p:sldLayoutIdLst>
    <p:sldLayoutId id="2147483650" r:id="rId1"/>
    <p:sldLayoutId id="2147483649" r:id="rId2"/>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6.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000">
            <a:alpha val="67000"/>
          </a:srgbClr>
        </a:solidFill>
        <a:effectLst/>
      </p:bgPr>
    </p:bg>
    <p:spTree>
      <p:nvGrpSpPr>
        <p:cNvPr id="1" name=""/>
        <p:cNvGrpSpPr/>
        <p:nvPr/>
      </p:nvGrpSpPr>
      <p:grpSpPr>
        <a:xfrm>
          <a:off x="0" y="0"/>
          <a:ext cx="0" cy="0"/>
          <a:chOff x="0" y="0"/>
          <a:chExt cx="0" cy="0"/>
        </a:xfrm>
      </p:grpSpPr>
      <p:sp>
        <p:nvSpPr>
          <p:cNvPr id="22" name="מלבן מעוגל 21"/>
          <p:cNvSpPr/>
          <p:nvPr/>
        </p:nvSpPr>
        <p:spPr>
          <a:xfrm>
            <a:off x="-108520" y="0"/>
            <a:ext cx="9252520" cy="6120680"/>
          </a:xfrm>
          <a:prstGeom prst="roundRect">
            <a:avLst>
              <a:gd name="adj" fmla="val 3369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268" name="AutoShape 4" descr="http://fc02.deviantart.net/fs71/f/2013/255/4/c/utility_poles_by_regus_ttef-d6m16w5.png"/>
          <p:cNvSpPr>
            <a:spLocks noChangeAspect="1" noChangeArrowheads="1"/>
          </p:cNvSpPr>
          <p:nvPr/>
        </p:nvSpPr>
        <p:spPr bwMode="auto">
          <a:xfrm>
            <a:off x="8926513"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11270" name="Picture 6" descr="http://fc02.deviantart.net/fs71/f/2013/255/4/c/utility_poles_by_regus_ttef-d6m16w5.png"/>
          <p:cNvPicPr>
            <a:picLocks noChangeAspect="1" noChangeArrowheads="1"/>
          </p:cNvPicPr>
          <p:nvPr/>
        </p:nvPicPr>
        <p:blipFill>
          <a:blip r:embed="rId3" cstate="print"/>
          <a:srcRect/>
          <a:stretch>
            <a:fillRect/>
          </a:stretch>
        </p:blipFill>
        <p:spPr bwMode="auto">
          <a:xfrm>
            <a:off x="4716016" y="2355726"/>
            <a:ext cx="2798888" cy="1574375"/>
          </a:xfrm>
          <a:prstGeom prst="rect">
            <a:avLst/>
          </a:prstGeom>
          <a:noFill/>
        </p:spPr>
      </p:pic>
      <p:pic>
        <p:nvPicPr>
          <p:cNvPr id="18" name="Picture 6" descr="http://fc02.deviantart.net/fs71/f/2013/255/4/c/utility_poles_by_regus_ttef-d6m16w5.png"/>
          <p:cNvPicPr>
            <a:picLocks noChangeAspect="1" noChangeArrowheads="1"/>
          </p:cNvPicPr>
          <p:nvPr/>
        </p:nvPicPr>
        <p:blipFill>
          <a:blip r:embed="rId3" cstate="print"/>
          <a:srcRect/>
          <a:stretch>
            <a:fillRect/>
          </a:stretch>
        </p:blipFill>
        <p:spPr bwMode="auto">
          <a:xfrm flipH="1">
            <a:off x="1989136" y="2355726"/>
            <a:ext cx="2798888" cy="1574375"/>
          </a:xfrm>
          <a:prstGeom prst="rect">
            <a:avLst/>
          </a:prstGeom>
          <a:noFill/>
        </p:spPr>
      </p:pic>
      <p:sp>
        <p:nvSpPr>
          <p:cNvPr id="23" name="צורה חופשית 22"/>
          <p:cNvSpPr/>
          <p:nvPr/>
        </p:nvSpPr>
        <p:spPr>
          <a:xfrm>
            <a:off x="-108520" y="-1"/>
            <a:ext cx="9289032" cy="6244159"/>
          </a:xfrm>
          <a:custGeom>
            <a:avLst/>
            <a:gdLst>
              <a:gd name="connsiteX0" fmla="*/ 0 w 9289032"/>
              <a:gd name="connsiteY0" fmla="*/ 2013718 h 5976664"/>
              <a:gd name="connsiteX1" fmla="*/ 589806 w 9289032"/>
              <a:gd name="connsiteY1" fmla="*/ 589805 h 5976664"/>
              <a:gd name="connsiteX2" fmla="*/ 2013721 w 9289032"/>
              <a:gd name="connsiteY2" fmla="*/ 3 h 5976664"/>
              <a:gd name="connsiteX3" fmla="*/ 7275314 w 9289032"/>
              <a:gd name="connsiteY3" fmla="*/ 0 h 5976664"/>
              <a:gd name="connsiteX4" fmla="*/ 8699227 w 9289032"/>
              <a:gd name="connsiteY4" fmla="*/ 589806 h 5976664"/>
              <a:gd name="connsiteX5" fmla="*/ 9289029 w 9289032"/>
              <a:gd name="connsiteY5" fmla="*/ 2013721 h 5976664"/>
              <a:gd name="connsiteX6" fmla="*/ 9289032 w 9289032"/>
              <a:gd name="connsiteY6" fmla="*/ 3962946 h 5976664"/>
              <a:gd name="connsiteX7" fmla="*/ 8699227 w 9289032"/>
              <a:gd name="connsiteY7" fmla="*/ 5386860 h 5976664"/>
              <a:gd name="connsiteX8" fmla="*/ 7275313 w 9289032"/>
              <a:gd name="connsiteY8" fmla="*/ 5976664 h 5976664"/>
              <a:gd name="connsiteX9" fmla="*/ 2013718 w 9289032"/>
              <a:gd name="connsiteY9" fmla="*/ 5976664 h 5976664"/>
              <a:gd name="connsiteX10" fmla="*/ 589804 w 9289032"/>
              <a:gd name="connsiteY10" fmla="*/ 5386858 h 5976664"/>
              <a:gd name="connsiteX11" fmla="*/ 1 w 9289032"/>
              <a:gd name="connsiteY11" fmla="*/ 3962943 h 5976664"/>
              <a:gd name="connsiteX12" fmla="*/ 0 w 9289032"/>
              <a:gd name="connsiteY12" fmla="*/ 2013718 h 5976664"/>
              <a:gd name="connsiteX0" fmla="*/ 0 w 9289032"/>
              <a:gd name="connsiteY0" fmla="*/ 2209204 h 6172150"/>
              <a:gd name="connsiteX1" fmla="*/ 589806 w 9289032"/>
              <a:gd name="connsiteY1" fmla="*/ 785291 h 6172150"/>
              <a:gd name="connsiteX2" fmla="*/ 2013721 w 9289032"/>
              <a:gd name="connsiteY2" fmla="*/ 195489 h 6172150"/>
              <a:gd name="connsiteX3" fmla="*/ 7200800 w 9289032"/>
              <a:gd name="connsiteY3" fmla="*/ 0 h 6172150"/>
              <a:gd name="connsiteX4" fmla="*/ 8699227 w 9289032"/>
              <a:gd name="connsiteY4" fmla="*/ 785292 h 6172150"/>
              <a:gd name="connsiteX5" fmla="*/ 9289029 w 9289032"/>
              <a:gd name="connsiteY5" fmla="*/ 2209207 h 6172150"/>
              <a:gd name="connsiteX6" fmla="*/ 9289032 w 9289032"/>
              <a:gd name="connsiteY6" fmla="*/ 4158432 h 6172150"/>
              <a:gd name="connsiteX7" fmla="*/ 8699227 w 9289032"/>
              <a:gd name="connsiteY7" fmla="*/ 5582346 h 6172150"/>
              <a:gd name="connsiteX8" fmla="*/ 7275313 w 9289032"/>
              <a:gd name="connsiteY8" fmla="*/ 6172150 h 6172150"/>
              <a:gd name="connsiteX9" fmla="*/ 2013718 w 9289032"/>
              <a:gd name="connsiteY9" fmla="*/ 6172150 h 6172150"/>
              <a:gd name="connsiteX10" fmla="*/ 589804 w 9289032"/>
              <a:gd name="connsiteY10" fmla="*/ 5582344 h 6172150"/>
              <a:gd name="connsiteX11" fmla="*/ 1 w 9289032"/>
              <a:gd name="connsiteY11" fmla="*/ 4158429 h 6172150"/>
              <a:gd name="connsiteX12" fmla="*/ 0 w 9289032"/>
              <a:gd name="connsiteY12" fmla="*/ 2209204 h 6172150"/>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699227 w 9289032"/>
              <a:gd name="connsiteY7" fmla="*/ 5582347 h 6172151"/>
              <a:gd name="connsiteX8" fmla="*/ 7275313 w 9289032"/>
              <a:gd name="connsiteY8" fmla="*/ 6172151 h 6172151"/>
              <a:gd name="connsiteX9" fmla="*/ 2013718 w 9289032"/>
              <a:gd name="connsiteY9" fmla="*/ 6172151 h 6172151"/>
              <a:gd name="connsiteX10" fmla="*/ 589804 w 9289032"/>
              <a:gd name="connsiteY10" fmla="*/ 5582345 h 6172151"/>
              <a:gd name="connsiteX11" fmla="*/ 1 w 9289032"/>
              <a:gd name="connsiteY11" fmla="*/ 4158430 h 6172151"/>
              <a:gd name="connsiteX12" fmla="*/ 0 w 9289032"/>
              <a:gd name="connsiteY12" fmla="*/ 2209205 h 6172151"/>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699227 w 9289032"/>
              <a:gd name="connsiteY7" fmla="*/ 5582347 h 6172151"/>
              <a:gd name="connsiteX8" fmla="*/ 7275313 w 9289032"/>
              <a:gd name="connsiteY8" fmla="*/ 6172151 h 6172151"/>
              <a:gd name="connsiteX9" fmla="*/ 2013718 w 9289032"/>
              <a:gd name="connsiteY9" fmla="*/ 6172151 h 6172151"/>
              <a:gd name="connsiteX10" fmla="*/ 1008112 w 9289032"/>
              <a:gd name="connsiteY10" fmla="*/ 5308056 h 6172151"/>
              <a:gd name="connsiteX11" fmla="*/ 1 w 9289032"/>
              <a:gd name="connsiteY11" fmla="*/ 4158430 h 6172151"/>
              <a:gd name="connsiteX12" fmla="*/ 0 w 9289032"/>
              <a:gd name="connsiteY12" fmla="*/ 2209205 h 6172151"/>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699227 w 9289032"/>
              <a:gd name="connsiteY7" fmla="*/ 5582347 h 6172151"/>
              <a:gd name="connsiteX8" fmla="*/ 7275313 w 9289032"/>
              <a:gd name="connsiteY8" fmla="*/ 6172151 h 6172151"/>
              <a:gd name="connsiteX9" fmla="*/ 2520280 w 9289032"/>
              <a:gd name="connsiteY9" fmla="*/ 5524080 h 6172151"/>
              <a:gd name="connsiteX10" fmla="*/ 1008112 w 9289032"/>
              <a:gd name="connsiteY10" fmla="*/ 5308056 h 6172151"/>
              <a:gd name="connsiteX11" fmla="*/ 1 w 9289032"/>
              <a:gd name="connsiteY11" fmla="*/ 4158430 h 6172151"/>
              <a:gd name="connsiteX12" fmla="*/ 0 w 9289032"/>
              <a:gd name="connsiteY12" fmla="*/ 2209205 h 6172151"/>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699227 w 9289032"/>
              <a:gd name="connsiteY7" fmla="*/ 5582347 h 6172151"/>
              <a:gd name="connsiteX8" fmla="*/ 7275313 w 9289032"/>
              <a:gd name="connsiteY8" fmla="*/ 6172151 h 6172151"/>
              <a:gd name="connsiteX9" fmla="*/ 2520280 w 9289032"/>
              <a:gd name="connsiteY9" fmla="*/ 5524080 h 6172151"/>
              <a:gd name="connsiteX10" fmla="*/ 1224136 w 9289032"/>
              <a:gd name="connsiteY10" fmla="*/ 5143502 h 6172151"/>
              <a:gd name="connsiteX11" fmla="*/ 1008112 w 9289032"/>
              <a:gd name="connsiteY11" fmla="*/ 5308056 h 6172151"/>
              <a:gd name="connsiteX12" fmla="*/ 1 w 9289032"/>
              <a:gd name="connsiteY12" fmla="*/ 4158430 h 6172151"/>
              <a:gd name="connsiteX13" fmla="*/ 0 w 9289032"/>
              <a:gd name="connsiteY13" fmla="*/ 2209205 h 6172151"/>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699227 w 9289032"/>
              <a:gd name="connsiteY7" fmla="*/ 5582347 h 6172151"/>
              <a:gd name="connsiteX8" fmla="*/ 7275313 w 9289032"/>
              <a:gd name="connsiteY8" fmla="*/ 6172151 h 6172151"/>
              <a:gd name="connsiteX9" fmla="*/ 2520280 w 9289032"/>
              <a:gd name="connsiteY9" fmla="*/ 5524080 h 6172151"/>
              <a:gd name="connsiteX10" fmla="*/ 1224136 w 9289032"/>
              <a:gd name="connsiteY10" fmla="*/ 5143502 h 6172151"/>
              <a:gd name="connsiteX11" fmla="*/ 864096 w 9289032"/>
              <a:gd name="connsiteY11" fmla="*/ 5143502 h 6172151"/>
              <a:gd name="connsiteX12" fmla="*/ 1 w 9289032"/>
              <a:gd name="connsiteY12" fmla="*/ 4158430 h 6172151"/>
              <a:gd name="connsiteX13" fmla="*/ 0 w 9289032"/>
              <a:gd name="connsiteY13" fmla="*/ 2209205 h 6172151"/>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699227 w 9289032"/>
              <a:gd name="connsiteY7" fmla="*/ 5582347 h 6172151"/>
              <a:gd name="connsiteX8" fmla="*/ 7275313 w 9289032"/>
              <a:gd name="connsiteY8" fmla="*/ 6172151 h 6172151"/>
              <a:gd name="connsiteX9" fmla="*/ 2520280 w 9289032"/>
              <a:gd name="connsiteY9" fmla="*/ 5524080 h 6172151"/>
              <a:gd name="connsiteX10" fmla="*/ 1224136 w 9289032"/>
              <a:gd name="connsiteY10" fmla="*/ 5143502 h 6172151"/>
              <a:gd name="connsiteX11" fmla="*/ 864096 w 9289032"/>
              <a:gd name="connsiteY11" fmla="*/ 5143502 h 6172151"/>
              <a:gd name="connsiteX12" fmla="*/ 1 w 9289032"/>
              <a:gd name="connsiteY12" fmla="*/ 4158430 h 6172151"/>
              <a:gd name="connsiteX13" fmla="*/ 0 w 9289032"/>
              <a:gd name="connsiteY13" fmla="*/ 2209205 h 6172151"/>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568952 w 9289032"/>
              <a:gd name="connsiteY7" fmla="*/ 4876008 h 6172151"/>
              <a:gd name="connsiteX8" fmla="*/ 7275313 w 9289032"/>
              <a:gd name="connsiteY8" fmla="*/ 6172151 h 6172151"/>
              <a:gd name="connsiteX9" fmla="*/ 2520280 w 9289032"/>
              <a:gd name="connsiteY9" fmla="*/ 5524080 h 6172151"/>
              <a:gd name="connsiteX10" fmla="*/ 1224136 w 9289032"/>
              <a:gd name="connsiteY10" fmla="*/ 5143502 h 6172151"/>
              <a:gd name="connsiteX11" fmla="*/ 864096 w 9289032"/>
              <a:gd name="connsiteY11" fmla="*/ 5143502 h 6172151"/>
              <a:gd name="connsiteX12" fmla="*/ 1 w 9289032"/>
              <a:gd name="connsiteY12" fmla="*/ 4158430 h 6172151"/>
              <a:gd name="connsiteX13" fmla="*/ 0 w 9289032"/>
              <a:gd name="connsiteY13" fmla="*/ 2209205 h 6172151"/>
              <a:gd name="connsiteX0" fmla="*/ 0 w 9289032"/>
              <a:gd name="connsiteY0" fmla="*/ 2209205 h 5524080"/>
              <a:gd name="connsiteX1" fmla="*/ 589806 w 9289032"/>
              <a:gd name="connsiteY1" fmla="*/ 785292 h 5524080"/>
              <a:gd name="connsiteX2" fmla="*/ 2520280 w 9289032"/>
              <a:gd name="connsiteY2" fmla="*/ 1 h 5524080"/>
              <a:gd name="connsiteX3" fmla="*/ 7200800 w 9289032"/>
              <a:gd name="connsiteY3" fmla="*/ 1 h 5524080"/>
              <a:gd name="connsiteX4" fmla="*/ 8699227 w 9289032"/>
              <a:gd name="connsiteY4" fmla="*/ 785293 h 5524080"/>
              <a:gd name="connsiteX5" fmla="*/ 9289029 w 9289032"/>
              <a:gd name="connsiteY5" fmla="*/ 2209208 h 5524080"/>
              <a:gd name="connsiteX6" fmla="*/ 9289032 w 9289032"/>
              <a:gd name="connsiteY6" fmla="*/ 4158433 h 5524080"/>
              <a:gd name="connsiteX7" fmla="*/ 8568952 w 9289032"/>
              <a:gd name="connsiteY7" fmla="*/ 4876008 h 5524080"/>
              <a:gd name="connsiteX8" fmla="*/ 6768752 w 9289032"/>
              <a:gd name="connsiteY8" fmla="*/ 5143502 h 5524080"/>
              <a:gd name="connsiteX9" fmla="*/ 2520280 w 9289032"/>
              <a:gd name="connsiteY9" fmla="*/ 5524080 h 5524080"/>
              <a:gd name="connsiteX10" fmla="*/ 1224136 w 9289032"/>
              <a:gd name="connsiteY10" fmla="*/ 5143502 h 5524080"/>
              <a:gd name="connsiteX11" fmla="*/ 864096 w 9289032"/>
              <a:gd name="connsiteY11" fmla="*/ 5143502 h 5524080"/>
              <a:gd name="connsiteX12" fmla="*/ 1 w 9289032"/>
              <a:gd name="connsiteY12" fmla="*/ 4158430 h 5524080"/>
              <a:gd name="connsiteX13" fmla="*/ 0 w 9289032"/>
              <a:gd name="connsiteY13" fmla="*/ 2209205 h 5524080"/>
              <a:gd name="connsiteX0" fmla="*/ 0 w 9289032"/>
              <a:gd name="connsiteY0" fmla="*/ 2209205 h 5253653"/>
              <a:gd name="connsiteX1" fmla="*/ 589806 w 9289032"/>
              <a:gd name="connsiteY1" fmla="*/ 785292 h 5253653"/>
              <a:gd name="connsiteX2" fmla="*/ 2520280 w 9289032"/>
              <a:gd name="connsiteY2" fmla="*/ 1 h 5253653"/>
              <a:gd name="connsiteX3" fmla="*/ 7200800 w 9289032"/>
              <a:gd name="connsiteY3" fmla="*/ 1 h 5253653"/>
              <a:gd name="connsiteX4" fmla="*/ 8699227 w 9289032"/>
              <a:gd name="connsiteY4" fmla="*/ 785293 h 5253653"/>
              <a:gd name="connsiteX5" fmla="*/ 9289029 w 9289032"/>
              <a:gd name="connsiteY5" fmla="*/ 2209208 h 5253653"/>
              <a:gd name="connsiteX6" fmla="*/ 9289032 w 9289032"/>
              <a:gd name="connsiteY6" fmla="*/ 4158433 h 5253653"/>
              <a:gd name="connsiteX7" fmla="*/ 8568952 w 9289032"/>
              <a:gd name="connsiteY7" fmla="*/ 4876008 h 5253653"/>
              <a:gd name="connsiteX8" fmla="*/ 6768752 w 9289032"/>
              <a:gd name="connsiteY8" fmla="*/ 5143502 h 5253653"/>
              <a:gd name="connsiteX9" fmla="*/ 2592288 w 9289032"/>
              <a:gd name="connsiteY9" fmla="*/ 5143502 h 5253653"/>
              <a:gd name="connsiteX10" fmla="*/ 1224136 w 9289032"/>
              <a:gd name="connsiteY10" fmla="*/ 5143502 h 5253653"/>
              <a:gd name="connsiteX11" fmla="*/ 864096 w 9289032"/>
              <a:gd name="connsiteY11" fmla="*/ 5143502 h 5253653"/>
              <a:gd name="connsiteX12" fmla="*/ 1 w 9289032"/>
              <a:gd name="connsiteY12" fmla="*/ 4158430 h 5253653"/>
              <a:gd name="connsiteX13" fmla="*/ 0 w 9289032"/>
              <a:gd name="connsiteY13" fmla="*/ 2209205 h 5253653"/>
              <a:gd name="connsiteX0" fmla="*/ 0 w 9289032"/>
              <a:gd name="connsiteY0" fmla="*/ 2209205 h 5253654"/>
              <a:gd name="connsiteX1" fmla="*/ 589806 w 9289032"/>
              <a:gd name="connsiteY1" fmla="*/ 785292 h 5253654"/>
              <a:gd name="connsiteX2" fmla="*/ 2520280 w 9289032"/>
              <a:gd name="connsiteY2" fmla="*/ 1 h 5253654"/>
              <a:gd name="connsiteX3" fmla="*/ 7200800 w 9289032"/>
              <a:gd name="connsiteY3" fmla="*/ 1 h 5253654"/>
              <a:gd name="connsiteX4" fmla="*/ 8699227 w 9289032"/>
              <a:gd name="connsiteY4" fmla="*/ 785293 h 5253654"/>
              <a:gd name="connsiteX5" fmla="*/ 9289029 w 9289032"/>
              <a:gd name="connsiteY5" fmla="*/ 2209208 h 5253654"/>
              <a:gd name="connsiteX6" fmla="*/ 9289032 w 9289032"/>
              <a:gd name="connsiteY6" fmla="*/ 4158433 h 5253654"/>
              <a:gd name="connsiteX7" fmla="*/ 8928992 w 9289032"/>
              <a:gd name="connsiteY7" fmla="*/ 4876009 h 5253654"/>
              <a:gd name="connsiteX8" fmla="*/ 6768752 w 9289032"/>
              <a:gd name="connsiteY8" fmla="*/ 5143502 h 5253654"/>
              <a:gd name="connsiteX9" fmla="*/ 2592288 w 9289032"/>
              <a:gd name="connsiteY9" fmla="*/ 5143502 h 5253654"/>
              <a:gd name="connsiteX10" fmla="*/ 1224136 w 9289032"/>
              <a:gd name="connsiteY10" fmla="*/ 5143502 h 5253654"/>
              <a:gd name="connsiteX11" fmla="*/ 864096 w 9289032"/>
              <a:gd name="connsiteY11" fmla="*/ 5143502 h 5253654"/>
              <a:gd name="connsiteX12" fmla="*/ 1 w 9289032"/>
              <a:gd name="connsiteY12" fmla="*/ 4158430 h 5253654"/>
              <a:gd name="connsiteX13" fmla="*/ 0 w 9289032"/>
              <a:gd name="connsiteY13" fmla="*/ 2209205 h 5253654"/>
              <a:gd name="connsiteX0" fmla="*/ 0 w 9289032"/>
              <a:gd name="connsiteY0" fmla="*/ 2209204 h 5253653"/>
              <a:gd name="connsiteX1" fmla="*/ 589806 w 9289032"/>
              <a:gd name="connsiteY1" fmla="*/ 785291 h 5253653"/>
              <a:gd name="connsiteX2" fmla="*/ 2232248 w 9289032"/>
              <a:gd name="connsiteY2" fmla="*/ 1 h 5253653"/>
              <a:gd name="connsiteX3" fmla="*/ 7200800 w 9289032"/>
              <a:gd name="connsiteY3" fmla="*/ 0 h 5253653"/>
              <a:gd name="connsiteX4" fmla="*/ 8699227 w 9289032"/>
              <a:gd name="connsiteY4" fmla="*/ 785292 h 5253653"/>
              <a:gd name="connsiteX5" fmla="*/ 9289029 w 9289032"/>
              <a:gd name="connsiteY5" fmla="*/ 2209207 h 5253653"/>
              <a:gd name="connsiteX6" fmla="*/ 9289032 w 9289032"/>
              <a:gd name="connsiteY6" fmla="*/ 4158432 h 5253653"/>
              <a:gd name="connsiteX7" fmla="*/ 8928992 w 9289032"/>
              <a:gd name="connsiteY7" fmla="*/ 4876008 h 5253653"/>
              <a:gd name="connsiteX8" fmla="*/ 6768752 w 9289032"/>
              <a:gd name="connsiteY8" fmla="*/ 5143501 h 5253653"/>
              <a:gd name="connsiteX9" fmla="*/ 2592288 w 9289032"/>
              <a:gd name="connsiteY9" fmla="*/ 5143501 h 5253653"/>
              <a:gd name="connsiteX10" fmla="*/ 1224136 w 9289032"/>
              <a:gd name="connsiteY10" fmla="*/ 5143501 h 5253653"/>
              <a:gd name="connsiteX11" fmla="*/ 864096 w 9289032"/>
              <a:gd name="connsiteY11" fmla="*/ 5143501 h 5253653"/>
              <a:gd name="connsiteX12" fmla="*/ 1 w 9289032"/>
              <a:gd name="connsiteY12" fmla="*/ 4158429 h 5253653"/>
              <a:gd name="connsiteX13" fmla="*/ 0 w 9289032"/>
              <a:gd name="connsiteY13" fmla="*/ 2209204 h 5253653"/>
              <a:gd name="connsiteX0" fmla="*/ 0 w 9289032"/>
              <a:gd name="connsiteY0" fmla="*/ 2209204 h 5253653"/>
              <a:gd name="connsiteX1" fmla="*/ 720080 w 9289032"/>
              <a:gd name="connsiteY1" fmla="*/ 649160 h 5253653"/>
              <a:gd name="connsiteX2" fmla="*/ 2232248 w 9289032"/>
              <a:gd name="connsiteY2" fmla="*/ 1 h 5253653"/>
              <a:gd name="connsiteX3" fmla="*/ 7200800 w 9289032"/>
              <a:gd name="connsiteY3" fmla="*/ 0 h 5253653"/>
              <a:gd name="connsiteX4" fmla="*/ 8699227 w 9289032"/>
              <a:gd name="connsiteY4" fmla="*/ 785292 h 5253653"/>
              <a:gd name="connsiteX5" fmla="*/ 9289029 w 9289032"/>
              <a:gd name="connsiteY5" fmla="*/ 2209207 h 5253653"/>
              <a:gd name="connsiteX6" fmla="*/ 9289032 w 9289032"/>
              <a:gd name="connsiteY6" fmla="*/ 4158432 h 5253653"/>
              <a:gd name="connsiteX7" fmla="*/ 8928992 w 9289032"/>
              <a:gd name="connsiteY7" fmla="*/ 4876008 h 5253653"/>
              <a:gd name="connsiteX8" fmla="*/ 6768752 w 9289032"/>
              <a:gd name="connsiteY8" fmla="*/ 5143501 h 5253653"/>
              <a:gd name="connsiteX9" fmla="*/ 2592288 w 9289032"/>
              <a:gd name="connsiteY9" fmla="*/ 5143501 h 5253653"/>
              <a:gd name="connsiteX10" fmla="*/ 1224136 w 9289032"/>
              <a:gd name="connsiteY10" fmla="*/ 5143501 h 5253653"/>
              <a:gd name="connsiteX11" fmla="*/ 864096 w 9289032"/>
              <a:gd name="connsiteY11" fmla="*/ 5143501 h 5253653"/>
              <a:gd name="connsiteX12" fmla="*/ 1 w 9289032"/>
              <a:gd name="connsiteY12" fmla="*/ 4158429 h 5253653"/>
              <a:gd name="connsiteX13" fmla="*/ 0 w 9289032"/>
              <a:gd name="connsiteY13" fmla="*/ 2209204 h 5253653"/>
              <a:gd name="connsiteX0" fmla="*/ 0 w 9289032"/>
              <a:gd name="connsiteY0" fmla="*/ 2209204 h 5253653"/>
              <a:gd name="connsiteX1" fmla="*/ 576064 w 9289032"/>
              <a:gd name="connsiteY1" fmla="*/ 709746 h 5253653"/>
              <a:gd name="connsiteX2" fmla="*/ 2232248 w 9289032"/>
              <a:gd name="connsiteY2" fmla="*/ 1 h 5253653"/>
              <a:gd name="connsiteX3" fmla="*/ 7200800 w 9289032"/>
              <a:gd name="connsiteY3" fmla="*/ 0 h 5253653"/>
              <a:gd name="connsiteX4" fmla="*/ 8699227 w 9289032"/>
              <a:gd name="connsiteY4" fmla="*/ 785292 h 5253653"/>
              <a:gd name="connsiteX5" fmla="*/ 9289029 w 9289032"/>
              <a:gd name="connsiteY5" fmla="*/ 2209207 h 5253653"/>
              <a:gd name="connsiteX6" fmla="*/ 9289032 w 9289032"/>
              <a:gd name="connsiteY6" fmla="*/ 4158432 h 5253653"/>
              <a:gd name="connsiteX7" fmla="*/ 8928992 w 9289032"/>
              <a:gd name="connsiteY7" fmla="*/ 4876008 h 5253653"/>
              <a:gd name="connsiteX8" fmla="*/ 6768752 w 9289032"/>
              <a:gd name="connsiteY8" fmla="*/ 5143501 h 5253653"/>
              <a:gd name="connsiteX9" fmla="*/ 2592288 w 9289032"/>
              <a:gd name="connsiteY9" fmla="*/ 5143501 h 5253653"/>
              <a:gd name="connsiteX10" fmla="*/ 1224136 w 9289032"/>
              <a:gd name="connsiteY10" fmla="*/ 5143501 h 5253653"/>
              <a:gd name="connsiteX11" fmla="*/ 864096 w 9289032"/>
              <a:gd name="connsiteY11" fmla="*/ 5143501 h 5253653"/>
              <a:gd name="connsiteX12" fmla="*/ 1 w 9289032"/>
              <a:gd name="connsiteY12" fmla="*/ 4158429 h 5253653"/>
              <a:gd name="connsiteX13" fmla="*/ 0 w 9289032"/>
              <a:gd name="connsiteY13" fmla="*/ 2209204 h 5253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289032" h="5253653">
                <a:moveTo>
                  <a:pt x="0" y="2209204"/>
                </a:moveTo>
                <a:cubicBezTo>
                  <a:pt x="1" y="1675133"/>
                  <a:pt x="204023" y="1077946"/>
                  <a:pt x="576064" y="709746"/>
                </a:cubicBezTo>
                <a:cubicBezTo>
                  <a:pt x="948105" y="341546"/>
                  <a:pt x="1698177" y="0"/>
                  <a:pt x="2232248" y="1"/>
                </a:cubicBezTo>
                <a:lnTo>
                  <a:pt x="7200800" y="0"/>
                </a:lnTo>
                <a:cubicBezTo>
                  <a:pt x="7734871" y="1"/>
                  <a:pt x="8351189" y="417091"/>
                  <a:pt x="8699227" y="785292"/>
                </a:cubicBezTo>
                <a:cubicBezTo>
                  <a:pt x="9047265" y="1153493"/>
                  <a:pt x="9289030" y="1675136"/>
                  <a:pt x="9289029" y="2209207"/>
                </a:cubicBezTo>
                <a:cubicBezTo>
                  <a:pt x="9289030" y="2858949"/>
                  <a:pt x="9289031" y="3508690"/>
                  <a:pt x="9289032" y="4158432"/>
                </a:cubicBezTo>
                <a:lnTo>
                  <a:pt x="8928992" y="4876008"/>
                </a:lnTo>
                <a:cubicBezTo>
                  <a:pt x="8551346" y="5253653"/>
                  <a:pt x="7302823" y="5143501"/>
                  <a:pt x="6768752" y="5143501"/>
                </a:cubicBezTo>
                <a:lnTo>
                  <a:pt x="2592288" y="5143501"/>
                </a:lnTo>
                <a:lnTo>
                  <a:pt x="1224136" y="5143501"/>
                </a:lnTo>
                <a:cubicBezTo>
                  <a:pt x="972108" y="5107497"/>
                  <a:pt x="1010919" y="5123169"/>
                  <a:pt x="864096" y="5143501"/>
                </a:cubicBezTo>
                <a:cubicBezTo>
                  <a:pt x="660074" y="4979322"/>
                  <a:pt x="0" y="4692501"/>
                  <a:pt x="1" y="4158429"/>
                </a:cubicBezTo>
                <a:cubicBezTo>
                  <a:pt x="1" y="3508687"/>
                  <a:pt x="0" y="2858946"/>
                  <a:pt x="0" y="22092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5400" dirty="0">
              <a:solidFill>
                <a:schemeClr val="tx1"/>
              </a:solidFill>
              <a:latin typeface="Carmela" pitchFamily="2" charset="-79"/>
              <a:ea typeface="Carmela" pitchFamily="2" charset="-79"/>
              <a:cs typeface="Carmela" pitchFamily="2" charset="-79"/>
            </a:endParaRPr>
          </a:p>
        </p:txBody>
      </p:sp>
      <p:pic>
        <p:nvPicPr>
          <p:cNvPr id="11272" name="Picture 8" descr="https://s3-eu-west-1.amazonaws.com/schooly/vitkin/vitkin/%D7%9E%D7%A0%D7%95%D7%A8%D7%94.pn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656860" y="123478"/>
            <a:ext cx="1363412" cy="1859135"/>
          </a:xfrm>
          <a:prstGeom prst="rect">
            <a:avLst/>
          </a:prstGeom>
          <a:noFill/>
        </p:spPr>
      </p:pic>
      <p:grpSp>
        <p:nvGrpSpPr>
          <p:cNvPr id="27" name="קבוצה 26"/>
          <p:cNvGrpSpPr/>
          <p:nvPr/>
        </p:nvGrpSpPr>
        <p:grpSpPr>
          <a:xfrm>
            <a:off x="-684584" y="7468294"/>
            <a:ext cx="9505056" cy="411510"/>
            <a:chOff x="323528" y="4388732"/>
            <a:chExt cx="8568952" cy="411510"/>
          </a:xfrm>
        </p:grpSpPr>
        <p:sp>
          <p:nvSpPr>
            <p:cNvPr id="24" name="מלבן 23"/>
            <p:cNvSpPr/>
            <p:nvPr/>
          </p:nvSpPr>
          <p:spPr>
            <a:xfrm flipV="1">
              <a:off x="323528" y="4587974"/>
              <a:ext cx="8568952" cy="212268"/>
            </a:xfrm>
            <a:prstGeom prst="rect">
              <a:avLst/>
            </a:prstGeom>
            <a:solidFill>
              <a:srgbClr val="E72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מלבן 24"/>
            <p:cNvSpPr/>
            <p:nvPr/>
          </p:nvSpPr>
          <p:spPr>
            <a:xfrm flipV="1">
              <a:off x="323528" y="4392488"/>
              <a:ext cx="8568952" cy="21226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 name="מלבן 25"/>
            <p:cNvSpPr/>
            <p:nvPr/>
          </p:nvSpPr>
          <p:spPr>
            <a:xfrm flipV="1">
              <a:off x="323528" y="4388732"/>
              <a:ext cx="8568952" cy="7200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28" name="TextBox 27"/>
          <p:cNvSpPr txBox="1"/>
          <p:nvPr/>
        </p:nvSpPr>
        <p:spPr>
          <a:xfrm>
            <a:off x="1979712" y="339502"/>
            <a:ext cx="4392488" cy="954107"/>
          </a:xfrm>
          <a:prstGeom prst="rect">
            <a:avLst/>
          </a:prstGeom>
          <a:noFill/>
          <a:ln>
            <a:noFill/>
          </a:ln>
        </p:spPr>
        <p:txBody>
          <a:bodyPr wrap="square" rtlCol="1">
            <a:spAutoFit/>
          </a:bodyPr>
          <a:lstStyle/>
          <a:p>
            <a:pPr algn="ctr"/>
            <a:r>
              <a:rPr lang="he-IL" sz="3600" b="1" spc="600" dirty="0" smtClean="0">
                <a:solidFill>
                  <a:srgbClr val="FFC000"/>
                </a:solidFill>
                <a:effectLst>
                  <a:outerShdw blurRad="38100" dist="38100" dir="2700000" algn="tl">
                    <a:srgbClr val="000000">
                      <a:alpha val="43137"/>
                    </a:srgbClr>
                  </a:outerShdw>
                </a:effectLst>
                <a:latin typeface="Arial Unicode MS" pitchFamily="34" charset="-128"/>
                <a:ea typeface="Arial Unicode MS" pitchFamily="34" charset="-128"/>
              </a:rPr>
              <a:t>נתיב האור </a:t>
            </a:r>
          </a:p>
          <a:p>
            <a:pPr algn="ctr"/>
            <a:r>
              <a:rPr lang="he-IL" b="1" dirty="0" smtClean="0">
                <a:solidFill>
                  <a:schemeClr val="bg1">
                    <a:lumMod val="65000"/>
                  </a:schemeClr>
                </a:solidFill>
                <a:latin typeface="Arial Unicode MS" pitchFamily="34" charset="-128"/>
                <a:ea typeface="Arial Unicode MS" pitchFamily="34" charset="-128"/>
              </a:rPr>
              <a:t> דרך חיים נבונה בסביבת חשמל</a:t>
            </a:r>
            <a:endParaRPr lang="he-IL" b="1" dirty="0">
              <a:solidFill>
                <a:schemeClr val="bg1">
                  <a:lumMod val="65000"/>
                </a:schemeClr>
              </a:solidFill>
              <a:latin typeface="Arial Unicode MS" pitchFamily="34" charset="-128"/>
              <a:ea typeface="Arial Unicode MS" pitchFamily="34" charset="-128"/>
            </a:endParaRPr>
          </a:p>
        </p:txBody>
      </p:sp>
      <p:sp>
        <p:nvSpPr>
          <p:cNvPr id="29" name="TextBox 28"/>
          <p:cNvSpPr txBox="1"/>
          <p:nvPr/>
        </p:nvSpPr>
        <p:spPr>
          <a:xfrm>
            <a:off x="971600" y="2115309"/>
            <a:ext cx="7344816" cy="2862322"/>
          </a:xfrm>
          <a:prstGeom prst="rect">
            <a:avLst/>
          </a:prstGeom>
          <a:noFill/>
        </p:spPr>
        <p:txBody>
          <a:bodyPr wrap="square" rtlCol="1">
            <a:spAutoFit/>
          </a:bodyPr>
          <a:lstStyle/>
          <a:p>
            <a:pPr algn="ctr"/>
            <a:r>
              <a:rPr lang="he-IL" sz="6000" b="1" spc="300" dirty="0" smtClean="0">
                <a:solidFill>
                  <a:srgbClr val="FF0000"/>
                </a:solidFill>
                <a:effectLst>
                  <a:outerShdw blurRad="38100" dist="38100" dir="2700000" algn="tl">
                    <a:srgbClr val="000000">
                      <a:alpha val="43137"/>
                    </a:srgbClr>
                  </a:outerShdw>
                </a:effectLst>
                <a:latin typeface="Carmela" pitchFamily="2" charset="-79"/>
                <a:ea typeface="Carmela" pitchFamily="2" charset="-79"/>
              </a:rPr>
              <a:t>בטיחות בחשמל בראי העיתונות</a:t>
            </a:r>
          </a:p>
          <a:p>
            <a:pPr algn="ctr"/>
            <a:endParaRPr lang="he-IL" sz="3000" b="1" spc="300" dirty="0" smtClean="0">
              <a:solidFill>
                <a:srgbClr val="002060"/>
              </a:solidFill>
              <a:latin typeface="Carmela" pitchFamily="2" charset="-79"/>
              <a:ea typeface="Carmela" pitchFamily="2" charset="-79"/>
            </a:endParaRPr>
          </a:p>
          <a:p>
            <a:pPr algn="ctr"/>
            <a:r>
              <a:rPr lang="he-IL" sz="3000" b="1" spc="300" dirty="0" smtClean="0">
                <a:solidFill>
                  <a:srgbClr val="002060"/>
                </a:solidFill>
                <a:latin typeface="Carmela" pitchFamily="2" charset="-79"/>
                <a:ea typeface="Carmela" pitchFamily="2" charset="-79"/>
              </a:rPr>
              <a:t>(פרק ה-מתוך המקראה לתלמיד)</a:t>
            </a:r>
            <a:endParaRPr lang="he-IL" sz="3000" b="1" dirty="0">
              <a:solidFill>
                <a:srgbClr val="002060"/>
              </a:solidFill>
              <a:latin typeface="Carmela" pitchFamily="2" charset="-79"/>
              <a:ea typeface="Carmela" pitchFamily="2" charset="-79"/>
            </a:endParaRPr>
          </a:p>
        </p:txBody>
      </p:sp>
      <p:pic>
        <p:nvPicPr>
          <p:cNvPr id="11273" name="Picture 9"/>
          <p:cNvPicPr>
            <a:picLocks noChangeAspect="1" noChangeArrowheads="1"/>
          </p:cNvPicPr>
          <p:nvPr/>
        </p:nvPicPr>
        <p:blipFill>
          <a:blip r:embed="rId5" cstate="print">
            <a:clrChange>
              <a:clrFrom>
                <a:srgbClr val="000000"/>
              </a:clrFrom>
              <a:clrTo>
                <a:srgbClr val="000000">
                  <a:alpha val="0"/>
                </a:srgbClr>
              </a:clrTo>
            </a:clrChange>
          </a:blip>
          <a:srcRect/>
          <a:stretch>
            <a:fillRect/>
          </a:stretch>
        </p:blipFill>
        <p:spPr bwMode="auto">
          <a:xfrm rot="20695073">
            <a:off x="53313" y="2358737"/>
            <a:ext cx="1325318" cy="1474683"/>
          </a:xfrm>
          <a:prstGeom prst="rect">
            <a:avLst/>
          </a:prstGeom>
          <a:noFill/>
          <a:ln w="9525">
            <a:noFill/>
            <a:miter lim="800000"/>
            <a:headEnd/>
            <a:tailEnd/>
          </a:ln>
        </p:spPr>
      </p:pic>
      <p:sp>
        <p:nvSpPr>
          <p:cNvPr id="35" name="TextBox 34"/>
          <p:cNvSpPr txBox="1"/>
          <p:nvPr/>
        </p:nvSpPr>
        <p:spPr>
          <a:xfrm>
            <a:off x="1979712" y="915566"/>
            <a:ext cx="4392488" cy="646331"/>
          </a:xfrm>
          <a:prstGeom prst="rect">
            <a:avLst/>
          </a:prstGeom>
          <a:noFill/>
        </p:spPr>
        <p:txBody>
          <a:bodyPr wrap="square" rtlCol="1">
            <a:spAutoFit/>
          </a:bodyPr>
          <a:lstStyle/>
          <a:p>
            <a:pPr algn="ctr"/>
            <a:r>
              <a:rPr lang="he-IL" sz="3600" spc="300" dirty="0" smtClean="0">
                <a:solidFill>
                  <a:srgbClr val="FFC000"/>
                </a:solidFill>
                <a:effectLst>
                  <a:outerShdw blurRad="38100" dist="38100" dir="2700000" algn="tl">
                    <a:srgbClr val="000000">
                      <a:alpha val="43137"/>
                    </a:srgbClr>
                  </a:outerShdw>
                </a:effectLst>
                <a:latin typeface="Carmela" pitchFamily="2" charset="-79"/>
                <a:ea typeface="Carmela" pitchFamily="2" charset="-79"/>
                <a:cs typeface="Carmela" pitchFamily="2" charset="-79"/>
              </a:rPr>
              <a:t>................ </a:t>
            </a:r>
            <a:endParaRPr lang="he-IL" dirty="0">
              <a:solidFill>
                <a:srgbClr val="FFC000"/>
              </a:solidFill>
              <a:effectLst>
                <a:outerShdw blurRad="38100" dist="38100" dir="2700000" algn="tl">
                  <a:srgbClr val="000000">
                    <a:alpha val="43137"/>
                  </a:srgbClr>
                </a:outerShdw>
              </a:effectLst>
              <a:latin typeface="Carmela" pitchFamily="2" charset="-79"/>
              <a:ea typeface="Carmela" pitchFamily="2" charset="-79"/>
              <a:cs typeface="Carmela" pitchFamily="2" charset="-79"/>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539750" y="555526"/>
            <a:ext cx="8229600" cy="360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pitchFamily="34" charset="0"/>
                <a:cs typeface="Arial" pitchFamily="34" charset="0"/>
              </a:defRPr>
            </a:lvl2pPr>
            <a:lvl3pPr algn="ctr" rtl="1" eaLnBrk="0" fontAlgn="base" hangingPunct="0">
              <a:spcBef>
                <a:spcPct val="0"/>
              </a:spcBef>
              <a:spcAft>
                <a:spcPct val="0"/>
              </a:spcAft>
              <a:defRPr sz="4400">
                <a:solidFill>
                  <a:schemeClr val="tx2"/>
                </a:solidFill>
                <a:latin typeface="Arial" pitchFamily="34" charset="0"/>
                <a:cs typeface="Arial" pitchFamily="34" charset="0"/>
              </a:defRPr>
            </a:lvl3pPr>
            <a:lvl4pPr algn="ctr" rtl="1" eaLnBrk="0" fontAlgn="base" hangingPunct="0">
              <a:spcBef>
                <a:spcPct val="0"/>
              </a:spcBef>
              <a:spcAft>
                <a:spcPct val="0"/>
              </a:spcAft>
              <a:defRPr sz="4400">
                <a:solidFill>
                  <a:schemeClr val="tx2"/>
                </a:solidFill>
                <a:latin typeface="Arial" pitchFamily="34" charset="0"/>
                <a:cs typeface="Arial" pitchFamily="34" charset="0"/>
              </a:defRPr>
            </a:lvl4pPr>
            <a:lvl5pPr algn="ctr" rtl="1"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a:lstStyle>
          <a:p>
            <a:pPr marL="0" marR="0" lvl="0" indent="0" defTabSz="914400" rtl="1" eaLnBrk="0" fontAlgn="base" latinLnBrk="0" hangingPunct="0">
              <a:lnSpc>
                <a:spcPct val="100000"/>
              </a:lnSpc>
              <a:spcBef>
                <a:spcPct val="0"/>
              </a:spcBef>
              <a:spcAft>
                <a:spcPct val="0"/>
              </a:spcAft>
              <a:buClrTx/>
              <a:buSzTx/>
              <a:buFontTx/>
              <a:buNone/>
              <a:tabLst/>
              <a:defRPr/>
            </a:pPr>
            <a:r>
              <a:rPr kumimoji="0" lang="he-IL" altLang="en-US" sz="2500" b="1" i="0" u="none" strike="noStrike" kern="0" cap="none" spc="0" normalizeH="0" baseline="0" noProof="0" dirty="0" smtClean="0">
                <a:ln>
                  <a:noFill/>
                </a:ln>
                <a:solidFill>
                  <a:schemeClr val="bg1">
                    <a:lumMod val="50000"/>
                  </a:schemeClr>
                </a:solidFill>
                <a:effectLst/>
                <a:uLnTx/>
                <a:uFillTx/>
                <a:latin typeface="Arial"/>
                <a:cs typeface="Arial"/>
              </a:rPr>
              <a:t>גליל העליון: גבר הניף חכה - והתחשמל למוות</a:t>
            </a:r>
          </a:p>
          <a:p>
            <a:pPr marL="0" marR="0" lvl="0" indent="0" defTabSz="914400" rtl="1" eaLnBrk="0" fontAlgn="base" latinLnBrk="0" hangingPunct="0">
              <a:lnSpc>
                <a:spcPct val="100000"/>
              </a:lnSpc>
              <a:spcBef>
                <a:spcPct val="0"/>
              </a:spcBef>
              <a:spcAft>
                <a:spcPct val="0"/>
              </a:spcAft>
              <a:buClrTx/>
              <a:buSzTx/>
              <a:buFontTx/>
              <a:buNone/>
              <a:tabLst/>
              <a:defRPr/>
            </a:pPr>
            <a:r>
              <a:rPr kumimoji="0" lang="he-IL" altLang="en-US" sz="2500" i="0" u="none" strike="noStrike" kern="0" cap="none" spc="0" normalizeH="0" baseline="0" noProof="0" dirty="0" smtClean="0">
                <a:ln>
                  <a:noFill/>
                </a:ln>
                <a:solidFill>
                  <a:srgbClr val="000000"/>
                </a:solidFill>
                <a:effectLst/>
                <a:uLnTx/>
                <a:uFillTx/>
                <a:latin typeface="Arial"/>
                <a:cs typeface="Arial"/>
              </a:rPr>
              <a:t/>
            </a:r>
            <a:br>
              <a:rPr kumimoji="0" lang="he-IL" altLang="en-US" sz="2500" i="0" u="none" strike="noStrike" kern="0" cap="none" spc="0" normalizeH="0" baseline="0" noProof="0" dirty="0" smtClean="0">
                <a:ln>
                  <a:noFill/>
                </a:ln>
                <a:solidFill>
                  <a:srgbClr val="000000"/>
                </a:solidFill>
                <a:effectLst/>
                <a:uLnTx/>
                <a:uFillTx/>
                <a:latin typeface="Arial"/>
                <a:cs typeface="Arial"/>
              </a:rPr>
            </a:br>
            <a:r>
              <a:rPr kumimoji="0" lang="he-IL" altLang="en-US" sz="2400" i="0" u="none" strike="noStrike" kern="0" cap="none" spc="0" normalizeH="0" baseline="0" noProof="0" dirty="0" smtClean="0">
                <a:ln>
                  <a:noFill/>
                </a:ln>
                <a:solidFill>
                  <a:srgbClr val="000000"/>
                </a:solidFill>
                <a:effectLst/>
                <a:uLnTx/>
                <a:uFillTx/>
                <a:latin typeface="Arial"/>
                <a:cs typeface="Arial"/>
              </a:rPr>
              <a:t>תושב קריית שמונה בן 33 בא עם חבר לדוג בבריכות הדגים שליד יסוד המעלה. חכתו פגעה בחוט חשמל - וגם מאמצי ההחייאה לא הועילו. "זו טרגדיה אנושית כואבת", אמרו במשטרה. קרוביו שמעו על המקרה, מיהרו למקום והבחינו בגופה.</a:t>
            </a:r>
          </a:p>
          <a:p>
            <a:pPr marL="0" marR="0" lvl="0" indent="0" algn="r" defTabSz="914400" rtl="1" eaLnBrk="0" fontAlgn="base" latinLnBrk="0" hangingPunct="0">
              <a:lnSpc>
                <a:spcPct val="100000"/>
              </a:lnSpc>
              <a:spcBef>
                <a:spcPct val="0"/>
              </a:spcBef>
              <a:spcAft>
                <a:spcPct val="0"/>
              </a:spcAft>
              <a:buClrTx/>
              <a:buSzTx/>
              <a:buFontTx/>
              <a:buNone/>
              <a:tabLst/>
              <a:defRPr/>
            </a:pPr>
            <a:r>
              <a:rPr lang="he-IL" altLang="en-US" sz="1800" kern="0" dirty="0" smtClean="0">
                <a:solidFill>
                  <a:srgbClr val="000000"/>
                </a:solidFill>
                <a:latin typeface="Arial"/>
                <a:cs typeface="Arial"/>
              </a:rPr>
              <a:t>16/05/2009</a:t>
            </a:r>
            <a:r>
              <a:rPr kumimoji="0" lang="he-IL" altLang="en-US" sz="2000" i="0" u="none" strike="noStrike" kern="0" cap="none" spc="0" normalizeH="0" baseline="0" noProof="0" dirty="0" smtClean="0">
                <a:ln>
                  <a:noFill/>
                </a:ln>
                <a:solidFill>
                  <a:srgbClr val="000000"/>
                </a:solidFill>
                <a:effectLst/>
                <a:uLnTx/>
                <a:uFillTx/>
                <a:latin typeface="Arial"/>
                <a:cs typeface="Arial"/>
              </a:rPr>
              <a:t/>
            </a:r>
            <a:br>
              <a:rPr kumimoji="0" lang="he-IL" altLang="en-US" sz="2000" i="0" u="none" strike="noStrike" kern="0" cap="none" spc="0" normalizeH="0" baseline="0" noProof="0" dirty="0" smtClean="0">
                <a:ln>
                  <a:noFill/>
                </a:ln>
                <a:solidFill>
                  <a:srgbClr val="000000"/>
                </a:solidFill>
                <a:effectLst/>
                <a:uLnTx/>
                <a:uFillTx/>
                <a:latin typeface="Arial"/>
                <a:cs typeface="Arial"/>
              </a:rPr>
            </a:br>
            <a:endParaRPr kumimoji="0" lang="en-US" altLang="en-US" sz="2000" i="0" u="none" strike="noStrike" kern="0" cap="none" spc="0" normalizeH="0" baseline="0" noProof="0" dirty="0" smtClean="0">
              <a:ln>
                <a:noFill/>
              </a:ln>
              <a:solidFill>
                <a:srgbClr val="000000"/>
              </a:solidFill>
              <a:effectLst/>
              <a:uLnTx/>
              <a:uFillTx/>
              <a:latin typeface="Arial"/>
              <a:cs typeface="Arial"/>
            </a:endParaRPr>
          </a:p>
        </p:txBody>
      </p:sp>
      <p:sp>
        <p:nvSpPr>
          <p:cNvPr id="2" name="TextBox 1"/>
          <p:cNvSpPr txBox="1"/>
          <p:nvPr/>
        </p:nvSpPr>
        <p:spPr>
          <a:xfrm>
            <a:off x="4067944" y="-20538"/>
            <a:ext cx="936104" cy="553998"/>
          </a:xfrm>
          <a:prstGeom prst="rect">
            <a:avLst/>
          </a:prstGeom>
          <a:noFill/>
        </p:spPr>
        <p:txBody>
          <a:bodyPr wrap="square" rtlCol="0">
            <a:spAutoFit/>
          </a:bodyPr>
          <a:lstStyle/>
          <a:p>
            <a:pPr algn="ctr"/>
            <a:r>
              <a:rPr lang="he-IL" sz="3000" b="1" dirty="0" smtClean="0"/>
              <a:t>-4-</a:t>
            </a:r>
            <a:endParaRPr lang="en-US" sz="3000" b="1" dirty="0"/>
          </a:p>
        </p:txBody>
      </p:sp>
    </p:spTree>
    <p:extLst>
      <p:ext uri="{BB962C8B-B14F-4D97-AF65-F5344CB8AC3E}">
        <p14:creationId xmlns:p14="http://schemas.microsoft.com/office/powerpoint/2010/main" xmlns="" val="39535639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1625" y="785948"/>
            <a:ext cx="8086799" cy="43575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26307" y="4289201"/>
            <a:ext cx="1341437" cy="6588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4067944" y="-20538"/>
            <a:ext cx="936104" cy="553998"/>
          </a:xfrm>
          <a:prstGeom prst="rect">
            <a:avLst/>
          </a:prstGeom>
          <a:noFill/>
        </p:spPr>
        <p:txBody>
          <a:bodyPr wrap="square" rtlCol="0">
            <a:spAutoFit/>
          </a:bodyPr>
          <a:lstStyle/>
          <a:p>
            <a:pPr algn="ctr"/>
            <a:r>
              <a:rPr lang="he-IL" sz="3000" b="1" dirty="0" smtClean="0"/>
              <a:t>-5-</a:t>
            </a:r>
            <a:endParaRPr lang="en-US" sz="3000" b="1" dirty="0"/>
          </a:p>
        </p:txBody>
      </p:sp>
    </p:spTree>
    <p:extLst>
      <p:ext uri="{BB962C8B-B14F-4D97-AF65-F5344CB8AC3E}">
        <p14:creationId xmlns:p14="http://schemas.microsoft.com/office/powerpoint/2010/main" xmlns="" val="26635411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63688" y="728573"/>
            <a:ext cx="6696744" cy="3416320"/>
          </a:xfrm>
          <a:prstGeom prst="rect">
            <a:avLst/>
          </a:prstGeom>
        </p:spPr>
        <p:txBody>
          <a:bodyPr wrap="square">
            <a:spAutoFit/>
          </a:bodyPr>
          <a:lstStyle/>
          <a:p>
            <a:r>
              <a:rPr lang="he-IL" dirty="0"/>
              <a:t>אסון בכפר סבא: </a:t>
            </a:r>
            <a:r>
              <a:rPr lang="he-IL" b="1" dirty="0"/>
              <a:t>ילדה בת 10 התחשמלה בזמן שהתרחצה בביתה</a:t>
            </a:r>
            <a:r>
              <a:rPr lang="he-IL" dirty="0"/>
              <a:t>, הילדה נפגעה באורח קשה והועברה לבית חולים שם נלחמים הרופאים על חייה.</a:t>
            </a:r>
          </a:p>
          <a:p>
            <a:r>
              <a:rPr lang="he-IL" dirty="0"/>
              <a:t> "סמוך לשעה 19:00 קיבלנו קריאה דחופה ולהגיע לבית בכפר סבא, שם ילדה בת 10 התחשמלה, הגענו למקום בניידת טיפול נמרץ", סיפר דובר מד"א ירקון, מיקי כפרי. "התחלנו בפעולות החייאה ראשוניות, ולאחר מכן עברנו לפעולות הנשמה מתקדמות שארכו כמחצית השעה. פינינו אותה שהיא מחוסרת הכרה ומונשמת במצב קשה לבית החולים שניידר בפתח תקווה".</a:t>
            </a:r>
          </a:p>
          <a:p>
            <a:r>
              <a:rPr lang="he-IL" dirty="0"/>
              <a:t>מהערכה ראשונית של המשטרה עולה כי האסון הוא ככל הנראה תוצאה של תקלה במערכת החשמל של הבית. "נעשתה פניה לחברת החשמל שאמורה לטפל בתקלה", סיפר גורם במשטרה.</a:t>
            </a:r>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1491630"/>
            <a:ext cx="1728192" cy="1663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3995936" y="-20538"/>
            <a:ext cx="1044116" cy="553998"/>
          </a:xfrm>
          <a:prstGeom prst="rect">
            <a:avLst/>
          </a:prstGeom>
          <a:noFill/>
        </p:spPr>
        <p:txBody>
          <a:bodyPr wrap="square" rtlCol="0">
            <a:spAutoFit/>
          </a:bodyPr>
          <a:lstStyle/>
          <a:p>
            <a:pPr algn="ctr"/>
            <a:r>
              <a:rPr lang="he-IL" sz="3000" b="1" dirty="0" smtClean="0"/>
              <a:t>-6-</a:t>
            </a:r>
            <a:endParaRPr lang="en-US" sz="3000" b="1" dirty="0"/>
          </a:p>
        </p:txBody>
      </p:sp>
    </p:spTree>
    <p:extLst>
      <p:ext uri="{BB962C8B-B14F-4D97-AF65-F5344CB8AC3E}">
        <p14:creationId xmlns:p14="http://schemas.microsoft.com/office/powerpoint/2010/main" xmlns="" val="18516253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699542"/>
            <a:ext cx="7772400" cy="2376264"/>
          </a:xfrm>
        </p:spPr>
        <p:txBody>
          <a:bodyPr/>
          <a:lstStyle/>
          <a:p>
            <a:pPr algn="r"/>
            <a:r>
              <a:rPr lang="he-IL" sz="1800" b="1" dirty="0">
                <a:cs typeface="+mn-cs"/>
              </a:rPr>
              <a:t>אלוני הבשן: בן 12 טיפס על מתקן מתח גבוה והתחשמל, מצבו בינוני-קשה</a:t>
            </a:r>
            <a:r>
              <a:rPr lang="he-IL" sz="1800" dirty="0">
                <a:cs typeface="+mn-cs"/>
              </a:rPr>
              <a:t/>
            </a:r>
            <a:br>
              <a:rPr lang="he-IL" sz="1800" dirty="0">
                <a:cs typeface="+mn-cs"/>
              </a:rPr>
            </a:br>
            <a:r>
              <a:rPr lang="he-IL" sz="1800" dirty="0">
                <a:cs typeface="+mn-cs"/>
              </a:rPr>
              <a:t>ילד בן 12 טיפס על מתקן ובו ספק מתח גבוה ונפגע באורח בינוני-קשה. צוות מד"א ממרחב ירדן, שהוזעק למקום האירוע במושב אלוני הבשן שברמת הגולן, טיפל בילד ופינה אותו בסיוע מסוק לבית החולים שיבא בתל השומר. הילד סובל מכוויות קשות בכפות ידיו ומשברים. המשטרה פתחה בחקירה</a:t>
            </a:r>
            <a:r>
              <a:rPr lang="he-IL" sz="1800" dirty="0" smtClean="0">
                <a:cs typeface="+mn-cs"/>
              </a:rPr>
              <a:t>.</a:t>
            </a:r>
            <a:br>
              <a:rPr lang="he-IL" sz="1800" dirty="0" smtClean="0">
                <a:cs typeface="+mn-cs"/>
              </a:rPr>
            </a:br>
            <a:r>
              <a:rPr lang="he-IL" sz="1800" dirty="0">
                <a:cs typeface="+mn-cs"/>
              </a:rPr>
              <a:t/>
            </a:r>
            <a:br>
              <a:rPr lang="he-IL" sz="1800" dirty="0">
                <a:cs typeface="+mn-cs"/>
              </a:rPr>
            </a:br>
            <a:r>
              <a:rPr lang="he-IL" sz="1500" dirty="0">
                <a:cs typeface="+mn-cs"/>
              </a:rPr>
              <a:t>פורסם:  18.04.15</a:t>
            </a:r>
            <a:endParaRPr lang="en-US" sz="1500" dirty="0">
              <a:cs typeface="+mn-cs"/>
            </a:endParaRPr>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59632" y="2427734"/>
            <a:ext cx="1944216" cy="10908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4211960" y="-20538"/>
            <a:ext cx="720080" cy="553998"/>
          </a:xfrm>
          <a:prstGeom prst="rect">
            <a:avLst/>
          </a:prstGeom>
          <a:noFill/>
        </p:spPr>
        <p:txBody>
          <a:bodyPr wrap="square" rtlCol="0">
            <a:spAutoFit/>
          </a:bodyPr>
          <a:lstStyle/>
          <a:p>
            <a:pPr algn="ctr"/>
            <a:r>
              <a:rPr lang="he-IL" sz="3000" b="1" dirty="0" smtClean="0"/>
              <a:t>-7-</a:t>
            </a:r>
            <a:endParaRPr lang="en-US" sz="3000" b="1" dirty="0"/>
          </a:p>
        </p:txBody>
      </p:sp>
    </p:spTree>
    <p:extLst>
      <p:ext uri="{BB962C8B-B14F-4D97-AF65-F5344CB8AC3E}">
        <p14:creationId xmlns:p14="http://schemas.microsoft.com/office/powerpoint/2010/main" xmlns="" val="36812410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87624" y="719574"/>
            <a:ext cx="7056784" cy="1708160"/>
          </a:xfrm>
          <a:prstGeom prst="rect">
            <a:avLst/>
          </a:prstGeom>
          <a:noFill/>
        </p:spPr>
        <p:txBody>
          <a:bodyPr wrap="square" rtlCol="0">
            <a:spAutoFit/>
          </a:bodyPr>
          <a:lstStyle/>
          <a:p>
            <a:r>
              <a:rPr lang="he-IL" b="1" dirty="0"/>
              <a:t>רולטת חשמל: ילד בן 12 במצב קשה</a:t>
            </a:r>
          </a:p>
          <a:p>
            <a:r>
              <a:rPr lang="he-IL" dirty="0"/>
              <a:t>משחק של חבורת ילדים בדרום הסתיים באסון, כשאחד מהם טיפס על עמוד חשמל, נגע בקו מתח גבוה והתחשמל. הוא צנח אל הקרקע ופונה במצב קשה לבית החולים סורוקה. החברים תיעדו את </a:t>
            </a:r>
            <a:r>
              <a:rPr lang="he-IL" dirty="0" smtClean="0"/>
              <a:t>האירוע.</a:t>
            </a:r>
          </a:p>
          <a:p>
            <a:endParaRPr lang="he-IL" dirty="0" smtClean="0"/>
          </a:p>
          <a:p>
            <a:r>
              <a:rPr lang="he-IL" sz="1500" dirty="0"/>
              <a:t>תמיר סטיינמן | חדשות 2 | </a:t>
            </a:r>
            <a:r>
              <a:rPr lang="he-IL" sz="1500" dirty="0" smtClean="0"/>
              <a:t>4/12/2014</a:t>
            </a:r>
            <a:endParaRPr lang="en-US" sz="15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83568" y="2211710"/>
            <a:ext cx="3174603" cy="1168254"/>
          </a:xfrm>
          <a:prstGeom prst="rect">
            <a:avLst/>
          </a:prstGeom>
        </p:spPr>
      </p:pic>
      <p:sp>
        <p:nvSpPr>
          <p:cNvPr id="2" name="TextBox 1"/>
          <p:cNvSpPr txBox="1"/>
          <p:nvPr/>
        </p:nvSpPr>
        <p:spPr>
          <a:xfrm>
            <a:off x="4139952" y="-20538"/>
            <a:ext cx="864096" cy="553998"/>
          </a:xfrm>
          <a:prstGeom prst="rect">
            <a:avLst/>
          </a:prstGeom>
          <a:noFill/>
        </p:spPr>
        <p:txBody>
          <a:bodyPr wrap="square" rtlCol="0">
            <a:spAutoFit/>
          </a:bodyPr>
          <a:lstStyle/>
          <a:p>
            <a:pPr algn="ctr"/>
            <a:r>
              <a:rPr lang="he-IL" sz="3000" b="1" dirty="0" smtClean="0"/>
              <a:t>-8-</a:t>
            </a:r>
            <a:endParaRPr lang="en-US" sz="3000" b="1" dirty="0"/>
          </a:p>
        </p:txBody>
      </p:sp>
    </p:spTree>
    <p:extLst>
      <p:ext uri="{BB962C8B-B14F-4D97-AF65-F5344CB8AC3E}">
        <p14:creationId xmlns:p14="http://schemas.microsoft.com/office/powerpoint/2010/main" xmlns="" val="36825019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61119"/>
            <a:ext cx="7772400" cy="1102519"/>
          </a:xfrm>
        </p:spPr>
        <p:txBody>
          <a:bodyPr/>
          <a:lstStyle/>
          <a:p>
            <a:r>
              <a:rPr lang="he-IL" sz="3600" b="1" dirty="0" smtClean="0">
                <a:solidFill>
                  <a:srgbClr val="FF0000"/>
                </a:solidFill>
                <a:effectLst>
                  <a:outerShdw blurRad="38100" dist="38100" dir="2700000" algn="tl">
                    <a:srgbClr val="000000">
                      <a:alpha val="43137"/>
                    </a:srgbClr>
                  </a:outerShdw>
                </a:effectLst>
                <a:cs typeface="+mn-cs"/>
              </a:rPr>
              <a:t>מה עושים כדי למנוע תאונות?</a:t>
            </a:r>
            <a:endParaRPr lang="en-US" sz="3600" b="1" dirty="0">
              <a:solidFill>
                <a:srgbClr val="FF0000"/>
              </a:solidFill>
              <a:effectLst>
                <a:outerShdw blurRad="38100" dist="38100" dir="2700000" algn="tl">
                  <a:srgbClr val="000000">
                    <a:alpha val="43137"/>
                  </a:srgbClr>
                </a:outerShdw>
              </a:effectLst>
              <a:cs typeface="+mn-cs"/>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86697" y="1379587"/>
            <a:ext cx="3533775" cy="2200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95536" y="2159099"/>
            <a:ext cx="5019675" cy="2428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212015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411510"/>
            <a:ext cx="7344816" cy="646331"/>
          </a:xfrm>
          <a:prstGeom prst="rect">
            <a:avLst/>
          </a:prstGeom>
          <a:noFill/>
        </p:spPr>
        <p:txBody>
          <a:bodyPr wrap="square" rtlCol="0">
            <a:spAutoFit/>
          </a:bodyPr>
          <a:lstStyle/>
          <a:p>
            <a:pPr algn="ctr"/>
            <a:r>
              <a:rPr lang="he-IL" sz="3600" b="1" dirty="0" smtClean="0">
                <a:solidFill>
                  <a:srgbClr val="FF0000"/>
                </a:solidFill>
                <a:effectLst>
                  <a:outerShdw blurRad="38100" dist="38100" dir="2700000" algn="tl">
                    <a:srgbClr val="000000">
                      <a:alpha val="43137"/>
                    </a:srgbClr>
                  </a:outerShdw>
                </a:effectLst>
              </a:rPr>
              <a:t>לסיכום- מה אנחנו יכולים לעשות</a:t>
            </a:r>
            <a:endParaRPr lang="en-US" sz="3600" b="1" dirty="0">
              <a:solidFill>
                <a:srgbClr val="FF0000"/>
              </a:solidFill>
              <a:effectLst>
                <a:outerShdw blurRad="38100" dist="38100" dir="2700000" algn="tl">
                  <a:srgbClr val="000000">
                    <a:alpha val="43137"/>
                  </a:srgbClr>
                </a:outerShdw>
              </a:effectLst>
            </a:endParaRPr>
          </a:p>
        </p:txBody>
      </p:sp>
      <p:graphicFrame>
        <p:nvGraphicFramePr>
          <p:cNvPr id="2" name="Table 1"/>
          <p:cNvGraphicFramePr>
            <a:graphicFrameLocks noGrp="1"/>
          </p:cNvGraphicFramePr>
          <p:nvPr>
            <p:extLst>
              <p:ext uri="{D42A27DB-BD31-4B8C-83A1-F6EECF244321}">
                <p14:modId xmlns:p14="http://schemas.microsoft.com/office/powerpoint/2010/main" xmlns="" val="2525534625"/>
              </p:ext>
            </p:extLst>
          </p:nvPr>
        </p:nvGraphicFramePr>
        <p:xfrm>
          <a:off x="3059832" y="1560046"/>
          <a:ext cx="4871864" cy="2595880"/>
        </p:xfrm>
        <a:graphic>
          <a:graphicData uri="http://schemas.openxmlformats.org/drawingml/2006/table">
            <a:tbl>
              <a:tblPr firstRow="1" bandRow="1">
                <a:tableStyleId>{5C22544A-7EE6-4342-B048-85BDC9FD1C3A}</a:tableStyleId>
              </a:tblPr>
              <a:tblGrid>
                <a:gridCol w="4871864"/>
              </a:tblGrid>
              <a:tr h="370840">
                <a:tc>
                  <a:txBody>
                    <a:bodyPr/>
                    <a:lstStyle/>
                    <a:p>
                      <a:r>
                        <a:rPr lang="he-IL" dirty="0" smtClean="0"/>
                        <a:t>כללי זהב להתנהגות זהירה בחשמל</a:t>
                      </a:r>
                      <a:endParaRPr lang="en-US" dirty="0"/>
                    </a:p>
                  </a:txBody>
                  <a:tcPr/>
                </a:tc>
              </a:tr>
              <a:tr h="370840">
                <a:tc>
                  <a:txBody>
                    <a:bodyPr/>
                    <a:lstStyle/>
                    <a:p>
                      <a:r>
                        <a:rPr lang="he-IL" dirty="0" smtClean="0"/>
                        <a:t>אסור לטפס על עמודי חשמל!</a:t>
                      </a:r>
                    </a:p>
                  </a:txBody>
                  <a:tcPr/>
                </a:tc>
              </a:tr>
              <a:tr h="370840">
                <a:tc>
                  <a:txBody>
                    <a:bodyPr/>
                    <a:lstStyle/>
                    <a:p>
                      <a:r>
                        <a:rPr lang="he-IL" dirty="0" smtClean="0"/>
                        <a:t>אסור לפתוח ארונות חשמל ואסור לשחק בקרבתם!</a:t>
                      </a:r>
                    </a:p>
                  </a:txBody>
                  <a:tcPr/>
                </a:tc>
              </a:tr>
              <a:tr h="370840">
                <a:tc>
                  <a:txBody>
                    <a:bodyPr/>
                    <a:lstStyle/>
                    <a:p>
                      <a:r>
                        <a:rPr lang="he-IL" dirty="0" smtClean="0"/>
                        <a:t>אסור לגעת במכשירי חשמל כשאתם יחפים!</a:t>
                      </a:r>
                    </a:p>
                  </a:txBody>
                  <a:tcPr/>
                </a:tc>
              </a:tr>
              <a:tr h="370840">
                <a:tc>
                  <a:txBody>
                    <a:bodyPr/>
                    <a:lstStyle/>
                    <a:p>
                      <a:r>
                        <a:rPr lang="he-IL" dirty="0" smtClean="0"/>
                        <a:t>אסור לגעת במכשירי חשמל כשאתם רטובים!</a:t>
                      </a:r>
                      <a:endParaRPr lang="en-US" dirty="0"/>
                    </a:p>
                  </a:txBody>
                  <a:tcPr/>
                </a:tc>
              </a:tr>
              <a:tr h="370840">
                <a:tc>
                  <a:txBody>
                    <a:bodyPr/>
                    <a:lstStyle/>
                    <a:p>
                      <a:r>
                        <a:rPr lang="he-IL" dirty="0" smtClean="0"/>
                        <a:t>חוט קרוע מהווה סכנת חיים!</a:t>
                      </a:r>
                      <a:endParaRPr lang="en-US" dirty="0"/>
                    </a:p>
                  </a:txBody>
                  <a:tcPr/>
                </a:tc>
              </a:tr>
              <a:tr h="370840">
                <a:tc>
                  <a:txBody>
                    <a:bodyPr/>
                    <a:lstStyle/>
                    <a:p>
                      <a:r>
                        <a:rPr lang="he-IL" dirty="0" smtClean="0"/>
                        <a:t>אסור להשתמש במכשירי חשמל פגומים!</a:t>
                      </a:r>
                      <a:endParaRPr lang="en-US" dirty="0"/>
                    </a:p>
                  </a:txBody>
                  <a:tcPr/>
                </a:tc>
              </a:tr>
            </a:tbl>
          </a:graphicData>
        </a:graphic>
      </p:graphicFrame>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71600" y="1563638"/>
            <a:ext cx="1983976" cy="2664296"/>
          </a:xfrm>
          <a:prstGeom prst="rect">
            <a:avLst/>
          </a:prstGeom>
        </p:spPr>
      </p:pic>
    </p:spTree>
    <p:extLst>
      <p:ext uri="{BB962C8B-B14F-4D97-AF65-F5344CB8AC3E}">
        <p14:creationId xmlns:p14="http://schemas.microsoft.com/office/powerpoint/2010/main" xmlns="" val="30597115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843558"/>
            <a:ext cx="7920880" cy="5078313"/>
          </a:xfrm>
          <a:prstGeom prst="rect">
            <a:avLst/>
          </a:prstGeom>
        </p:spPr>
        <p:txBody>
          <a:bodyPr wrap="square">
            <a:spAutoFit/>
          </a:bodyPr>
          <a:lstStyle/>
          <a:p>
            <a:pPr lvl="0">
              <a:spcBef>
                <a:spcPct val="20000"/>
              </a:spcBef>
            </a:pPr>
            <a:r>
              <a:rPr lang="he-IL" sz="1500" u="sng" dirty="0" smtClean="0">
                <a:solidFill>
                  <a:schemeClr val="tx2"/>
                </a:solidFill>
              </a:rPr>
              <a:t>הסבר לשימוש המורה:</a:t>
            </a:r>
          </a:p>
          <a:p>
            <a:pPr lvl="0">
              <a:spcBef>
                <a:spcPct val="20000"/>
              </a:spcBef>
            </a:pPr>
            <a:r>
              <a:rPr lang="he-IL" sz="1500" dirty="0" smtClean="0">
                <a:solidFill>
                  <a:schemeClr val="tx2"/>
                </a:solidFill>
              </a:rPr>
              <a:t>מצגת </a:t>
            </a:r>
            <a:r>
              <a:rPr lang="he-IL" sz="1500" dirty="0">
                <a:solidFill>
                  <a:schemeClr val="tx2"/>
                </a:solidFill>
              </a:rPr>
              <a:t>זו </a:t>
            </a:r>
            <a:r>
              <a:rPr lang="he-IL" sz="1500" dirty="0" smtClean="0">
                <a:solidFill>
                  <a:schemeClr val="tx2"/>
                </a:solidFill>
              </a:rPr>
              <a:t>נועדה</a:t>
            </a:r>
            <a:r>
              <a:rPr lang="he-IL" sz="1500" dirty="0">
                <a:solidFill>
                  <a:schemeClr val="tx2"/>
                </a:solidFill>
              </a:rPr>
              <a:t> </a:t>
            </a:r>
            <a:r>
              <a:rPr lang="he-IL" sz="1500" dirty="0" smtClean="0">
                <a:solidFill>
                  <a:schemeClr val="tx2"/>
                </a:solidFill>
              </a:rPr>
              <a:t>להציג את פרק 5 מתוך המקראה לתלמיד- בטיחות בחשמל בראי העיתונות.</a:t>
            </a:r>
            <a:endParaRPr lang="he-IL" sz="1500" dirty="0">
              <a:solidFill>
                <a:schemeClr val="tx2"/>
              </a:solidFill>
            </a:endParaRPr>
          </a:p>
          <a:p>
            <a:pPr lvl="0">
              <a:spcBef>
                <a:spcPct val="20000"/>
              </a:spcBef>
            </a:pPr>
            <a:r>
              <a:rPr lang="he-IL" sz="1500" dirty="0">
                <a:solidFill>
                  <a:schemeClr val="tx2"/>
                </a:solidFill>
              </a:rPr>
              <a:t>בתחילת המצגת </a:t>
            </a:r>
            <a:r>
              <a:rPr lang="he-IL" sz="1500" dirty="0" smtClean="0">
                <a:solidFill>
                  <a:schemeClr val="tx2"/>
                </a:solidFill>
              </a:rPr>
              <a:t>נחשוף את התלמידים לכתבות על תאונות בחשמל ונציג כמה שאלות למחשבה.</a:t>
            </a:r>
            <a:endParaRPr lang="he-IL" sz="1500" dirty="0">
              <a:solidFill>
                <a:schemeClr val="tx2"/>
              </a:solidFill>
            </a:endParaRPr>
          </a:p>
          <a:p>
            <a:pPr lvl="0">
              <a:spcBef>
                <a:spcPct val="20000"/>
              </a:spcBef>
            </a:pPr>
            <a:r>
              <a:rPr lang="he-IL" sz="1500" dirty="0">
                <a:solidFill>
                  <a:schemeClr val="tx2"/>
                </a:solidFill>
              </a:rPr>
              <a:t>בשקופית הבאה תתחיל עבודה בקבוצות. עליך להדפיס את שקופיות </a:t>
            </a:r>
            <a:r>
              <a:rPr lang="he-IL" sz="1500" dirty="0" smtClean="0">
                <a:solidFill>
                  <a:schemeClr val="tx2"/>
                </a:solidFill>
              </a:rPr>
              <a:t>7-14 ( כתבות ממוספרות),</a:t>
            </a:r>
            <a:endParaRPr lang="he-IL" sz="1500" dirty="0">
              <a:solidFill>
                <a:schemeClr val="tx2"/>
              </a:solidFill>
            </a:endParaRPr>
          </a:p>
          <a:p>
            <a:pPr lvl="0">
              <a:spcBef>
                <a:spcPct val="20000"/>
              </a:spcBef>
            </a:pPr>
            <a:r>
              <a:rPr lang="he-IL" sz="1500" dirty="0">
                <a:solidFill>
                  <a:schemeClr val="tx2"/>
                </a:solidFill>
              </a:rPr>
              <a:t>לחלק את הכיתה לקבוצות </a:t>
            </a:r>
            <a:r>
              <a:rPr lang="he-IL" sz="1500" dirty="0" smtClean="0">
                <a:solidFill>
                  <a:schemeClr val="tx2"/>
                </a:solidFill>
              </a:rPr>
              <a:t>קטנות . כל קבוצה תקבל כתבה- התלמידים </a:t>
            </a:r>
            <a:r>
              <a:rPr lang="he-IL" sz="1500" dirty="0">
                <a:solidFill>
                  <a:schemeClr val="tx2"/>
                </a:solidFill>
              </a:rPr>
              <a:t>יקיימו דיון על הכתבה, ינסו לגזור מתוכה כלל בטיחות בנושא חשמל ויכינו הצגת </a:t>
            </a:r>
            <a:r>
              <a:rPr lang="he-IL" sz="1500" dirty="0" smtClean="0">
                <a:solidFill>
                  <a:schemeClr val="tx2"/>
                </a:solidFill>
              </a:rPr>
              <a:t>פנטומימה המתארת את סיפור המקרה </a:t>
            </a:r>
            <a:r>
              <a:rPr lang="he-IL" sz="1500" dirty="0">
                <a:solidFill>
                  <a:schemeClr val="tx2"/>
                </a:solidFill>
              </a:rPr>
              <a:t>להעביר מול הכיתה </a:t>
            </a:r>
            <a:r>
              <a:rPr lang="he-IL" sz="1500" dirty="0" smtClean="0">
                <a:solidFill>
                  <a:schemeClr val="tx2"/>
                </a:solidFill>
              </a:rPr>
              <a:t>במליאה.</a:t>
            </a:r>
          </a:p>
          <a:p>
            <a:pPr lvl="0">
              <a:spcBef>
                <a:spcPct val="20000"/>
              </a:spcBef>
            </a:pPr>
            <a:r>
              <a:rPr lang="he-IL" sz="1500" dirty="0">
                <a:solidFill>
                  <a:schemeClr val="tx2"/>
                </a:solidFill>
              </a:rPr>
              <a:t>כל קבוצה בתורה תציג את ההצגה שלה- והקבוצות יצפו וירשמו בדף את סיפור המקרה. </a:t>
            </a:r>
          </a:p>
          <a:p>
            <a:pPr lvl="0">
              <a:spcBef>
                <a:spcPct val="20000"/>
              </a:spcBef>
            </a:pPr>
            <a:r>
              <a:rPr lang="he-IL" sz="1500" dirty="0">
                <a:solidFill>
                  <a:schemeClr val="tx2"/>
                </a:solidFill>
              </a:rPr>
              <a:t>לאחר שהוצגו כל ההצגות יספרו הקבוצות במה עסקה ההצגה- קבוצה שכתבה נכון- תקבל נקודה. הקבוצה עם מספר הנקודות הגבוה ביותר היא הקבוצה המנצחת</a:t>
            </a:r>
            <a:r>
              <a:rPr lang="he-IL" sz="1500" dirty="0" smtClean="0">
                <a:solidFill>
                  <a:schemeClr val="tx2"/>
                </a:solidFill>
              </a:rPr>
              <a:t>!</a:t>
            </a:r>
            <a:endParaRPr lang="he-IL" sz="1500" dirty="0">
              <a:solidFill>
                <a:schemeClr val="tx2"/>
              </a:solidFill>
            </a:endParaRPr>
          </a:p>
          <a:p>
            <a:pPr lvl="0">
              <a:spcBef>
                <a:spcPct val="20000"/>
              </a:spcBef>
            </a:pPr>
            <a:r>
              <a:rPr lang="he-IL" sz="1500" dirty="0">
                <a:solidFill>
                  <a:schemeClr val="tx2"/>
                </a:solidFill>
              </a:rPr>
              <a:t>בסיום העבודה בקבוצות </a:t>
            </a:r>
            <a:r>
              <a:rPr lang="he-IL" sz="1500" dirty="0" smtClean="0">
                <a:solidFill>
                  <a:schemeClr val="tx2"/>
                </a:solidFill>
              </a:rPr>
              <a:t>נקיים דיון </a:t>
            </a:r>
            <a:r>
              <a:rPr lang="he-IL" sz="1500" dirty="0">
                <a:solidFill>
                  <a:schemeClr val="tx2"/>
                </a:solidFill>
              </a:rPr>
              <a:t>:כיצד ניתן להימנע מתאונות? מה חברת החשמל יכולה לעשות? ומה אנחנו יכולים לעשות</a:t>
            </a:r>
            <a:r>
              <a:rPr lang="he-IL" sz="1500" dirty="0" smtClean="0">
                <a:solidFill>
                  <a:schemeClr val="tx2"/>
                </a:solidFill>
              </a:rPr>
              <a:t>? (שקופית  15)</a:t>
            </a:r>
          </a:p>
          <a:p>
            <a:pPr lvl="0">
              <a:spcBef>
                <a:spcPct val="20000"/>
              </a:spcBef>
            </a:pPr>
            <a:r>
              <a:rPr lang="he-IL" sz="1500" dirty="0" smtClean="0">
                <a:solidFill>
                  <a:schemeClr val="tx2"/>
                </a:solidFill>
              </a:rPr>
              <a:t>ונעבור שוב על כללי הבטיחות בחשמל (שקופית 16).</a:t>
            </a:r>
            <a:endParaRPr lang="he-IL" sz="1500" dirty="0">
              <a:solidFill>
                <a:schemeClr val="tx2"/>
              </a:solidFill>
            </a:endParaRPr>
          </a:p>
          <a:p>
            <a:pPr lvl="0">
              <a:spcBef>
                <a:spcPct val="20000"/>
              </a:spcBef>
            </a:pPr>
            <a:r>
              <a:rPr lang="he-IL" sz="1500" dirty="0" smtClean="0">
                <a:solidFill>
                  <a:schemeClr val="accent2"/>
                </a:solidFill>
              </a:rPr>
              <a:t>**חשוב! בהערות מתחת לשקופית של כל כתבה כתוב כלל הבטיחות הנובע מתוכה והסבר על האירוע במידת הצורך. כדאי לקרוא וללמוד את האירועים המסופרים טרם המפגש.</a:t>
            </a:r>
            <a:endParaRPr lang="he-IL" sz="1500" dirty="0">
              <a:solidFill>
                <a:schemeClr val="accent2"/>
              </a:solidFill>
            </a:endParaRPr>
          </a:p>
          <a:p>
            <a:pPr lvl="0">
              <a:spcBef>
                <a:spcPct val="20000"/>
              </a:spcBef>
            </a:pPr>
            <a:endParaRPr lang="he-IL" sz="1500" dirty="0" smtClean="0">
              <a:solidFill>
                <a:schemeClr val="tx2"/>
              </a:solidFill>
            </a:endParaRPr>
          </a:p>
          <a:p>
            <a:pPr lvl="0">
              <a:spcBef>
                <a:spcPct val="20000"/>
              </a:spcBef>
            </a:pPr>
            <a:endParaRPr lang="he-IL" sz="1500" dirty="0">
              <a:solidFill>
                <a:schemeClr val="tx2"/>
              </a:solidFill>
            </a:endParaRPr>
          </a:p>
          <a:p>
            <a:pPr lvl="0">
              <a:spcBef>
                <a:spcPct val="20000"/>
              </a:spcBef>
            </a:pPr>
            <a:endParaRPr lang="he-IL" sz="1500" dirty="0">
              <a:solidFill>
                <a:schemeClr val="tx2"/>
              </a:solidFill>
            </a:endParaRPr>
          </a:p>
          <a:p>
            <a:pPr lvl="0">
              <a:spcBef>
                <a:spcPct val="20000"/>
              </a:spcBef>
            </a:pPr>
            <a:endParaRPr lang="en-US" sz="1500" dirty="0">
              <a:solidFill>
                <a:schemeClr val="tx2"/>
              </a:solidFill>
            </a:endParaRPr>
          </a:p>
        </p:txBody>
      </p:sp>
      <p:sp>
        <p:nvSpPr>
          <p:cNvPr id="5" name="TextBox 4"/>
          <p:cNvSpPr txBox="1"/>
          <p:nvPr/>
        </p:nvSpPr>
        <p:spPr>
          <a:xfrm>
            <a:off x="1043608" y="4803998"/>
            <a:ext cx="2304256" cy="323165"/>
          </a:xfrm>
          <a:prstGeom prst="rect">
            <a:avLst/>
          </a:prstGeom>
          <a:noFill/>
        </p:spPr>
        <p:txBody>
          <a:bodyPr wrap="square" rtlCol="0">
            <a:spAutoFit/>
          </a:bodyPr>
          <a:lstStyle/>
          <a:p>
            <a:pPr algn="l"/>
            <a:r>
              <a:rPr lang="he-IL" sz="1500" u="sng" dirty="0" smtClean="0">
                <a:hlinkClick r:id="rId2" action="ppaction://hlinksldjump"/>
              </a:rPr>
              <a:t>חזרה לתחילת המצגת</a:t>
            </a:r>
            <a:endParaRPr lang="en-US" sz="1500" u="sng" dirty="0"/>
          </a:p>
        </p:txBody>
      </p:sp>
      <p:sp>
        <p:nvSpPr>
          <p:cNvPr id="2" name="TextBox 1"/>
          <p:cNvSpPr txBox="1"/>
          <p:nvPr/>
        </p:nvSpPr>
        <p:spPr>
          <a:xfrm>
            <a:off x="2555776" y="267494"/>
            <a:ext cx="4392488" cy="584775"/>
          </a:xfrm>
          <a:prstGeom prst="rect">
            <a:avLst/>
          </a:prstGeom>
          <a:noFill/>
        </p:spPr>
        <p:txBody>
          <a:bodyPr wrap="square" rtlCol="0">
            <a:spAutoFit/>
          </a:bodyPr>
          <a:lstStyle/>
          <a:p>
            <a:pPr algn="ctr"/>
            <a:r>
              <a:rPr lang="he-IL" sz="3200" b="1" dirty="0" smtClean="0">
                <a:solidFill>
                  <a:srgbClr val="FF0000"/>
                </a:solidFill>
                <a:effectLst>
                  <a:outerShdw blurRad="38100" dist="38100" dir="2700000" algn="tl">
                    <a:srgbClr val="000000">
                      <a:alpha val="43137"/>
                    </a:srgbClr>
                  </a:outerShdw>
                </a:effectLst>
              </a:rPr>
              <a:t>מהלך המפגש</a:t>
            </a:r>
            <a:endParaRPr lang="en-US" sz="32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6055894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59832" y="339502"/>
            <a:ext cx="3526160" cy="992684"/>
          </a:xfrm>
        </p:spPr>
        <p:txBody>
          <a:bodyPr/>
          <a:lstStyle/>
          <a:p>
            <a:r>
              <a:rPr lang="he-IL" sz="3600" b="1" dirty="0" smtClean="0">
                <a:solidFill>
                  <a:srgbClr val="FF0000"/>
                </a:solidFill>
                <a:effectLst>
                  <a:outerShdw blurRad="38100" dist="38100" dir="2700000" algn="tl">
                    <a:srgbClr val="000000">
                      <a:alpha val="43137"/>
                    </a:srgbClr>
                  </a:outerShdw>
                </a:effectLst>
                <a:cs typeface="+mn-cs"/>
              </a:rPr>
              <a:t>מה במפגש?</a:t>
            </a:r>
            <a:endParaRPr lang="en-US" sz="3600" b="1" dirty="0">
              <a:solidFill>
                <a:srgbClr val="FF0000"/>
              </a:solidFill>
              <a:effectLst>
                <a:outerShdw blurRad="38100" dist="38100" dir="2700000" algn="tl">
                  <a:srgbClr val="000000">
                    <a:alpha val="43137"/>
                  </a:srgbClr>
                </a:outerShdw>
              </a:effectLst>
              <a:cs typeface="+mn-cs"/>
            </a:endParaRPr>
          </a:p>
        </p:txBody>
      </p:sp>
      <p:sp>
        <p:nvSpPr>
          <p:cNvPr id="3" name="Subtitle 2"/>
          <p:cNvSpPr>
            <a:spLocks noGrp="1"/>
          </p:cNvSpPr>
          <p:nvPr>
            <p:ph type="subTitle" idx="1"/>
          </p:nvPr>
        </p:nvSpPr>
        <p:spPr>
          <a:xfrm>
            <a:off x="611560" y="1347614"/>
            <a:ext cx="7912968" cy="1314450"/>
          </a:xfrm>
        </p:spPr>
        <p:txBody>
          <a:bodyPr>
            <a:normAutofit fontScale="85000" lnSpcReduction="10000"/>
          </a:bodyPr>
          <a:lstStyle/>
          <a:p>
            <a:pPr marL="514350" indent="-514350" algn="r">
              <a:lnSpc>
                <a:spcPct val="120000"/>
              </a:lnSpc>
              <a:buAutoNum type="arabicPeriod"/>
            </a:pPr>
            <a:r>
              <a:rPr lang="he-IL" dirty="0" smtClean="0">
                <a:solidFill>
                  <a:srgbClr val="002060"/>
                </a:solidFill>
              </a:rPr>
              <a:t>היכרות עם מקרי אמת של התחשמלות (כתבות)</a:t>
            </a:r>
          </a:p>
          <a:p>
            <a:pPr marL="514350" indent="-514350" algn="r">
              <a:lnSpc>
                <a:spcPct val="120000"/>
              </a:lnSpc>
              <a:buAutoNum type="arabicPeriod"/>
            </a:pPr>
            <a:r>
              <a:rPr lang="he-IL" dirty="0" smtClean="0">
                <a:solidFill>
                  <a:srgbClr val="002060"/>
                </a:solidFill>
              </a:rPr>
              <a:t>חזרה על כללי התנהגות בטוחה בסביבה צורכת חשמל</a:t>
            </a:r>
            <a:endParaRPr lang="en-US" dirty="0">
              <a:solidFill>
                <a:srgbClr val="002060"/>
              </a:solidFill>
            </a:endParaRPr>
          </a:p>
        </p:txBody>
      </p:sp>
      <p:pic>
        <p:nvPicPr>
          <p:cNvPr id="4" name="Picture 3" descr="1.PNG"/>
          <p:cNvPicPr>
            <a:picLocks noChangeAspect="1"/>
          </p:cNvPicPr>
          <p:nvPr/>
        </p:nvPicPr>
        <p:blipFill>
          <a:blip r:embed="rId2" cstate="print"/>
          <a:stretch>
            <a:fillRect/>
          </a:stretch>
        </p:blipFill>
        <p:spPr>
          <a:xfrm>
            <a:off x="1904909" y="2639560"/>
            <a:ext cx="3315163" cy="2524478"/>
          </a:xfrm>
          <a:prstGeom prst="rect">
            <a:avLst/>
          </a:prstGeom>
        </p:spPr>
      </p:pic>
      <p:pic>
        <p:nvPicPr>
          <p:cNvPr id="1026" name="Picture 2">
            <a:hlinkClick r:id="" action="ppaction://hlinkshowjump?jump=lastslide"/>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66134" y="4155926"/>
            <a:ext cx="2762250" cy="469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20" name="Picture 12" descr="http://img1.wikia.nocookie.net/__cb20130313102434/trainstation/images/6/6d/Electricy_Pylon_V1.png"/>
          <p:cNvPicPr>
            <a:picLocks noChangeAspect="1" noChangeArrowheads="1"/>
          </p:cNvPicPr>
          <p:nvPr/>
        </p:nvPicPr>
        <p:blipFill>
          <a:blip r:embed="rId3" cstate="print"/>
          <a:srcRect/>
          <a:stretch>
            <a:fillRect/>
          </a:stretch>
        </p:blipFill>
        <p:spPr bwMode="auto">
          <a:xfrm>
            <a:off x="8028384" y="123478"/>
            <a:ext cx="2412347" cy="699542"/>
          </a:xfrm>
          <a:prstGeom prst="rect">
            <a:avLst/>
          </a:prstGeom>
          <a:noFill/>
        </p:spPr>
      </p:pic>
      <p:pic>
        <p:nvPicPr>
          <p:cNvPr id="19" name="Picture 12" descr="http://img1.wikia.nocookie.net/__cb20130313102434/trainstation/images/6/6d/Electricy_Pylon_V1.png"/>
          <p:cNvPicPr>
            <a:picLocks noChangeAspect="1" noChangeArrowheads="1"/>
          </p:cNvPicPr>
          <p:nvPr/>
        </p:nvPicPr>
        <p:blipFill>
          <a:blip r:embed="rId3" cstate="print"/>
          <a:srcRect/>
          <a:stretch>
            <a:fillRect/>
          </a:stretch>
        </p:blipFill>
        <p:spPr bwMode="auto">
          <a:xfrm>
            <a:off x="467544" y="144016"/>
            <a:ext cx="2412347" cy="699542"/>
          </a:xfrm>
          <a:prstGeom prst="rect">
            <a:avLst/>
          </a:prstGeom>
          <a:noFill/>
        </p:spPr>
      </p:pic>
      <p:pic>
        <p:nvPicPr>
          <p:cNvPr id="17" name="Picture 12" descr="http://img1.wikia.nocookie.net/__cb20130313102434/trainstation/images/6/6d/Electricy_Pylon_V1.png"/>
          <p:cNvPicPr>
            <a:picLocks noChangeAspect="1" noChangeArrowheads="1"/>
          </p:cNvPicPr>
          <p:nvPr/>
        </p:nvPicPr>
        <p:blipFill>
          <a:blip r:embed="rId3" cstate="print"/>
          <a:srcRect/>
          <a:stretch>
            <a:fillRect/>
          </a:stretch>
        </p:blipFill>
        <p:spPr bwMode="auto">
          <a:xfrm>
            <a:off x="0" y="144016"/>
            <a:ext cx="2412347" cy="699542"/>
          </a:xfrm>
          <a:prstGeom prst="rect">
            <a:avLst/>
          </a:prstGeom>
          <a:noFill/>
        </p:spPr>
      </p:pic>
      <p:sp>
        <p:nvSpPr>
          <p:cNvPr id="22" name="מלבן מעוגל 21"/>
          <p:cNvSpPr/>
          <p:nvPr/>
        </p:nvSpPr>
        <p:spPr>
          <a:xfrm>
            <a:off x="-108520" y="0"/>
            <a:ext cx="9252520" cy="6120680"/>
          </a:xfrm>
          <a:prstGeom prst="roundRect">
            <a:avLst>
              <a:gd name="adj" fmla="val 3369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268" name="AutoShape 4" descr="http://fc02.deviantart.net/fs71/f/2013/255/4/c/utility_poles_by_regus_ttef-d6m16w5.png"/>
          <p:cNvSpPr>
            <a:spLocks noChangeAspect="1" noChangeArrowheads="1"/>
          </p:cNvSpPr>
          <p:nvPr/>
        </p:nvSpPr>
        <p:spPr bwMode="auto">
          <a:xfrm>
            <a:off x="8926513"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11270" name="Picture 6" descr="http://fc02.deviantart.net/fs71/f/2013/255/4/c/utility_poles_by_regus_ttef-d6m16w5.png"/>
          <p:cNvPicPr>
            <a:picLocks noChangeAspect="1" noChangeArrowheads="1"/>
          </p:cNvPicPr>
          <p:nvPr/>
        </p:nvPicPr>
        <p:blipFill>
          <a:blip r:embed="rId4" cstate="print"/>
          <a:srcRect/>
          <a:stretch>
            <a:fillRect/>
          </a:stretch>
        </p:blipFill>
        <p:spPr bwMode="auto">
          <a:xfrm>
            <a:off x="4716016" y="2355726"/>
            <a:ext cx="2798888" cy="1574375"/>
          </a:xfrm>
          <a:prstGeom prst="rect">
            <a:avLst/>
          </a:prstGeom>
          <a:noFill/>
        </p:spPr>
      </p:pic>
      <p:pic>
        <p:nvPicPr>
          <p:cNvPr id="18" name="Picture 6" descr="http://fc02.deviantart.net/fs71/f/2013/255/4/c/utility_poles_by_regus_ttef-d6m16w5.png"/>
          <p:cNvPicPr>
            <a:picLocks noChangeAspect="1" noChangeArrowheads="1"/>
          </p:cNvPicPr>
          <p:nvPr/>
        </p:nvPicPr>
        <p:blipFill>
          <a:blip r:embed="rId4" cstate="print"/>
          <a:srcRect/>
          <a:stretch>
            <a:fillRect/>
          </a:stretch>
        </p:blipFill>
        <p:spPr bwMode="auto">
          <a:xfrm flipH="1">
            <a:off x="1989136" y="2355726"/>
            <a:ext cx="2798888" cy="1574375"/>
          </a:xfrm>
          <a:prstGeom prst="rect">
            <a:avLst/>
          </a:prstGeom>
          <a:noFill/>
        </p:spPr>
      </p:pic>
      <p:sp>
        <p:nvSpPr>
          <p:cNvPr id="23" name="צורה חופשית 22"/>
          <p:cNvSpPr/>
          <p:nvPr/>
        </p:nvSpPr>
        <p:spPr>
          <a:xfrm>
            <a:off x="-108520" y="-1"/>
            <a:ext cx="9289032" cy="6244159"/>
          </a:xfrm>
          <a:custGeom>
            <a:avLst/>
            <a:gdLst>
              <a:gd name="connsiteX0" fmla="*/ 0 w 9289032"/>
              <a:gd name="connsiteY0" fmla="*/ 2013718 h 5976664"/>
              <a:gd name="connsiteX1" fmla="*/ 589806 w 9289032"/>
              <a:gd name="connsiteY1" fmla="*/ 589805 h 5976664"/>
              <a:gd name="connsiteX2" fmla="*/ 2013721 w 9289032"/>
              <a:gd name="connsiteY2" fmla="*/ 3 h 5976664"/>
              <a:gd name="connsiteX3" fmla="*/ 7275314 w 9289032"/>
              <a:gd name="connsiteY3" fmla="*/ 0 h 5976664"/>
              <a:gd name="connsiteX4" fmla="*/ 8699227 w 9289032"/>
              <a:gd name="connsiteY4" fmla="*/ 589806 h 5976664"/>
              <a:gd name="connsiteX5" fmla="*/ 9289029 w 9289032"/>
              <a:gd name="connsiteY5" fmla="*/ 2013721 h 5976664"/>
              <a:gd name="connsiteX6" fmla="*/ 9289032 w 9289032"/>
              <a:gd name="connsiteY6" fmla="*/ 3962946 h 5976664"/>
              <a:gd name="connsiteX7" fmla="*/ 8699227 w 9289032"/>
              <a:gd name="connsiteY7" fmla="*/ 5386860 h 5976664"/>
              <a:gd name="connsiteX8" fmla="*/ 7275313 w 9289032"/>
              <a:gd name="connsiteY8" fmla="*/ 5976664 h 5976664"/>
              <a:gd name="connsiteX9" fmla="*/ 2013718 w 9289032"/>
              <a:gd name="connsiteY9" fmla="*/ 5976664 h 5976664"/>
              <a:gd name="connsiteX10" fmla="*/ 589804 w 9289032"/>
              <a:gd name="connsiteY10" fmla="*/ 5386858 h 5976664"/>
              <a:gd name="connsiteX11" fmla="*/ 1 w 9289032"/>
              <a:gd name="connsiteY11" fmla="*/ 3962943 h 5976664"/>
              <a:gd name="connsiteX12" fmla="*/ 0 w 9289032"/>
              <a:gd name="connsiteY12" fmla="*/ 2013718 h 5976664"/>
              <a:gd name="connsiteX0" fmla="*/ 0 w 9289032"/>
              <a:gd name="connsiteY0" fmla="*/ 2209204 h 6172150"/>
              <a:gd name="connsiteX1" fmla="*/ 589806 w 9289032"/>
              <a:gd name="connsiteY1" fmla="*/ 785291 h 6172150"/>
              <a:gd name="connsiteX2" fmla="*/ 2013721 w 9289032"/>
              <a:gd name="connsiteY2" fmla="*/ 195489 h 6172150"/>
              <a:gd name="connsiteX3" fmla="*/ 7200800 w 9289032"/>
              <a:gd name="connsiteY3" fmla="*/ 0 h 6172150"/>
              <a:gd name="connsiteX4" fmla="*/ 8699227 w 9289032"/>
              <a:gd name="connsiteY4" fmla="*/ 785292 h 6172150"/>
              <a:gd name="connsiteX5" fmla="*/ 9289029 w 9289032"/>
              <a:gd name="connsiteY5" fmla="*/ 2209207 h 6172150"/>
              <a:gd name="connsiteX6" fmla="*/ 9289032 w 9289032"/>
              <a:gd name="connsiteY6" fmla="*/ 4158432 h 6172150"/>
              <a:gd name="connsiteX7" fmla="*/ 8699227 w 9289032"/>
              <a:gd name="connsiteY7" fmla="*/ 5582346 h 6172150"/>
              <a:gd name="connsiteX8" fmla="*/ 7275313 w 9289032"/>
              <a:gd name="connsiteY8" fmla="*/ 6172150 h 6172150"/>
              <a:gd name="connsiteX9" fmla="*/ 2013718 w 9289032"/>
              <a:gd name="connsiteY9" fmla="*/ 6172150 h 6172150"/>
              <a:gd name="connsiteX10" fmla="*/ 589804 w 9289032"/>
              <a:gd name="connsiteY10" fmla="*/ 5582344 h 6172150"/>
              <a:gd name="connsiteX11" fmla="*/ 1 w 9289032"/>
              <a:gd name="connsiteY11" fmla="*/ 4158429 h 6172150"/>
              <a:gd name="connsiteX12" fmla="*/ 0 w 9289032"/>
              <a:gd name="connsiteY12" fmla="*/ 2209204 h 6172150"/>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699227 w 9289032"/>
              <a:gd name="connsiteY7" fmla="*/ 5582347 h 6172151"/>
              <a:gd name="connsiteX8" fmla="*/ 7275313 w 9289032"/>
              <a:gd name="connsiteY8" fmla="*/ 6172151 h 6172151"/>
              <a:gd name="connsiteX9" fmla="*/ 2013718 w 9289032"/>
              <a:gd name="connsiteY9" fmla="*/ 6172151 h 6172151"/>
              <a:gd name="connsiteX10" fmla="*/ 589804 w 9289032"/>
              <a:gd name="connsiteY10" fmla="*/ 5582345 h 6172151"/>
              <a:gd name="connsiteX11" fmla="*/ 1 w 9289032"/>
              <a:gd name="connsiteY11" fmla="*/ 4158430 h 6172151"/>
              <a:gd name="connsiteX12" fmla="*/ 0 w 9289032"/>
              <a:gd name="connsiteY12" fmla="*/ 2209205 h 6172151"/>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699227 w 9289032"/>
              <a:gd name="connsiteY7" fmla="*/ 5582347 h 6172151"/>
              <a:gd name="connsiteX8" fmla="*/ 7275313 w 9289032"/>
              <a:gd name="connsiteY8" fmla="*/ 6172151 h 6172151"/>
              <a:gd name="connsiteX9" fmla="*/ 2013718 w 9289032"/>
              <a:gd name="connsiteY9" fmla="*/ 6172151 h 6172151"/>
              <a:gd name="connsiteX10" fmla="*/ 1008112 w 9289032"/>
              <a:gd name="connsiteY10" fmla="*/ 5308056 h 6172151"/>
              <a:gd name="connsiteX11" fmla="*/ 1 w 9289032"/>
              <a:gd name="connsiteY11" fmla="*/ 4158430 h 6172151"/>
              <a:gd name="connsiteX12" fmla="*/ 0 w 9289032"/>
              <a:gd name="connsiteY12" fmla="*/ 2209205 h 6172151"/>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699227 w 9289032"/>
              <a:gd name="connsiteY7" fmla="*/ 5582347 h 6172151"/>
              <a:gd name="connsiteX8" fmla="*/ 7275313 w 9289032"/>
              <a:gd name="connsiteY8" fmla="*/ 6172151 h 6172151"/>
              <a:gd name="connsiteX9" fmla="*/ 2520280 w 9289032"/>
              <a:gd name="connsiteY9" fmla="*/ 5524080 h 6172151"/>
              <a:gd name="connsiteX10" fmla="*/ 1008112 w 9289032"/>
              <a:gd name="connsiteY10" fmla="*/ 5308056 h 6172151"/>
              <a:gd name="connsiteX11" fmla="*/ 1 w 9289032"/>
              <a:gd name="connsiteY11" fmla="*/ 4158430 h 6172151"/>
              <a:gd name="connsiteX12" fmla="*/ 0 w 9289032"/>
              <a:gd name="connsiteY12" fmla="*/ 2209205 h 6172151"/>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699227 w 9289032"/>
              <a:gd name="connsiteY7" fmla="*/ 5582347 h 6172151"/>
              <a:gd name="connsiteX8" fmla="*/ 7275313 w 9289032"/>
              <a:gd name="connsiteY8" fmla="*/ 6172151 h 6172151"/>
              <a:gd name="connsiteX9" fmla="*/ 2520280 w 9289032"/>
              <a:gd name="connsiteY9" fmla="*/ 5524080 h 6172151"/>
              <a:gd name="connsiteX10" fmla="*/ 1224136 w 9289032"/>
              <a:gd name="connsiteY10" fmla="*/ 5143502 h 6172151"/>
              <a:gd name="connsiteX11" fmla="*/ 1008112 w 9289032"/>
              <a:gd name="connsiteY11" fmla="*/ 5308056 h 6172151"/>
              <a:gd name="connsiteX12" fmla="*/ 1 w 9289032"/>
              <a:gd name="connsiteY12" fmla="*/ 4158430 h 6172151"/>
              <a:gd name="connsiteX13" fmla="*/ 0 w 9289032"/>
              <a:gd name="connsiteY13" fmla="*/ 2209205 h 6172151"/>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699227 w 9289032"/>
              <a:gd name="connsiteY7" fmla="*/ 5582347 h 6172151"/>
              <a:gd name="connsiteX8" fmla="*/ 7275313 w 9289032"/>
              <a:gd name="connsiteY8" fmla="*/ 6172151 h 6172151"/>
              <a:gd name="connsiteX9" fmla="*/ 2520280 w 9289032"/>
              <a:gd name="connsiteY9" fmla="*/ 5524080 h 6172151"/>
              <a:gd name="connsiteX10" fmla="*/ 1224136 w 9289032"/>
              <a:gd name="connsiteY10" fmla="*/ 5143502 h 6172151"/>
              <a:gd name="connsiteX11" fmla="*/ 864096 w 9289032"/>
              <a:gd name="connsiteY11" fmla="*/ 5143502 h 6172151"/>
              <a:gd name="connsiteX12" fmla="*/ 1 w 9289032"/>
              <a:gd name="connsiteY12" fmla="*/ 4158430 h 6172151"/>
              <a:gd name="connsiteX13" fmla="*/ 0 w 9289032"/>
              <a:gd name="connsiteY13" fmla="*/ 2209205 h 6172151"/>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699227 w 9289032"/>
              <a:gd name="connsiteY7" fmla="*/ 5582347 h 6172151"/>
              <a:gd name="connsiteX8" fmla="*/ 7275313 w 9289032"/>
              <a:gd name="connsiteY8" fmla="*/ 6172151 h 6172151"/>
              <a:gd name="connsiteX9" fmla="*/ 2520280 w 9289032"/>
              <a:gd name="connsiteY9" fmla="*/ 5524080 h 6172151"/>
              <a:gd name="connsiteX10" fmla="*/ 1224136 w 9289032"/>
              <a:gd name="connsiteY10" fmla="*/ 5143502 h 6172151"/>
              <a:gd name="connsiteX11" fmla="*/ 864096 w 9289032"/>
              <a:gd name="connsiteY11" fmla="*/ 5143502 h 6172151"/>
              <a:gd name="connsiteX12" fmla="*/ 1 w 9289032"/>
              <a:gd name="connsiteY12" fmla="*/ 4158430 h 6172151"/>
              <a:gd name="connsiteX13" fmla="*/ 0 w 9289032"/>
              <a:gd name="connsiteY13" fmla="*/ 2209205 h 6172151"/>
              <a:gd name="connsiteX0" fmla="*/ 0 w 9289032"/>
              <a:gd name="connsiteY0" fmla="*/ 2209205 h 6172151"/>
              <a:gd name="connsiteX1" fmla="*/ 589806 w 9289032"/>
              <a:gd name="connsiteY1" fmla="*/ 785292 h 6172151"/>
              <a:gd name="connsiteX2" fmla="*/ 2520280 w 9289032"/>
              <a:gd name="connsiteY2" fmla="*/ 1 h 6172151"/>
              <a:gd name="connsiteX3" fmla="*/ 7200800 w 9289032"/>
              <a:gd name="connsiteY3" fmla="*/ 1 h 6172151"/>
              <a:gd name="connsiteX4" fmla="*/ 8699227 w 9289032"/>
              <a:gd name="connsiteY4" fmla="*/ 785293 h 6172151"/>
              <a:gd name="connsiteX5" fmla="*/ 9289029 w 9289032"/>
              <a:gd name="connsiteY5" fmla="*/ 2209208 h 6172151"/>
              <a:gd name="connsiteX6" fmla="*/ 9289032 w 9289032"/>
              <a:gd name="connsiteY6" fmla="*/ 4158433 h 6172151"/>
              <a:gd name="connsiteX7" fmla="*/ 8568952 w 9289032"/>
              <a:gd name="connsiteY7" fmla="*/ 4876008 h 6172151"/>
              <a:gd name="connsiteX8" fmla="*/ 7275313 w 9289032"/>
              <a:gd name="connsiteY8" fmla="*/ 6172151 h 6172151"/>
              <a:gd name="connsiteX9" fmla="*/ 2520280 w 9289032"/>
              <a:gd name="connsiteY9" fmla="*/ 5524080 h 6172151"/>
              <a:gd name="connsiteX10" fmla="*/ 1224136 w 9289032"/>
              <a:gd name="connsiteY10" fmla="*/ 5143502 h 6172151"/>
              <a:gd name="connsiteX11" fmla="*/ 864096 w 9289032"/>
              <a:gd name="connsiteY11" fmla="*/ 5143502 h 6172151"/>
              <a:gd name="connsiteX12" fmla="*/ 1 w 9289032"/>
              <a:gd name="connsiteY12" fmla="*/ 4158430 h 6172151"/>
              <a:gd name="connsiteX13" fmla="*/ 0 w 9289032"/>
              <a:gd name="connsiteY13" fmla="*/ 2209205 h 6172151"/>
              <a:gd name="connsiteX0" fmla="*/ 0 w 9289032"/>
              <a:gd name="connsiteY0" fmla="*/ 2209205 h 5524080"/>
              <a:gd name="connsiteX1" fmla="*/ 589806 w 9289032"/>
              <a:gd name="connsiteY1" fmla="*/ 785292 h 5524080"/>
              <a:gd name="connsiteX2" fmla="*/ 2520280 w 9289032"/>
              <a:gd name="connsiteY2" fmla="*/ 1 h 5524080"/>
              <a:gd name="connsiteX3" fmla="*/ 7200800 w 9289032"/>
              <a:gd name="connsiteY3" fmla="*/ 1 h 5524080"/>
              <a:gd name="connsiteX4" fmla="*/ 8699227 w 9289032"/>
              <a:gd name="connsiteY4" fmla="*/ 785293 h 5524080"/>
              <a:gd name="connsiteX5" fmla="*/ 9289029 w 9289032"/>
              <a:gd name="connsiteY5" fmla="*/ 2209208 h 5524080"/>
              <a:gd name="connsiteX6" fmla="*/ 9289032 w 9289032"/>
              <a:gd name="connsiteY6" fmla="*/ 4158433 h 5524080"/>
              <a:gd name="connsiteX7" fmla="*/ 8568952 w 9289032"/>
              <a:gd name="connsiteY7" fmla="*/ 4876008 h 5524080"/>
              <a:gd name="connsiteX8" fmla="*/ 6768752 w 9289032"/>
              <a:gd name="connsiteY8" fmla="*/ 5143502 h 5524080"/>
              <a:gd name="connsiteX9" fmla="*/ 2520280 w 9289032"/>
              <a:gd name="connsiteY9" fmla="*/ 5524080 h 5524080"/>
              <a:gd name="connsiteX10" fmla="*/ 1224136 w 9289032"/>
              <a:gd name="connsiteY10" fmla="*/ 5143502 h 5524080"/>
              <a:gd name="connsiteX11" fmla="*/ 864096 w 9289032"/>
              <a:gd name="connsiteY11" fmla="*/ 5143502 h 5524080"/>
              <a:gd name="connsiteX12" fmla="*/ 1 w 9289032"/>
              <a:gd name="connsiteY12" fmla="*/ 4158430 h 5524080"/>
              <a:gd name="connsiteX13" fmla="*/ 0 w 9289032"/>
              <a:gd name="connsiteY13" fmla="*/ 2209205 h 5524080"/>
              <a:gd name="connsiteX0" fmla="*/ 0 w 9289032"/>
              <a:gd name="connsiteY0" fmla="*/ 2209205 h 5253653"/>
              <a:gd name="connsiteX1" fmla="*/ 589806 w 9289032"/>
              <a:gd name="connsiteY1" fmla="*/ 785292 h 5253653"/>
              <a:gd name="connsiteX2" fmla="*/ 2520280 w 9289032"/>
              <a:gd name="connsiteY2" fmla="*/ 1 h 5253653"/>
              <a:gd name="connsiteX3" fmla="*/ 7200800 w 9289032"/>
              <a:gd name="connsiteY3" fmla="*/ 1 h 5253653"/>
              <a:gd name="connsiteX4" fmla="*/ 8699227 w 9289032"/>
              <a:gd name="connsiteY4" fmla="*/ 785293 h 5253653"/>
              <a:gd name="connsiteX5" fmla="*/ 9289029 w 9289032"/>
              <a:gd name="connsiteY5" fmla="*/ 2209208 h 5253653"/>
              <a:gd name="connsiteX6" fmla="*/ 9289032 w 9289032"/>
              <a:gd name="connsiteY6" fmla="*/ 4158433 h 5253653"/>
              <a:gd name="connsiteX7" fmla="*/ 8568952 w 9289032"/>
              <a:gd name="connsiteY7" fmla="*/ 4876008 h 5253653"/>
              <a:gd name="connsiteX8" fmla="*/ 6768752 w 9289032"/>
              <a:gd name="connsiteY8" fmla="*/ 5143502 h 5253653"/>
              <a:gd name="connsiteX9" fmla="*/ 2592288 w 9289032"/>
              <a:gd name="connsiteY9" fmla="*/ 5143502 h 5253653"/>
              <a:gd name="connsiteX10" fmla="*/ 1224136 w 9289032"/>
              <a:gd name="connsiteY10" fmla="*/ 5143502 h 5253653"/>
              <a:gd name="connsiteX11" fmla="*/ 864096 w 9289032"/>
              <a:gd name="connsiteY11" fmla="*/ 5143502 h 5253653"/>
              <a:gd name="connsiteX12" fmla="*/ 1 w 9289032"/>
              <a:gd name="connsiteY12" fmla="*/ 4158430 h 5253653"/>
              <a:gd name="connsiteX13" fmla="*/ 0 w 9289032"/>
              <a:gd name="connsiteY13" fmla="*/ 2209205 h 5253653"/>
              <a:gd name="connsiteX0" fmla="*/ 0 w 9289032"/>
              <a:gd name="connsiteY0" fmla="*/ 2209205 h 5253654"/>
              <a:gd name="connsiteX1" fmla="*/ 589806 w 9289032"/>
              <a:gd name="connsiteY1" fmla="*/ 785292 h 5253654"/>
              <a:gd name="connsiteX2" fmla="*/ 2520280 w 9289032"/>
              <a:gd name="connsiteY2" fmla="*/ 1 h 5253654"/>
              <a:gd name="connsiteX3" fmla="*/ 7200800 w 9289032"/>
              <a:gd name="connsiteY3" fmla="*/ 1 h 5253654"/>
              <a:gd name="connsiteX4" fmla="*/ 8699227 w 9289032"/>
              <a:gd name="connsiteY4" fmla="*/ 785293 h 5253654"/>
              <a:gd name="connsiteX5" fmla="*/ 9289029 w 9289032"/>
              <a:gd name="connsiteY5" fmla="*/ 2209208 h 5253654"/>
              <a:gd name="connsiteX6" fmla="*/ 9289032 w 9289032"/>
              <a:gd name="connsiteY6" fmla="*/ 4158433 h 5253654"/>
              <a:gd name="connsiteX7" fmla="*/ 8928992 w 9289032"/>
              <a:gd name="connsiteY7" fmla="*/ 4876009 h 5253654"/>
              <a:gd name="connsiteX8" fmla="*/ 6768752 w 9289032"/>
              <a:gd name="connsiteY8" fmla="*/ 5143502 h 5253654"/>
              <a:gd name="connsiteX9" fmla="*/ 2592288 w 9289032"/>
              <a:gd name="connsiteY9" fmla="*/ 5143502 h 5253654"/>
              <a:gd name="connsiteX10" fmla="*/ 1224136 w 9289032"/>
              <a:gd name="connsiteY10" fmla="*/ 5143502 h 5253654"/>
              <a:gd name="connsiteX11" fmla="*/ 864096 w 9289032"/>
              <a:gd name="connsiteY11" fmla="*/ 5143502 h 5253654"/>
              <a:gd name="connsiteX12" fmla="*/ 1 w 9289032"/>
              <a:gd name="connsiteY12" fmla="*/ 4158430 h 5253654"/>
              <a:gd name="connsiteX13" fmla="*/ 0 w 9289032"/>
              <a:gd name="connsiteY13" fmla="*/ 2209205 h 5253654"/>
              <a:gd name="connsiteX0" fmla="*/ 0 w 9289032"/>
              <a:gd name="connsiteY0" fmla="*/ 2209204 h 5253653"/>
              <a:gd name="connsiteX1" fmla="*/ 589806 w 9289032"/>
              <a:gd name="connsiteY1" fmla="*/ 785291 h 5253653"/>
              <a:gd name="connsiteX2" fmla="*/ 2232248 w 9289032"/>
              <a:gd name="connsiteY2" fmla="*/ 1 h 5253653"/>
              <a:gd name="connsiteX3" fmla="*/ 7200800 w 9289032"/>
              <a:gd name="connsiteY3" fmla="*/ 0 h 5253653"/>
              <a:gd name="connsiteX4" fmla="*/ 8699227 w 9289032"/>
              <a:gd name="connsiteY4" fmla="*/ 785292 h 5253653"/>
              <a:gd name="connsiteX5" fmla="*/ 9289029 w 9289032"/>
              <a:gd name="connsiteY5" fmla="*/ 2209207 h 5253653"/>
              <a:gd name="connsiteX6" fmla="*/ 9289032 w 9289032"/>
              <a:gd name="connsiteY6" fmla="*/ 4158432 h 5253653"/>
              <a:gd name="connsiteX7" fmla="*/ 8928992 w 9289032"/>
              <a:gd name="connsiteY7" fmla="*/ 4876008 h 5253653"/>
              <a:gd name="connsiteX8" fmla="*/ 6768752 w 9289032"/>
              <a:gd name="connsiteY8" fmla="*/ 5143501 h 5253653"/>
              <a:gd name="connsiteX9" fmla="*/ 2592288 w 9289032"/>
              <a:gd name="connsiteY9" fmla="*/ 5143501 h 5253653"/>
              <a:gd name="connsiteX10" fmla="*/ 1224136 w 9289032"/>
              <a:gd name="connsiteY10" fmla="*/ 5143501 h 5253653"/>
              <a:gd name="connsiteX11" fmla="*/ 864096 w 9289032"/>
              <a:gd name="connsiteY11" fmla="*/ 5143501 h 5253653"/>
              <a:gd name="connsiteX12" fmla="*/ 1 w 9289032"/>
              <a:gd name="connsiteY12" fmla="*/ 4158429 h 5253653"/>
              <a:gd name="connsiteX13" fmla="*/ 0 w 9289032"/>
              <a:gd name="connsiteY13" fmla="*/ 2209204 h 5253653"/>
              <a:gd name="connsiteX0" fmla="*/ 0 w 9289032"/>
              <a:gd name="connsiteY0" fmla="*/ 2209204 h 5253653"/>
              <a:gd name="connsiteX1" fmla="*/ 720080 w 9289032"/>
              <a:gd name="connsiteY1" fmla="*/ 649160 h 5253653"/>
              <a:gd name="connsiteX2" fmla="*/ 2232248 w 9289032"/>
              <a:gd name="connsiteY2" fmla="*/ 1 h 5253653"/>
              <a:gd name="connsiteX3" fmla="*/ 7200800 w 9289032"/>
              <a:gd name="connsiteY3" fmla="*/ 0 h 5253653"/>
              <a:gd name="connsiteX4" fmla="*/ 8699227 w 9289032"/>
              <a:gd name="connsiteY4" fmla="*/ 785292 h 5253653"/>
              <a:gd name="connsiteX5" fmla="*/ 9289029 w 9289032"/>
              <a:gd name="connsiteY5" fmla="*/ 2209207 h 5253653"/>
              <a:gd name="connsiteX6" fmla="*/ 9289032 w 9289032"/>
              <a:gd name="connsiteY6" fmla="*/ 4158432 h 5253653"/>
              <a:gd name="connsiteX7" fmla="*/ 8928992 w 9289032"/>
              <a:gd name="connsiteY7" fmla="*/ 4876008 h 5253653"/>
              <a:gd name="connsiteX8" fmla="*/ 6768752 w 9289032"/>
              <a:gd name="connsiteY8" fmla="*/ 5143501 h 5253653"/>
              <a:gd name="connsiteX9" fmla="*/ 2592288 w 9289032"/>
              <a:gd name="connsiteY9" fmla="*/ 5143501 h 5253653"/>
              <a:gd name="connsiteX10" fmla="*/ 1224136 w 9289032"/>
              <a:gd name="connsiteY10" fmla="*/ 5143501 h 5253653"/>
              <a:gd name="connsiteX11" fmla="*/ 864096 w 9289032"/>
              <a:gd name="connsiteY11" fmla="*/ 5143501 h 5253653"/>
              <a:gd name="connsiteX12" fmla="*/ 1 w 9289032"/>
              <a:gd name="connsiteY12" fmla="*/ 4158429 h 5253653"/>
              <a:gd name="connsiteX13" fmla="*/ 0 w 9289032"/>
              <a:gd name="connsiteY13" fmla="*/ 2209204 h 5253653"/>
              <a:gd name="connsiteX0" fmla="*/ 0 w 9289032"/>
              <a:gd name="connsiteY0" fmla="*/ 2209204 h 5253653"/>
              <a:gd name="connsiteX1" fmla="*/ 576064 w 9289032"/>
              <a:gd name="connsiteY1" fmla="*/ 709746 h 5253653"/>
              <a:gd name="connsiteX2" fmla="*/ 2232248 w 9289032"/>
              <a:gd name="connsiteY2" fmla="*/ 1 h 5253653"/>
              <a:gd name="connsiteX3" fmla="*/ 7200800 w 9289032"/>
              <a:gd name="connsiteY3" fmla="*/ 0 h 5253653"/>
              <a:gd name="connsiteX4" fmla="*/ 8699227 w 9289032"/>
              <a:gd name="connsiteY4" fmla="*/ 785292 h 5253653"/>
              <a:gd name="connsiteX5" fmla="*/ 9289029 w 9289032"/>
              <a:gd name="connsiteY5" fmla="*/ 2209207 h 5253653"/>
              <a:gd name="connsiteX6" fmla="*/ 9289032 w 9289032"/>
              <a:gd name="connsiteY6" fmla="*/ 4158432 h 5253653"/>
              <a:gd name="connsiteX7" fmla="*/ 8928992 w 9289032"/>
              <a:gd name="connsiteY7" fmla="*/ 4876008 h 5253653"/>
              <a:gd name="connsiteX8" fmla="*/ 6768752 w 9289032"/>
              <a:gd name="connsiteY8" fmla="*/ 5143501 h 5253653"/>
              <a:gd name="connsiteX9" fmla="*/ 2592288 w 9289032"/>
              <a:gd name="connsiteY9" fmla="*/ 5143501 h 5253653"/>
              <a:gd name="connsiteX10" fmla="*/ 1224136 w 9289032"/>
              <a:gd name="connsiteY10" fmla="*/ 5143501 h 5253653"/>
              <a:gd name="connsiteX11" fmla="*/ 864096 w 9289032"/>
              <a:gd name="connsiteY11" fmla="*/ 5143501 h 5253653"/>
              <a:gd name="connsiteX12" fmla="*/ 1 w 9289032"/>
              <a:gd name="connsiteY12" fmla="*/ 4158429 h 5253653"/>
              <a:gd name="connsiteX13" fmla="*/ 0 w 9289032"/>
              <a:gd name="connsiteY13" fmla="*/ 2209204 h 5253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289032" h="5253653">
                <a:moveTo>
                  <a:pt x="0" y="2209204"/>
                </a:moveTo>
                <a:cubicBezTo>
                  <a:pt x="1" y="1675133"/>
                  <a:pt x="204023" y="1077946"/>
                  <a:pt x="576064" y="709746"/>
                </a:cubicBezTo>
                <a:cubicBezTo>
                  <a:pt x="948105" y="341546"/>
                  <a:pt x="1698177" y="0"/>
                  <a:pt x="2232248" y="1"/>
                </a:cubicBezTo>
                <a:lnTo>
                  <a:pt x="7200800" y="0"/>
                </a:lnTo>
                <a:cubicBezTo>
                  <a:pt x="7734871" y="1"/>
                  <a:pt x="8351189" y="417091"/>
                  <a:pt x="8699227" y="785292"/>
                </a:cubicBezTo>
                <a:cubicBezTo>
                  <a:pt x="9047265" y="1153493"/>
                  <a:pt x="9289030" y="1675136"/>
                  <a:pt x="9289029" y="2209207"/>
                </a:cubicBezTo>
                <a:cubicBezTo>
                  <a:pt x="9289030" y="2858949"/>
                  <a:pt x="9289031" y="3508690"/>
                  <a:pt x="9289032" y="4158432"/>
                </a:cubicBezTo>
                <a:lnTo>
                  <a:pt x="8928992" y="4876008"/>
                </a:lnTo>
                <a:cubicBezTo>
                  <a:pt x="8551346" y="5253653"/>
                  <a:pt x="7302823" y="5143501"/>
                  <a:pt x="6768752" y="5143501"/>
                </a:cubicBezTo>
                <a:lnTo>
                  <a:pt x="2592288" y="5143501"/>
                </a:lnTo>
                <a:lnTo>
                  <a:pt x="1224136" y="5143501"/>
                </a:lnTo>
                <a:cubicBezTo>
                  <a:pt x="972108" y="5107497"/>
                  <a:pt x="1010919" y="5123169"/>
                  <a:pt x="864096" y="5143501"/>
                </a:cubicBezTo>
                <a:cubicBezTo>
                  <a:pt x="660074" y="4979322"/>
                  <a:pt x="0" y="4692501"/>
                  <a:pt x="1" y="4158429"/>
                </a:cubicBezTo>
                <a:cubicBezTo>
                  <a:pt x="1" y="3508687"/>
                  <a:pt x="0" y="2858946"/>
                  <a:pt x="0" y="22092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5400" dirty="0">
              <a:solidFill>
                <a:schemeClr val="tx1"/>
              </a:solidFill>
              <a:latin typeface="Carmela" pitchFamily="2" charset="-79"/>
              <a:ea typeface="Carmela" pitchFamily="2" charset="-79"/>
              <a:cs typeface="Carmela" pitchFamily="2" charset="-79"/>
            </a:endParaRPr>
          </a:p>
        </p:txBody>
      </p:sp>
      <p:pic>
        <p:nvPicPr>
          <p:cNvPr id="11272" name="Picture 8" descr="https://s3-eu-west-1.amazonaws.com/schooly/vitkin/vitkin/%D7%9E%D7%A0%D7%95%D7%A8%D7%94.pn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8604448" y="4652553"/>
            <a:ext cx="360040" cy="490947"/>
          </a:xfrm>
          <a:prstGeom prst="rect">
            <a:avLst/>
          </a:prstGeom>
          <a:noFill/>
        </p:spPr>
      </p:pic>
      <p:sp>
        <p:nvSpPr>
          <p:cNvPr id="28" name="TextBox 27"/>
          <p:cNvSpPr txBox="1"/>
          <p:nvPr/>
        </p:nvSpPr>
        <p:spPr>
          <a:xfrm>
            <a:off x="5868144" y="4803998"/>
            <a:ext cx="4392488" cy="415498"/>
          </a:xfrm>
          <a:prstGeom prst="rect">
            <a:avLst/>
          </a:prstGeom>
          <a:noFill/>
        </p:spPr>
        <p:txBody>
          <a:bodyPr wrap="square" rtlCol="1">
            <a:spAutoFit/>
          </a:bodyPr>
          <a:lstStyle/>
          <a:p>
            <a:pPr algn="ctr"/>
            <a:r>
              <a:rPr lang="he-IL" sz="1200" b="1" spc="300" dirty="0" smtClean="0">
                <a:ln>
                  <a:solidFill>
                    <a:srgbClr val="FFCC00"/>
                  </a:solidFill>
                </a:ln>
                <a:solidFill>
                  <a:srgbClr val="FFCC00"/>
                </a:solidFill>
                <a:effectLst>
                  <a:outerShdw blurRad="38100" dist="38100" dir="2700000" algn="tl">
                    <a:srgbClr val="000000">
                      <a:alpha val="43137"/>
                    </a:srgbClr>
                  </a:outerShdw>
                </a:effectLst>
                <a:latin typeface="Arial Unicode MS" pitchFamily="34" charset="-128"/>
                <a:ea typeface="Arial Unicode MS" pitchFamily="34" charset="-128"/>
              </a:rPr>
              <a:t>נתיב האור </a:t>
            </a:r>
          </a:p>
          <a:p>
            <a:pPr algn="ctr"/>
            <a:r>
              <a:rPr lang="he-IL" sz="800" b="1" dirty="0" smtClean="0">
                <a:solidFill>
                  <a:schemeClr val="bg1">
                    <a:lumMod val="65000"/>
                  </a:schemeClr>
                </a:solidFill>
                <a:latin typeface="Arial Unicode MS" pitchFamily="34" charset="-128"/>
                <a:ea typeface="Arial Unicode MS" pitchFamily="34" charset="-128"/>
              </a:rPr>
              <a:t>דרך חיים נבונה בסביבת חשמל</a:t>
            </a:r>
            <a:endParaRPr lang="he-IL" sz="800" b="1" dirty="0">
              <a:solidFill>
                <a:schemeClr val="bg1">
                  <a:lumMod val="65000"/>
                </a:schemeClr>
              </a:solidFill>
              <a:latin typeface="Arial Unicode MS" pitchFamily="34" charset="-128"/>
              <a:ea typeface="Arial Unicode MS" pitchFamily="34" charset="-128"/>
            </a:endParaRPr>
          </a:p>
        </p:txBody>
      </p:sp>
      <p:sp>
        <p:nvSpPr>
          <p:cNvPr id="15" name="צורה חופשית 14"/>
          <p:cNvSpPr/>
          <p:nvPr/>
        </p:nvSpPr>
        <p:spPr>
          <a:xfrm>
            <a:off x="-108520" y="4082699"/>
            <a:ext cx="971600" cy="1080120"/>
          </a:xfrm>
          <a:custGeom>
            <a:avLst/>
            <a:gdLst>
              <a:gd name="connsiteX0" fmla="*/ 0 w 971600"/>
              <a:gd name="connsiteY0" fmla="*/ 1080120 h 1080120"/>
              <a:gd name="connsiteX1" fmla="*/ 0 w 971600"/>
              <a:gd name="connsiteY1" fmla="*/ 0 h 1080120"/>
              <a:gd name="connsiteX2" fmla="*/ 971600 w 971600"/>
              <a:gd name="connsiteY2" fmla="*/ 1080120 h 1080120"/>
              <a:gd name="connsiteX3" fmla="*/ 0 w 971600"/>
              <a:gd name="connsiteY3" fmla="*/ 1080120 h 1080120"/>
              <a:gd name="connsiteX0" fmla="*/ 0 w 971600"/>
              <a:gd name="connsiteY0" fmla="*/ 1080120 h 1080120"/>
              <a:gd name="connsiteX1" fmla="*/ 0 w 971600"/>
              <a:gd name="connsiteY1" fmla="*/ 0 h 1080120"/>
              <a:gd name="connsiteX2" fmla="*/ 323528 w 971600"/>
              <a:gd name="connsiteY2" fmla="*/ 740618 h 1080120"/>
              <a:gd name="connsiteX3" fmla="*/ 971600 w 971600"/>
              <a:gd name="connsiteY3" fmla="*/ 1080120 h 1080120"/>
              <a:gd name="connsiteX4" fmla="*/ 0 w 971600"/>
              <a:gd name="connsiteY4" fmla="*/ 1080120 h 1080120"/>
              <a:gd name="connsiteX0" fmla="*/ 0 w 971600"/>
              <a:gd name="connsiteY0" fmla="*/ 1080120 h 1080120"/>
              <a:gd name="connsiteX1" fmla="*/ 0 w 971600"/>
              <a:gd name="connsiteY1" fmla="*/ 0 h 1080120"/>
              <a:gd name="connsiteX2" fmla="*/ 251520 w 971600"/>
              <a:gd name="connsiteY2" fmla="*/ 596602 h 1080120"/>
              <a:gd name="connsiteX3" fmla="*/ 971600 w 971600"/>
              <a:gd name="connsiteY3" fmla="*/ 1080120 h 1080120"/>
              <a:gd name="connsiteX4" fmla="*/ 0 w 971600"/>
              <a:gd name="connsiteY4" fmla="*/ 1080120 h 1080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600" h="1080120">
                <a:moveTo>
                  <a:pt x="0" y="1080120"/>
                </a:moveTo>
                <a:lnTo>
                  <a:pt x="0" y="0"/>
                </a:lnTo>
                <a:lnTo>
                  <a:pt x="251520" y="596602"/>
                </a:lnTo>
                <a:lnTo>
                  <a:pt x="971600" y="1080120"/>
                </a:lnTo>
                <a:lnTo>
                  <a:pt x="0" y="108012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ירח 15"/>
          <p:cNvSpPr/>
          <p:nvPr/>
        </p:nvSpPr>
        <p:spPr>
          <a:xfrm rot="19460853">
            <a:off x="107090" y="3675534"/>
            <a:ext cx="360868" cy="1844198"/>
          </a:xfrm>
          <a:prstGeom prst="mo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צורה חופשית 20"/>
          <p:cNvSpPr/>
          <p:nvPr/>
        </p:nvSpPr>
        <p:spPr>
          <a:xfrm rot="17702571">
            <a:off x="5736302" y="2689073"/>
            <a:ext cx="8677138" cy="488901"/>
          </a:xfrm>
          <a:custGeom>
            <a:avLst/>
            <a:gdLst>
              <a:gd name="connsiteX0" fmla="*/ 0 w 3384376"/>
              <a:gd name="connsiteY0" fmla="*/ 0 h 267494"/>
              <a:gd name="connsiteX1" fmla="*/ 3384376 w 3384376"/>
              <a:gd name="connsiteY1" fmla="*/ 0 h 267494"/>
              <a:gd name="connsiteX2" fmla="*/ 3384376 w 3384376"/>
              <a:gd name="connsiteY2" fmla="*/ 267494 h 267494"/>
              <a:gd name="connsiteX3" fmla="*/ 0 w 3384376"/>
              <a:gd name="connsiteY3" fmla="*/ 267494 h 267494"/>
              <a:gd name="connsiteX4" fmla="*/ 0 w 3384376"/>
              <a:gd name="connsiteY4" fmla="*/ 0 h 267494"/>
              <a:gd name="connsiteX0" fmla="*/ 0 w 3528392"/>
              <a:gd name="connsiteY0" fmla="*/ 0 h 267494"/>
              <a:gd name="connsiteX1" fmla="*/ 3528392 w 3528392"/>
              <a:gd name="connsiteY1" fmla="*/ 0 h 267494"/>
              <a:gd name="connsiteX2" fmla="*/ 3528392 w 3528392"/>
              <a:gd name="connsiteY2" fmla="*/ 267494 h 267494"/>
              <a:gd name="connsiteX3" fmla="*/ 144016 w 3528392"/>
              <a:gd name="connsiteY3" fmla="*/ 267494 h 267494"/>
              <a:gd name="connsiteX4" fmla="*/ 0 w 3528392"/>
              <a:gd name="connsiteY4" fmla="*/ 0 h 267494"/>
              <a:gd name="connsiteX0" fmla="*/ 0 w 3528392"/>
              <a:gd name="connsiteY0" fmla="*/ 0 h 267494"/>
              <a:gd name="connsiteX1" fmla="*/ 3528392 w 3528392"/>
              <a:gd name="connsiteY1" fmla="*/ 0 h 267494"/>
              <a:gd name="connsiteX2" fmla="*/ 3528392 w 3528392"/>
              <a:gd name="connsiteY2" fmla="*/ 267494 h 267494"/>
              <a:gd name="connsiteX3" fmla="*/ 144016 w 3528392"/>
              <a:gd name="connsiteY3" fmla="*/ 267494 h 267494"/>
              <a:gd name="connsiteX4" fmla="*/ 0 w 3528392"/>
              <a:gd name="connsiteY4" fmla="*/ 0 h 267494"/>
              <a:gd name="connsiteX0" fmla="*/ 0 w 3528392"/>
              <a:gd name="connsiteY0" fmla="*/ 0 h 267494"/>
              <a:gd name="connsiteX1" fmla="*/ 3528392 w 3528392"/>
              <a:gd name="connsiteY1" fmla="*/ 0 h 267494"/>
              <a:gd name="connsiteX2" fmla="*/ 3528392 w 3528392"/>
              <a:gd name="connsiteY2" fmla="*/ 267494 h 267494"/>
              <a:gd name="connsiteX3" fmla="*/ 144016 w 3528392"/>
              <a:gd name="connsiteY3" fmla="*/ 267494 h 267494"/>
              <a:gd name="connsiteX4" fmla="*/ 0 w 3528392"/>
              <a:gd name="connsiteY4" fmla="*/ 0 h 267494"/>
              <a:gd name="connsiteX0" fmla="*/ 0 w 3528392"/>
              <a:gd name="connsiteY0" fmla="*/ 0 h 267494"/>
              <a:gd name="connsiteX1" fmla="*/ 3528392 w 3528392"/>
              <a:gd name="connsiteY1" fmla="*/ 0 h 267494"/>
              <a:gd name="connsiteX2" fmla="*/ 3528392 w 3528392"/>
              <a:gd name="connsiteY2" fmla="*/ 267494 h 267494"/>
              <a:gd name="connsiteX3" fmla="*/ 144016 w 3528392"/>
              <a:gd name="connsiteY3" fmla="*/ 267494 h 267494"/>
              <a:gd name="connsiteX4" fmla="*/ 0 w 3528392"/>
              <a:gd name="connsiteY4" fmla="*/ 0 h 267494"/>
              <a:gd name="connsiteX0" fmla="*/ 0 w 3528392"/>
              <a:gd name="connsiteY0" fmla="*/ 0 h 285850"/>
              <a:gd name="connsiteX1" fmla="*/ 3528392 w 3528392"/>
              <a:gd name="connsiteY1" fmla="*/ 0 h 285850"/>
              <a:gd name="connsiteX2" fmla="*/ 3528392 w 3528392"/>
              <a:gd name="connsiteY2" fmla="*/ 267494 h 285850"/>
              <a:gd name="connsiteX3" fmla="*/ 144016 w 3528392"/>
              <a:gd name="connsiteY3" fmla="*/ 267494 h 285850"/>
              <a:gd name="connsiteX4" fmla="*/ 0 w 3528392"/>
              <a:gd name="connsiteY4" fmla="*/ 0 h 285850"/>
              <a:gd name="connsiteX0" fmla="*/ 0 w 3528392"/>
              <a:gd name="connsiteY0" fmla="*/ 0 h 285850"/>
              <a:gd name="connsiteX1" fmla="*/ 3513727 w 3528392"/>
              <a:gd name="connsiteY1" fmla="*/ 0 h 285850"/>
              <a:gd name="connsiteX2" fmla="*/ 3528392 w 3528392"/>
              <a:gd name="connsiteY2" fmla="*/ 267494 h 285850"/>
              <a:gd name="connsiteX3" fmla="*/ 144016 w 3528392"/>
              <a:gd name="connsiteY3" fmla="*/ 267494 h 285850"/>
              <a:gd name="connsiteX4" fmla="*/ 0 w 3528392"/>
              <a:gd name="connsiteY4" fmla="*/ 0 h 285850"/>
              <a:gd name="connsiteX0" fmla="*/ 0 w 3513727"/>
              <a:gd name="connsiteY0" fmla="*/ 0 h 285850"/>
              <a:gd name="connsiteX1" fmla="*/ 3513727 w 3513727"/>
              <a:gd name="connsiteY1" fmla="*/ 0 h 285850"/>
              <a:gd name="connsiteX2" fmla="*/ 3412707 w 3513727"/>
              <a:gd name="connsiteY2" fmla="*/ 267494 h 285850"/>
              <a:gd name="connsiteX3" fmla="*/ 144016 w 3513727"/>
              <a:gd name="connsiteY3" fmla="*/ 267494 h 285850"/>
              <a:gd name="connsiteX4" fmla="*/ 0 w 3513727"/>
              <a:gd name="connsiteY4" fmla="*/ 0 h 285850"/>
              <a:gd name="connsiteX0" fmla="*/ 0 w 3513727"/>
              <a:gd name="connsiteY0" fmla="*/ 0 h 285850"/>
              <a:gd name="connsiteX1" fmla="*/ 3513727 w 3513727"/>
              <a:gd name="connsiteY1" fmla="*/ 0 h 285850"/>
              <a:gd name="connsiteX2" fmla="*/ 3412707 w 3513727"/>
              <a:gd name="connsiteY2" fmla="*/ 267494 h 285850"/>
              <a:gd name="connsiteX3" fmla="*/ 144016 w 3513727"/>
              <a:gd name="connsiteY3" fmla="*/ 267494 h 285850"/>
              <a:gd name="connsiteX4" fmla="*/ 0 w 3513727"/>
              <a:gd name="connsiteY4" fmla="*/ 0 h 285850"/>
              <a:gd name="connsiteX0" fmla="*/ 0 w 3600372"/>
              <a:gd name="connsiteY0" fmla="*/ 0 h 285850"/>
              <a:gd name="connsiteX1" fmla="*/ 3513727 w 3600372"/>
              <a:gd name="connsiteY1" fmla="*/ 0 h 285850"/>
              <a:gd name="connsiteX2" fmla="*/ 3513728 w 3600372"/>
              <a:gd name="connsiteY2" fmla="*/ 267494 h 285850"/>
              <a:gd name="connsiteX3" fmla="*/ 144016 w 3600372"/>
              <a:gd name="connsiteY3" fmla="*/ 267494 h 285850"/>
              <a:gd name="connsiteX4" fmla="*/ 0 w 3600372"/>
              <a:gd name="connsiteY4" fmla="*/ 0 h 285850"/>
              <a:gd name="connsiteX0" fmla="*/ 0 w 3600372"/>
              <a:gd name="connsiteY0" fmla="*/ 0 h 285850"/>
              <a:gd name="connsiteX1" fmla="*/ 3557314 w 3600372"/>
              <a:gd name="connsiteY1" fmla="*/ 0 h 285850"/>
              <a:gd name="connsiteX2" fmla="*/ 3513728 w 3600372"/>
              <a:gd name="connsiteY2" fmla="*/ 267494 h 285850"/>
              <a:gd name="connsiteX3" fmla="*/ 144016 w 3600372"/>
              <a:gd name="connsiteY3" fmla="*/ 267494 h 285850"/>
              <a:gd name="connsiteX4" fmla="*/ 0 w 3600372"/>
              <a:gd name="connsiteY4" fmla="*/ 0 h 285850"/>
              <a:gd name="connsiteX0" fmla="*/ 0 w 3542529"/>
              <a:gd name="connsiteY0" fmla="*/ 0 h 285850"/>
              <a:gd name="connsiteX1" fmla="*/ 3499471 w 3542529"/>
              <a:gd name="connsiteY1" fmla="*/ 0 h 285850"/>
              <a:gd name="connsiteX2" fmla="*/ 3455885 w 3542529"/>
              <a:gd name="connsiteY2" fmla="*/ 267494 h 285850"/>
              <a:gd name="connsiteX3" fmla="*/ 86173 w 3542529"/>
              <a:gd name="connsiteY3" fmla="*/ 267494 h 285850"/>
              <a:gd name="connsiteX4" fmla="*/ 0 w 3542529"/>
              <a:gd name="connsiteY4" fmla="*/ 0 h 285850"/>
              <a:gd name="connsiteX0" fmla="*/ 0 w 3542529"/>
              <a:gd name="connsiteY0" fmla="*/ 0 h 285850"/>
              <a:gd name="connsiteX1" fmla="*/ 3499471 w 3542529"/>
              <a:gd name="connsiteY1" fmla="*/ 0 h 285850"/>
              <a:gd name="connsiteX2" fmla="*/ 3455885 w 3542529"/>
              <a:gd name="connsiteY2" fmla="*/ 267494 h 285850"/>
              <a:gd name="connsiteX3" fmla="*/ 86173 w 3542529"/>
              <a:gd name="connsiteY3" fmla="*/ 267494 h 285850"/>
              <a:gd name="connsiteX4" fmla="*/ 0 w 3542529"/>
              <a:gd name="connsiteY4" fmla="*/ 0 h 285850"/>
              <a:gd name="connsiteX0" fmla="*/ 0 w 3542529"/>
              <a:gd name="connsiteY0" fmla="*/ 0 h 285850"/>
              <a:gd name="connsiteX1" fmla="*/ 3499471 w 3542529"/>
              <a:gd name="connsiteY1" fmla="*/ 0 h 285850"/>
              <a:gd name="connsiteX2" fmla="*/ 3455885 w 3542529"/>
              <a:gd name="connsiteY2" fmla="*/ 267494 h 285850"/>
              <a:gd name="connsiteX3" fmla="*/ 86173 w 3542529"/>
              <a:gd name="connsiteY3" fmla="*/ 267494 h 285850"/>
              <a:gd name="connsiteX4" fmla="*/ 0 w 3542529"/>
              <a:gd name="connsiteY4" fmla="*/ 0 h 285850"/>
              <a:gd name="connsiteX0" fmla="*/ 0 w 3542529"/>
              <a:gd name="connsiteY0" fmla="*/ 0 h 285850"/>
              <a:gd name="connsiteX1" fmla="*/ 3499471 w 3542529"/>
              <a:gd name="connsiteY1" fmla="*/ 0 h 285850"/>
              <a:gd name="connsiteX2" fmla="*/ 3455885 w 3542529"/>
              <a:gd name="connsiteY2" fmla="*/ 267494 h 285850"/>
              <a:gd name="connsiteX3" fmla="*/ 86173 w 3542529"/>
              <a:gd name="connsiteY3" fmla="*/ 267494 h 285850"/>
              <a:gd name="connsiteX4" fmla="*/ 0 w 3542529"/>
              <a:gd name="connsiteY4" fmla="*/ 0 h 285850"/>
              <a:gd name="connsiteX0" fmla="*/ 58236 w 3485080"/>
              <a:gd name="connsiteY0" fmla="*/ 307479 h 488901"/>
              <a:gd name="connsiteX1" fmla="*/ 3442022 w 3485080"/>
              <a:gd name="connsiteY1" fmla="*/ 0 h 488901"/>
              <a:gd name="connsiteX2" fmla="*/ 3398436 w 3485080"/>
              <a:gd name="connsiteY2" fmla="*/ 267494 h 488901"/>
              <a:gd name="connsiteX3" fmla="*/ 28724 w 3485080"/>
              <a:gd name="connsiteY3" fmla="*/ 267494 h 488901"/>
              <a:gd name="connsiteX4" fmla="*/ 58236 w 3485080"/>
              <a:gd name="connsiteY4" fmla="*/ 307479 h 488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5080" h="488901">
                <a:moveTo>
                  <a:pt x="58236" y="307479"/>
                </a:moveTo>
                <a:cubicBezTo>
                  <a:pt x="1047509" y="488901"/>
                  <a:pt x="2135403" y="285850"/>
                  <a:pt x="3442022" y="0"/>
                </a:cubicBezTo>
                <a:cubicBezTo>
                  <a:pt x="3408349" y="89165"/>
                  <a:pt x="3485080" y="64029"/>
                  <a:pt x="3398436" y="267494"/>
                </a:cubicBezTo>
                <a:lnTo>
                  <a:pt x="28724" y="267494"/>
                </a:lnTo>
                <a:cubicBezTo>
                  <a:pt x="0" y="178329"/>
                  <a:pt x="226037" y="472844"/>
                  <a:pt x="58236" y="307479"/>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028" name="Picture 4"/>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403648" y="339502"/>
            <a:ext cx="6657975" cy="4981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3568" y="560065"/>
            <a:ext cx="4256087" cy="2371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635896" y="2715766"/>
            <a:ext cx="4486275" cy="213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משנה 2"/>
          <p:cNvSpPr>
            <a:spLocks noGrp="1"/>
          </p:cNvSpPr>
          <p:nvPr>
            <p:ph type="subTitle" idx="1"/>
          </p:nvPr>
        </p:nvSpPr>
        <p:spPr>
          <a:xfrm>
            <a:off x="755576" y="1203598"/>
            <a:ext cx="7416824" cy="3744416"/>
          </a:xfrm>
        </p:spPr>
        <p:txBody>
          <a:bodyPr>
            <a:normAutofit/>
          </a:bodyPr>
          <a:lstStyle/>
          <a:p>
            <a:pPr marL="457200" indent="-457200" algn="just">
              <a:buFont typeface="Arial" panose="020B0604020202020204" pitchFamily="34" charset="0"/>
              <a:buChar char="•"/>
            </a:pPr>
            <a:r>
              <a:rPr lang="he-IL" sz="2400" dirty="0" smtClean="0">
                <a:solidFill>
                  <a:srgbClr val="002060"/>
                </a:solidFill>
              </a:rPr>
              <a:t>כמה לדעתכם שכיחים המקרים האלה?</a:t>
            </a:r>
          </a:p>
          <a:p>
            <a:pPr marL="457200" indent="-457200" algn="just">
              <a:buFont typeface="Arial" panose="020B0604020202020204" pitchFamily="34" charset="0"/>
              <a:buChar char="•"/>
            </a:pPr>
            <a:r>
              <a:rPr lang="he-IL" sz="2400" dirty="0" smtClean="0">
                <a:solidFill>
                  <a:srgbClr val="002060"/>
                </a:solidFill>
              </a:rPr>
              <a:t>מה האחריות שלנו?</a:t>
            </a:r>
          </a:p>
          <a:p>
            <a:pPr marL="457200" indent="-457200" algn="just">
              <a:buFont typeface="Arial" panose="020B0604020202020204" pitchFamily="34" charset="0"/>
              <a:buChar char="•"/>
            </a:pPr>
            <a:r>
              <a:rPr lang="he-IL" sz="2400" dirty="0" smtClean="0">
                <a:solidFill>
                  <a:srgbClr val="002060"/>
                </a:solidFill>
              </a:rPr>
              <a:t>מי לדעתכם היא האוכלוסיה בסיכון הגבוה ביותר?</a:t>
            </a:r>
          </a:p>
          <a:p>
            <a:pPr marL="457200" indent="-457200" algn="just">
              <a:buFont typeface="Arial" panose="020B0604020202020204" pitchFamily="34" charset="0"/>
              <a:buChar char="•"/>
            </a:pPr>
            <a:r>
              <a:rPr lang="he-IL" sz="2400" dirty="0" smtClean="0">
                <a:solidFill>
                  <a:srgbClr val="002060"/>
                </a:solidFill>
              </a:rPr>
              <a:t>האם באמת אפשר למנוע תאונות כאלו?</a:t>
            </a:r>
          </a:p>
          <a:p>
            <a:pPr marL="457200" indent="-457200" algn="just">
              <a:buFont typeface="Arial" panose="020B0604020202020204" pitchFamily="34" charset="0"/>
              <a:buChar char="•"/>
            </a:pPr>
            <a:r>
              <a:rPr lang="he-IL" sz="2400" dirty="0" smtClean="0">
                <a:solidFill>
                  <a:srgbClr val="002060"/>
                </a:solidFill>
              </a:rPr>
              <a:t>מה אנחנו יכולים כתלמידים לעשות על מנת להעביר את המסר?</a:t>
            </a:r>
            <a:endParaRPr lang="he-IL" sz="2400" dirty="0">
              <a:solidFill>
                <a:srgbClr val="002060"/>
              </a:solidFill>
            </a:endParaRPr>
          </a:p>
        </p:txBody>
      </p:sp>
      <p:sp>
        <p:nvSpPr>
          <p:cNvPr id="4" name="TextBox 3"/>
          <p:cNvSpPr txBox="1"/>
          <p:nvPr/>
        </p:nvSpPr>
        <p:spPr>
          <a:xfrm>
            <a:off x="2483768" y="267494"/>
            <a:ext cx="4392488" cy="646331"/>
          </a:xfrm>
          <a:prstGeom prst="rect">
            <a:avLst/>
          </a:prstGeom>
          <a:noFill/>
        </p:spPr>
        <p:txBody>
          <a:bodyPr wrap="square" rtlCol="0">
            <a:spAutoFit/>
          </a:bodyPr>
          <a:lstStyle/>
          <a:p>
            <a:pPr algn="ctr"/>
            <a:r>
              <a:rPr lang="he-IL" sz="3600" b="1" dirty="0" smtClean="0">
                <a:solidFill>
                  <a:srgbClr val="FF0000"/>
                </a:solidFill>
                <a:effectLst>
                  <a:outerShdw blurRad="38100" dist="38100" dir="2700000" algn="tl">
                    <a:srgbClr val="000000">
                      <a:alpha val="43137"/>
                    </a:srgbClr>
                  </a:outerShdw>
                </a:effectLst>
              </a:rPr>
              <a:t>נקודות למחשבה:</a:t>
            </a:r>
            <a:endParaRPr lang="en-US" sz="3600" b="1" dirty="0">
              <a:solidFill>
                <a:srgbClr val="FF0000"/>
              </a:solidFill>
              <a:effectLst>
                <a:outerShdw blurRad="38100" dist="38100" dir="2700000" algn="tl">
                  <a:srgbClr val="000000">
                    <a:alpha val="43137"/>
                  </a:srgbClr>
                </a:outerShdw>
              </a:effectLst>
            </a:endParaRPr>
          </a:p>
        </p:txBody>
      </p:sp>
      <p:pic>
        <p:nvPicPr>
          <p:cNvPr id="1027" name="Picture 3"/>
          <p:cNvPicPr>
            <a:picLocks noChangeAspect="1" noChangeArrowheads="1"/>
          </p:cNvPicPr>
          <p:nvPr/>
        </p:nvPicPr>
        <p:blipFill>
          <a:blip r:embed="rId3" cstate="print">
            <a:lum bright="30000"/>
            <a:extLst>
              <a:ext uri="{28A0092B-C50C-407E-A947-70E740481C1C}">
                <a14:useLocalDpi xmlns:a14="http://schemas.microsoft.com/office/drawing/2010/main" xmlns="" val="0"/>
              </a:ext>
            </a:extLst>
          </a:blip>
          <a:srcRect/>
          <a:stretch>
            <a:fillRect/>
          </a:stretch>
        </p:blipFill>
        <p:spPr bwMode="auto">
          <a:xfrm>
            <a:off x="3419872" y="3363838"/>
            <a:ext cx="2952328" cy="20957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317103"/>
            <a:ext cx="7772400" cy="1102519"/>
          </a:xfrm>
        </p:spPr>
        <p:txBody>
          <a:bodyPr/>
          <a:lstStyle/>
          <a:p>
            <a:r>
              <a:rPr lang="he-IL" sz="3600" b="1" dirty="0" smtClean="0">
                <a:solidFill>
                  <a:srgbClr val="FF0000"/>
                </a:solidFill>
                <a:effectLst>
                  <a:outerShdw blurRad="38100" dist="38100" dir="2700000" algn="tl">
                    <a:srgbClr val="000000">
                      <a:alpha val="43137"/>
                    </a:srgbClr>
                  </a:outerShdw>
                </a:effectLst>
                <a:cs typeface="+mn-cs"/>
              </a:rPr>
              <a:t>עבודה בקבוצות</a:t>
            </a:r>
            <a:endParaRPr lang="en-US" sz="3600" b="1" dirty="0">
              <a:solidFill>
                <a:srgbClr val="FF0000"/>
              </a:solidFill>
              <a:effectLst>
                <a:outerShdw blurRad="38100" dist="38100" dir="2700000" algn="tl">
                  <a:srgbClr val="000000">
                    <a:alpha val="43137"/>
                  </a:srgbClr>
                </a:outerShdw>
              </a:effectLst>
              <a:cs typeface="+mn-cs"/>
            </a:endParaRPr>
          </a:p>
        </p:txBody>
      </p:sp>
      <p:sp>
        <p:nvSpPr>
          <p:cNvPr id="3" name="Subtitle 2"/>
          <p:cNvSpPr>
            <a:spLocks noGrp="1"/>
          </p:cNvSpPr>
          <p:nvPr>
            <p:ph type="subTitle" idx="1"/>
          </p:nvPr>
        </p:nvSpPr>
        <p:spPr>
          <a:xfrm>
            <a:off x="1043608" y="915566"/>
            <a:ext cx="7088832" cy="2808312"/>
          </a:xfrm>
        </p:spPr>
        <p:txBody>
          <a:bodyPr>
            <a:normAutofit/>
          </a:bodyPr>
          <a:lstStyle/>
          <a:p>
            <a:endParaRPr lang="he-IL" sz="2000" dirty="0">
              <a:solidFill>
                <a:schemeClr val="tx1"/>
              </a:solidFill>
            </a:endParaRPr>
          </a:p>
          <a:p>
            <a:pPr algn="r">
              <a:buFont typeface="Arial" pitchFamily="34" charset="0"/>
              <a:buChar char="•"/>
            </a:pPr>
            <a:r>
              <a:rPr lang="he-IL" sz="2400" dirty="0" smtClean="0">
                <a:solidFill>
                  <a:srgbClr val="002060"/>
                </a:solidFill>
              </a:rPr>
              <a:t>לפניכם כתבה העוסקת בתאונת חשמל.</a:t>
            </a:r>
          </a:p>
          <a:p>
            <a:pPr algn="r">
              <a:buFont typeface="Arial" pitchFamily="34" charset="0"/>
              <a:buChar char="•"/>
            </a:pPr>
            <a:r>
              <a:rPr lang="he-IL" sz="2400" dirty="0" smtClean="0">
                <a:solidFill>
                  <a:srgbClr val="002060"/>
                </a:solidFill>
              </a:rPr>
              <a:t>דונו בכתבה שלפניכם.</a:t>
            </a:r>
          </a:p>
          <a:p>
            <a:pPr algn="r">
              <a:buFont typeface="Arial" pitchFamily="34" charset="0"/>
              <a:buChar char="•"/>
            </a:pPr>
            <a:r>
              <a:rPr lang="he-IL" sz="2400" dirty="0" smtClean="0">
                <a:solidFill>
                  <a:srgbClr val="002060"/>
                </a:solidFill>
              </a:rPr>
              <a:t>הכינו הצגת פנטומימה</a:t>
            </a:r>
            <a:r>
              <a:rPr lang="en-US" sz="2400" dirty="0" smtClean="0">
                <a:solidFill>
                  <a:srgbClr val="002060"/>
                </a:solidFill>
              </a:rPr>
              <a:t> </a:t>
            </a:r>
            <a:r>
              <a:rPr lang="he-IL" sz="2400" dirty="0" smtClean="0">
                <a:solidFill>
                  <a:srgbClr val="002060"/>
                </a:solidFill>
              </a:rPr>
              <a:t>(ללא מילים) של הכתבה שמטרתה להעביר את סיפור המקרה שקראתם. </a:t>
            </a:r>
          </a:p>
          <a:p>
            <a:pPr>
              <a:buFont typeface="Arial" pitchFamily="34" charset="0"/>
              <a:buChar char="•"/>
            </a:pPr>
            <a:endParaRPr lang="en-US" sz="2000" dirty="0">
              <a:solidFill>
                <a:schemeClr val="tx1"/>
              </a:solidFill>
            </a:endParaRP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84564" y="2715766"/>
            <a:ext cx="2247276" cy="24475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423088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1279" y="1509104"/>
            <a:ext cx="7595138" cy="33669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99592" y="627534"/>
            <a:ext cx="1912542" cy="9361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3995936" y="-20538"/>
            <a:ext cx="1080120" cy="553998"/>
          </a:xfrm>
          <a:prstGeom prst="rect">
            <a:avLst/>
          </a:prstGeom>
          <a:noFill/>
        </p:spPr>
        <p:txBody>
          <a:bodyPr wrap="square" rtlCol="0">
            <a:spAutoFit/>
          </a:bodyPr>
          <a:lstStyle/>
          <a:p>
            <a:pPr algn="ctr"/>
            <a:r>
              <a:rPr lang="he-IL" sz="3000" b="1" dirty="0" smtClean="0"/>
              <a:t>-1-</a:t>
            </a:r>
            <a:endParaRPr lang="en-US" sz="3000" b="1" dirty="0"/>
          </a:p>
        </p:txBody>
      </p:sp>
    </p:spTree>
    <p:extLst>
      <p:ext uri="{BB962C8B-B14F-4D97-AF65-F5344CB8AC3E}">
        <p14:creationId xmlns:p14="http://schemas.microsoft.com/office/powerpoint/2010/main" xmlns="" val="6475220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38213" y="417956"/>
            <a:ext cx="6946155" cy="30178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802558" y="3284038"/>
            <a:ext cx="2937794" cy="20960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10567" y="3291830"/>
            <a:ext cx="3473401" cy="20928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4067944" y="-20538"/>
            <a:ext cx="1008112" cy="553998"/>
          </a:xfrm>
          <a:prstGeom prst="rect">
            <a:avLst/>
          </a:prstGeom>
          <a:noFill/>
        </p:spPr>
        <p:txBody>
          <a:bodyPr wrap="square" rtlCol="0">
            <a:spAutoFit/>
          </a:bodyPr>
          <a:lstStyle/>
          <a:p>
            <a:pPr algn="ctr"/>
            <a:r>
              <a:rPr lang="he-IL" sz="3000" b="1" dirty="0" smtClean="0"/>
              <a:t>-2-</a:t>
            </a:r>
            <a:endParaRPr lang="en-US" sz="3000" b="1" dirty="0"/>
          </a:p>
        </p:txBody>
      </p:sp>
    </p:spTree>
    <p:extLst>
      <p:ext uri="{BB962C8B-B14F-4D97-AF65-F5344CB8AC3E}">
        <p14:creationId xmlns:p14="http://schemas.microsoft.com/office/powerpoint/2010/main" xmlns="" val="4267965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755650" y="483518"/>
            <a:ext cx="7704138" cy="40164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r" rtl="1" eaLnBrk="0" hangingPunct="0">
              <a:spcBef>
                <a:spcPct val="20000"/>
              </a:spcBef>
              <a:buChar char="•"/>
              <a:defRPr sz="3200">
                <a:solidFill>
                  <a:schemeClr val="tx1"/>
                </a:solidFill>
                <a:latin typeface="Arial" pitchFamily="34" charset="0"/>
                <a:cs typeface="Arial" pitchFamily="34" charset="0"/>
              </a:defRPr>
            </a:lvl1pPr>
            <a:lvl2pPr marL="742950" indent="-285750" algn="r" rtl="1" eaLnBrk="0" hangingPunct="0">
              <a:spcBef>
                <a:spcPct val="20000"/>
              </a:spcBef>
              <a:buChar char="–"/>
              <a:defRPr sz="2800">
                <a:solidFill>
                  <a:schemeClr val="tx1"/>
                </a:solidFill>
                <a:latin typeface="Arial" pitchFamily="34" charset="0"/>
                <a:cs typeface="Arial" pitchFamily="34" charset="0"/>
              </a:defRPr>
            </a:lvl2pPr>
            <a:lvl3pPr marL="1143000" indent="-228600" algn="r" rtl="1" eaLnBrk="0" hangingPunct="0">
              <a:spcBef>
                <a:spcPct val="20000"/>
              </a:spcBef>
              <a:buChar char="•"/>
              <a:defRPr sz="2400">
                <a:solidFill>
                  <a:schemeClr val="tx1"/>
                </a:solidFill>
                <a:latin typeface="Arial" pitchFamily="34" charset="0"/>
                <a:cs typeface="Arial" pitchFamily="34" charset="0"/>
              </a:defRPr>
            </a:lvl3pPr>
            <a:lvl4pPr marL="1600200" indent="-228600" algn="r" rtl="1" eaLnBrk="0" hangingPunct="0">
              <a:spcBef>
                <a:spcPct val="20000"/>
              </a:spcBef>
              <a:buChar char="–"/>
              <a:defRPr sz="2000">
                <a:solidFill>
                  <a:schemeClr val="tx1"/>
                </a:solidFill>
                <a:latin typeface="Arial" pitchFamily="34" charset="0"/>
                <a:cs typeface="Arial" pitchFamily="34" charset="0"/>
              </a:defRPr>
            </a:lvl4pPr>
            <a:lvl5pPr marL="2057400" indent="-228600" algn="r" rtl="1" eaLnBrk="0" hangingPunct="0">
              <a:spcBef>
                <a:spcPct val="20000"/>
              </a:spcBef>
              <a:buChar char="»"/>
              <a:defRPr sz="2000">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he-IL" altLang="en-US" sz="2000" b="0" i="0" u="none" strike="noStrike" kern="0" cap="none" spc="0" normalizeH="0" baseline="0" noProof="0" dirty="0" smtClean="0">
                <a:ln>
                  <a:noFill/>
                </a:ln>
                <a:solidFill>
                  <a:srgbClr val="000000"/>
                </a:solidFill>
                <a:effectLst/>
                <a:uLnTx/>
                <a:uFillTx/>
                <a:latin typeface="Arial" pitchFamily="34" charset="0"/>
                <a:cs typeface="Arial" pitchFamily="34" charset="0"/>
              </a:rPr>
              <a:t/>
            </a:r>
            <a:br>
              <a:rPr kumimoji="0" lang="he-IL" altLang="en-US" sz="2000" b="0" i="0" u="none" strike="noStrike" kern="0" cap="none" spc="0" normalizeH="0" baseline="0" noProof="0" dirty="0" smtClean="0">
                <a:ln>
                  <a:noFill/>
                </a:ln>
                <a:solidFill>
                  <a:srgbClr val="000000"/>
                </a:solidFill>
                <a:effectLst/>
                <a:uLnTx/>
                <a:uFillTx/>
                <a:latin typeface="Arial" pitchFamily="34" charset="0"/>
                <a:cs typeface="Arial" pitchFamily="34" charset="0"/>
              </a:rPr>
            </a:br>
            <a:r>
              <a:rPr kumimoji="0" lang="he-IL" altLang="en-US" sz="2000" b="0" i="0" u="none" strike="noStrike" kern="0" cap="none" spc="0" normalizeH="0" baseline="0" noProof="0" dirty="0" smtClean="0">
                <a:ln>
                  <a:noFill/>
                </a:ln>
                <a:solidFill>
                  <a:srgbClr val="000000"/>
                </a:solidFill>
                <a:effectLst/>
                <a:uLnTx/>
                <a:uFillTx/>
                <a:latin typeface="Arial" pitchFamily="34" charset="0"/>
                <a:cs typeface="Arial" pitchFamily="34" charset="0"/>
              </a:rPr>
              <a:t>פעוטה בת שנה ועשרה חודשים שיחקה עם סבתה במרחב הציבורי הקרוב לבית. על פי דיווח שהגיע לידי 'ערב ערב', כאשר התקרבה לארון חשמל פרוץ עם חוטי חשמל גלויים במקלט השכונתי, </a:t>
            </a:r>
            <a:r>
              <a:rPr kumimoji="0" lang="he-IL" altLang="en-US" sz="2000" b="1" i="0" u="none" strike="noStrike" kern="0" cap="none" spc="0" normalizeH="0" baseline="0" noProof="0" dirty="0" smtClean="0">
                <a:ln>
                  <a:noFill/>
                </a:ln>
                <a:solidFill>
                  <a:srgbClr val="000000"/>
                </a:solidFill>
                <a:effectLst/>
                <a:uLnTx/>
                <a:uFillTx/>
                <a:latin typeface="Arial" pitchFamily="34" charset="0"/>
                <a:cs typeface="Arial" pitchFamily="34" charset="0"/>
              </a:rPr>
              <a:t>חטפה זרם ממתח גבוה של כ- 400 וולט ועפה כשני מטרים.התינוקת פונתה לקבלת טיפול בבית חולים 'יוספטל' </a:t>
            </a:r>
            <a:r>
              <a:rPr kumimoji="0" lang="he-IL" altLang="en-US" sz="2000" b="0" i="0" u="none" strike="noStrike" kern="0" cap="none" spc="0" normalizeH="0" baseline="0" noProof="0" dirty="0" smtClean="0">
                <a:ln>
                  <a:noFill/>
                </a:ln>
                <a:solidFill>
                  <a:srgbClr val="000000"/>
                </a:solidFill>
                <a:effectLst/>
                <a:uLnTx/>
                <a:uFillTx/>
                <a:latin typeface="Arial" pitchFamily="34" charset="0"/>
                <a:cs typeface="Arial" pitchFamily="34" charset="0"/>
              </a:rPr>
              <a:t>והצליחה לצאת מזה, אבל אביה, חיים מזרחי, לא מתאושש מהמקרה. מזרחי הגיש תלונה במשטרה לטענתו בגין רשלנות ומאשים את הגורמים האחראיים: "יש לנו פה פצצה מתחת לרגליים ולאף אחד לא אכפת". חברת החשמל: "על העירייה לתקן את ארון החשמל ולדאוג לתקינותו". דוברת העירייה: למרות שהמקלטים הם פרטיים ובאחריות הדיירים, מחלקת הביטחון בעירייה תפעל מול הדיירים לטיפול במפגע</a:t>
            </a:r>
          </a:p>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he-IL" altLang="en-US" sz="2000" b="0" i="0" u="none" strike="noStrike" kern="0" cap="none" spc="0" normalizeH="0" baseline="0" noProof="0" dirty="0" smtClean="0">
              <a:ln>
                <a:noFill/>
              </a:ln>
              <a:solidFill>
                <a:srgbClr val="000000"/>
              </a:solidFill>
              <a:effectLst/>
              <a:uLnTx/>
              <a:uFillTx/>
              <a:latin typeface="Arial" pitchFamily="34" charset="0"/>
              <a:cs typeface="Arial" pitchFamily="34" charset="0"/>
            </a:endParaRPr>
          </a:p>
          <a:p>
            <a:pPr lvl="0" eaLnBrk="1" fontAlgn="base" hangingPunct="1">
              <a:spcBef>
                <a:spcPct val="0"/>
              </a:spcBef>
              <a:spcAft>
                <a:spcPct val="0"/>
              </a:spcAft>
              <a:buNone/>
            </a:pPr>
            <a:r>
              <a:rPr lang="he-IL" altLang="en-US" sz="1500" kern="0" dirty="0">
                <a:solidFill>
                  <a:srgbClr val="000000"/>
                </a:solidFill>
              </a:rPr>
              <a:t>מתוך גיליון "ערב ערב באילת": 2468, 21/10/2010 </a:t>
            </a:r>
            <a:endParaRPr kumimoji="0" lang="he-IL" altLang="en-US" sz="1500" b="0" i="0" u="none" strike="noStrike" kern="0" cap="none" spc="0" normalizeH="0" baseline="0" noProof="0" dirty="0" smtClean="0">
              <a:ln>
                <a:noFill/>
              </a:ln>
              <a:solidFill>
                <a:srgbClr val="000000"/>
              </a:solidFill>
              <a:effectLst/>
              <a:uLnTx/>
              <a:uFillTx/>
            </a:endParaRPr>
          </a:p>
        </p:txBody>
      </p:sp>
      <p:sp>
        <p:nvSpPr>
          <p:cNvPr id="2" name="TextBox 1"/>
          <p:cNvSpPr txBox="1"/>
          <p:nvPr/>
        </p:nvSpPr>
        <p:spPr>
          <a:xfrm>
            <a:off x="3995936" y="-20538"/>
            <a:ext cx="1080120" cy="553998"/>
          </a:xfrm>
          <a:prstGeom prst="rect">
            <a:avLst/>
          </a:prstGeom>
          <a:noFill/>
        </p:spPr>
        <p:txBody>
          <a:bodyPr wrap="square" rtlCol="0">
            <a:spAutoFit/>
          </a:bodyPr>
          <a:lstStyle/>
          <a:p>
            <a:pPr algn="ctr"/>
            <a:r>
              <a:rPr lang="he-IL" sz="3000" b="1" dirty="0" smtClean="0"/>
              <a:t>-3-</a:t>
            </a:r>
            <a:endParaRPr lang="en-US" sz="3000" b="1" dirty="0"/>
          </a:p>
        </p:txBody>
      </p:sp>
    </p:spTree>
    <p:extLst>
      <p:ext uri="{BB962C8B-B14F-4D97-AF65-F5344CB8AC3E}">
        <p14:creationId xmlns:p14="http://schemas.microsoft.com/office/powerpoint/2010/main" xmlns="" val="2299648056"/>
      </p:ext>
    </p:extLst>
  </p:cSld>
  <p:clrMapOvr>
    <a:masterClrMapping/>
  </p:clrMapOvr>
  <p:timing>
    <p:tnLst>
      <p:par>
        <p:cTn id="1" dur="indefinite" restart="never" nodeType="tmRoot"/>
      </p:par>
    </p:tnLst>
  </p:timing>
</p:sld>
</file>

<file path=ppt/theme/theme1.xml><?xml version="1.0" encoding="utf-8"?>
<a:theme xmlns:a="http://schemas.openxmlformats.org/drawingml/2006/main" name="נתיב נאור">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נתיב נאור</Template>
  <TotalTime>533</TotalTime>
  <Words>886</Words>
  <Application>Microsoft Office PowerPoint</Application>
  <PresentationFormat>On-screen Show (16:9)</PresentationFormat>
  <Paragraphs>107</Paragraphs>
  <Slides>17</Slides>
  <Notes>14</Notes>
  <HiddenSlides>0</HiddenSlides>
  <MMClips>0</MMClips>
  <ScaleCrop>false</ScaleCrop>
  <HeadingPairs>
    <vt:vector size="6" baseType="variant">
      <vt:variant>
        <vt:lpstr>Theme</vt:lpstr>
      </vt:variant>
      <vt:variant>
        <vt:i4>1</vt:i4>
      </vt:variant>
      <vt:variant>
        <vt:lpstr>Slide Titles</vt:lpstr>
      </vt:variant>
      <vt:variant>
        <vt:i4>17</vt:i4>
      </vt:variant>
      <vt:variant>
        <vt:lpstr>Custom Shows</vt:lpstr>
      </vt:variant>
      <vt:variant>
        <vt:i4>1</vt:i4>
      </vt:variant>
    </vt:vector>
  </HeadingPairs>
  <TitlesOfParts>
    <vt:vector size="19" baseType="lpstr">
      <vt:lpstr>נתיב נאור</vt:lpstr>
      <vt:lpstr>Slide 1</vt:lpstr>
      <vt:lpstr>מה במפגש?</vt:lpstr>
      <vt:lpstr>Slide 3</vt:lpstr>
      <vt:lpstr>Slide 4</vt:lpstr>
      <vt:lpstr>Slide 5</vt:lpstr>
      <vt:lpstr>עבודה בקבוצות</vt:lpstr>
      <vt:lpstr>Slide 7</vt:lpstr>
      <vt:lpstr>Slide 8</vt:lpstr>
      <vt:lpstr>Slide 9</vt:lpstr>
      <vt:lpstr>Slide 10</vt:lpstr>
      <vt:lpstr>Slide 11</vt:lpstr>
      <vt:lpstr>Slide 12</vt:lpstr>
      <vt:lpstr>אלוני הבשן: בן 12 טיפס על מתקן מתח גבוה והתחשמל, מצבו בינוני-קשה ילד בן 12 טיפס על מתקן ובו ספק מתח גבוה ונפגע באורח בינוני-קשה. צוות מד"א ממרחב ירדן, שהוזעק למקום האירוע במושב אלוני הבשן שברמת הגולן, טיפל בילד ופינה אותו בסיוע מסוק לבית החולים שיבא בתל השומר. הילד סובל מכוויות קשות בכפות ידיו ומשברים. המשטרה פתחה בחקירה.  פורסם:  18.04.15</vt:lpstr>
      <vt:lpstr>Slide 14</vt:lpstr>
      <vt:lpstr>מה עושים כדי למנוע תאונות?</vt:lpstr>
      <vt:lpstr>Slide 16</vt:lpstr>
      <vt:lpstr>Slide 17</vt:lpstr>
      <vt:lpstr>Custom Show 1</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mort</dc:creator>
  <cp:lastModifiedBy>user</cp:lastModifiedBy>
  <cp:revision>44</cp:revision>
  <dcterms:created xsi:type="dcterms:W3CDTF">2015-07-07T11:46:05Z</dcterms:created>
  <dcterms:modified xsi:type="dcterms:W3CDTF">2016-05-07T17:16:49Z</dcterms:modified>
</cp:coreProperties>
</file>