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o.microsoft.com/fwlink/p/?LinkId=255141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3048000"/>
          </a:xfrm>
        </p:spPr>
        <p:txBody>
          <a:bodyPr/>
          <a:lstStyle/>
          <a:p>
            <a:r>
              <a:rPr lang="ar-SA" sz="7000" b="1" dirty="0" smtClean="0"/>
              <a:t>استهلاك حكيم بالكهرباء في فصل الصيف</a:t>
            </a:r>
            <a:endParaRPr lang="en-US" sz="7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90" t="10323" r="9160" b="4516"/>
          <a:stretch>
            <a:fillRect/>
          </a:stretch>
        </p:blipFill>
        <p:spPr>
          <a:xfrm>
            <a:off x="3352800" y="3505200"/>
            <a:ext cx="2514600" cy="2861441"/>
          </a:xfrm>
          <a:prstGeom prst="rect">
            <a:avLst/>
          </a:prstGeom>
        </p:spPr>
      </p:pic>
      <p:pic>
        <p:nvPicPr>
          <p:cNvPr id="8194" name="Picture 2" descr="https://upload.wikimedia.org/wikipedia/he/thumb/1/1f/IsraelElectric.svg/1280px-IsraelElectric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228600"/>
            <a:ext cx="1371600" cy="9986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6300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3600" b="1" dirty="0" smtClean="0"/>
              <a:t>ممنوع التسلق على اعمدة الكهرباء او المس بالأسلاك الكهربائية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2209800"/>
            <a:ext cx="5196840" cy="3657600"/>
          </a:xfrm>
        </p:spPr>
        <p:txBody>
          <a:bodyPr>
            <a:normAutofit/>
          </a:bodyPr>
          <a:lstStyle/>
          <a:p>
            <a:pPr algn="ctr" rtl="1">
              <a:buNone/>
            </a:pPr>
            <a:endParaRPr lang="he-IL" sz="3000" dirty="0" smtClean="0">
              <a:solidFill>
                <a:schemeClr val="tx1"/>
              </a:solidFill>
              <a:cs typeface="+mj-cs"/>
            </a:endParaRPr>
          </a:p>
          <a:p>
            <a:pPr algn="ctr" rtl="1">
              <a:buNone/>
            </a:pPr>
            <a:r>
              <a:rPr lang="ar-SA" sz="2800" dirty="0" smtClean="0">
                <a:solidFill>
                  <a:schemeClr val="tx1"/>
                </a:solidFill>
                <a:cs typeface="+mj-cs"/>
              </a:rPr>
              <a:t>سلك كهربائي ممزق يعرض حياتنا للخطر.</a:t>
            </a:r>
            <a:r>
              <a:rPr lang="he-IL" sz="2800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SA" sz="2800" dirty="0" smtClean="0">
                <a:solidFill>
                  <a:schemeClr val="tx1"/>
                </a:solidFill>
                <a:cs typeface="+mj-cs"/>
              </a:rPr>
              <a:t>اذا صادفت سلكا كهربائيا ممزقا في الشارع او في ساحة البيت عليك الاتصال الى </a:t>
            </a:r>
            <a:r>
              <a:rPr lang="he-IL" sz="2800" dirty="0" smtClean="0">
                <a:solidFill>
                  <a:schemeClr val="tx1"/>
                </a:solidFill>
                <a:cs typeface="+mj-cs"/>
              </a:rPr>
              <a:t>103 </a:t>
            </a:r>
            <a:r>
              <a:rPr lang="ar-SA" sz="2800" dirty="0" smtClean="0">
                <a:solidFill>
                  <a:schemeClr val="tx1"/>
                </a:solidFill>
                <a:cs typeface="+mj-cs"/>
              </a:rPr>
              <a:t>التابعة لشركة الكهرباء او 100 للشرطة، ومن ثم ابعاد كل شخص متواجد بالقرب منه.</a:t>
            </a:r>
            <a:endParaRPr lang="en-US" sz="2800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49528" y="2332037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xmlns="" val="19414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SA" sz="3600" b="1" dirty="0" smtClean="0"/>
              <a:t>ممنوع اللعب بالقرب من خزائن الكهرباء او اللعب تحت اعمدة الكهرباء</a:t>
            </a:r>
            <a:endParaRPr lang="en-US" sz="3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066800" y="2133600"/>
            <a:ext cx="7620001" cy="1371600"/>
          </a:xfrm>
        </p:spPr>
        <p:txBody>
          <a:bodyPr>
            <a:noAutofit/>
          </a:bodyPr>
          <a:lstStyle/>
          <a:p>
            <a:pPr rtl="1"/>
            <a:r>
              <a:rPr lang="ar-SA" sz="2800" b="0" dirty="0" smtClean="0">
                <a:solidFill>
                  <a:schemeClr val="tx1"/>
                </a:solidFill>
                <a:cs typeface="+mj-cs"/>
              </a:rPr>
              <a:t>اذ صادفت خزانة كهر</a:t>
            </a:r>
            <a:r>
              <a:rPr lang="ar-SA" sz="2800" dirty="0" smtClean="0">
                <a:solidFill>
                  <a:schemeClr val="tx1"/>
                </a:solidFill>
                <a:cs typeface="+mj-cs"/>
              </a:rPr>
              <a:t>باء مكسورة او مفتوحة عليك الاتصال الى 103 وإعطاء تقرير لهم ومن ثم الانتظار لمعالجة المشكلة من قبل شخص تابع لشركة الكهرباء والابتعاد عنها وممنوع الاقتراب منها.</a:t>
            </a:r>
            <a:endParaRPr lang="en-US" sz="2800" b="0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244331"/>
            <a:ext cx="1738090" cy="2613669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8752" y="3809999"/>
            <a:ext cx="4595248" cy="3048001"/>
          </a:xfrm>
        </p:spPr>
      </p:pic>
    </p:spTree>
    <p:extLst>
      <p:ext uri="{BB962C8B-B14F-4D97-AF65-F5344CB8AC3E}">
        <p14:creationId xmlns:p14="http://schemas.microsoft.com/office/powerpoint/2010/main" xmlns="" val="380562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SA" sz="3600" dirty="0" smtClean="0"/>
              <a:t>ممنوع استخدام اجهزة كهربائية ذات عطل معين</a:t>
            </a:r>
            <a:endParaRPr lang="en-US" sz="3600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2743200"/>
            <a:ext cx="2857500" cy="3810000"/>
          </a:xfrm>
        </p:spPr>
      </p:pic>
      <p:pic>
        <p:nvPicPr>
          <p:cNvPr id="12" name="Content Placeholder 11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0" y="3581400"/>
            <a:ext cx="4041775" cy="2338552"/>
          </a:xfrm>
        </p:spPr>
      </p:pic>
    </p:spTree>
    <p:extLst>
      <p:ext uri="{BB962C8B-B14F-4D97-AF65-F5344CB8AC3E}">
        <p14:creationId xmlns:p14="http://schemas.microsoft.com/office/powerpoint/2010/main" xmlns="" val="163759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534400" cy="990600"/>
          </a:xfrm>
        </p:spPr>
        <p:txBody>
          <a:bodyPr>
            <a:normAutofit fontScale="90000"/>
          </a:bodyPr>
          <a:lstStyle/>
          <a:p>
            <a:pPr rtl="1"/>
            <a:r>
              <a:rPr lang="ar-SA" sz="3600" b="1" dirty="0" smtClean="0"/>
              <a:t>ممنوع المس بجهاز كهربائي مرمياً في الشارع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1905000"/>
            <a:ext cx="4040188" cy="2209800"/>
          </a:xfrm>
        </p:spPr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ar-SA" sz="2800" dirty="0" smtClean="0">
                <a:solidFill>
                  <a:schemeClr val="tx1"/>
                </a:solidFill>
                <a:cs typeface="+mj-cs"/>
              </a:rPr>
              <a:t>حتى عند فصل الجهاز الكهربائي من الكهرباء يتواجد </a:t>
            </a:r>
            <a:r>
              <a:rPr lang="ar-SA" sz="2800" dirty="0" err="1" smtClean="0">
                <a:solidFill>
                  <a:schemeClr val="tx1"/>
                </a:solidFill>
                <a:cs typeface="+mj-cs"/>
              </a:rPr>
              <a:t>به</a:t>
            </a:r>
            <a:r>
              <a:rPr lang="ar-SA" sz="2800" dirty="0" smtClean="0">
                <a:solidFill>
                  <a:schemeClr val="tx1"/>
                </a:solidFill>
                <a:cs typeface="+mj-cs"/>
              </a:rPr>
              <a:t> طاقة كهربائية والذي قد تسبب لنا صدمة كهربائية.</a:t>
            </a:r>
            <a:endParaRPr lang="en-US" sz="2800" dirty="0">
              <a:solidFill>
                <a:schemeClr val="tx1"/>
              </a:solidFill>
              <a:cs typeface="+mj-cs"/>
            </a:endParaRPr>
          </a:p>
          <a:p>
            <a:pPr algn="r" rtl="1"/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2908" y="2658731"/>
            <a:ext cx="4039985" cy="3021676"/>
          </a:xfrm>
        </p:spPr>
      </p:pic>
    </p:spTree>
    <p:extLst>
      <p:ext uri="{BB962C8B-B14F-4D97-AF65-F5344CB8AC3E}">
        <p14:creationId xmlns:p14="http://schemas.microsoft.com/office/powerpoint/2010/main" xmlns="" val="265682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9800"/>
          </a:xfrm>
        </p:spPr>
        <p:txBody>
          <a:bodyPr>
            <a:noAutofit/>
          </a:bodyPr>
          <a:lstStyle/>
          <a:p>
            <a:pPr rtl="1"/>
            <a:r>
              <a:rPr lang="ar-SA" sz="3600" b="1" dirty="0" smtClean="0"/>
              <a:t>ممنوع المس بأجهزة كهربائية ونحن حافي القدمين او بأيدي رطبة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6600" y="2667000"/>
            <a:ext cx="2362200" cy="2742658"/>
          </a:xfrm>
        </p:spPr>
      </p:pic>
      <p:sp>
        <p:nvSpPr>
          <p:cNvPr id="3" name="Rectangle 2"/>
          <p:cNvSpPr/>
          <p:nvPr/>
        </p:nvSpPr>
        <p:spPr>
          <a:xfrm>
            <a:off x="1371600" y="5678269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</a:t>
            </a:r>
            <a:r>
              <a:rPr lang="en-US" dirty="0">
                <a:hlinkClick r:id="rId3"/>
              </a:rPr>
              <a:t>www.youtube.com/watch?v=PhZ9QIbzTHE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898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600200"/>
          </a:xfrm>
        </p:spPr>
        <p:txBody>
          <a:bodyPr>
            <a:normAutofit/>
          </a:bodyPr>
          <a:lstStyle/>
          <a:p>
            <a:pPr rtl="1"/>
            <a:r>
              <a:rPr lang="he-IL" sz="3600" b="1" dirty="0" smtClean="0"/>
              <a:t>אסור לגעת בשקעים ו/או להכניס לתוכם חפצים </a:t>
            </a:r>
            <a:endParaRPr lang="en-US" sz="36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371600"/>
            <a:ext cx="2779776" cy="19812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7600" y="2362200"/>
            <a:ext cx="1152525" cy="3162300"/>
          </a:xfrm>
        </p:spPr>
      </p:pic>
      <p:sp>
        <p:nvSpPr>
          <p:cNvPr id="8" name="TextBox 7"/>
          <p:cNvSpPr txBox="1"/>
          <p:nvPr/>
        </p:nvSpPr>
        <p:spPr>
          <a:xfrm>
            <a:off x="152400" y="3581400"/>
            <a:ext cx="6858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SA" sz="2800" dirty="0" smtClean="0"/>
              <a:t>إذا وجد </a:t>
            </a:r>
            <a:r>
              <a:rPr lang="ar-SA" sz="2800" dirty="0" err="1" smtClean="0"/>
              <a:t>مقبس</a:t>
            </a:r>
            <a:r>
              <a:rPr lang="ar-SA" sz="2800" dirty="0" smtClean="0"/>
              <a:t> مكسوراً </a:t>
            </a:r>
            <a:r>
              <a:rPr lang="ar-SA" sz="2800" dirty="0" smtClean="0"/>
              <a:t>في </a:t>
            </a:r>
            <a:r>
              <a:rPr lang="ar-SA" sz="2800" dirty="0" err="1" smtClean="0"/>
              <a:t>المنزل </a:t>
            </a:r>
            <a:r>
              <a:rPr lang="ar-SA" sz="2800" dirty="0" smtClean="0"/>
              <a:t>، </a:t>
            </a:r>
            <a:r>
              <a:rPr lang="ar-SA" sz="2800" dirty="0" smtClean="0"/>
              <a:t>عليك دعوة </a:t>
            </a:r>
            <a:r>
              <a:rPr lang="ar-SA" sz="2800" dirty="0" smtClean="0"/>
              <a:t>كهربائي مؤهل لإصلاح </a:t>
            </a:r>
            <a:r>
              <a:rPr lang="ar-SA" sz="2800" dirty="0" err="1" smtClean="0"/>
              <a:t>المقبس</a:t>
            </a:r>
            <a:r>
              <a:rPr lang="ar-SA" sz="2800" dirty="0" smtClean="0"/>
              <a:t> </a:t>
            </a:r>
            <a:r>
              <a:rPr lang="ar-SA" sz="2800" dirty="0" err="1" smtClean="0"/>
              <a:t>المكسور </a:t>
            </a:r>
            <a:r>
              <a:rPr lang="ar-SA" sz="2800" dirty="0" err="1" smtClean="0"/>
              <a:t>.</a:t>
            </a:r>
            <a:r>
              <a:rPr lang="ar-SA" sz="2800" dirty="0" smtClean="0"/>
              <a:t> </a:t>
            </a:r>
            <a:endParaRPr lang="ar-SA" sz="2800" dirty="0" smtClean="0"/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SA" sz="2800" dirty="0" smtClean="0"/>
              <a:t>عند </a:t>
            </a:r>
            <a:r>
              <a:rPr lang="ar-SA" sz="2800" dirty="0" smtClean="0"/>
              <a:t>إزالة </a:t>
            </a:r>
            <a:r>
              <a:rPr lang="ar-SA" sz="2800" dirty="0" err="1" smtClean="0"/>
              <a:t>القابس</a:t>
            </a:r>
            <a:r>
              <a:rPr lang="ar-SA" sz="2800" dirty="0" smtClean="0"/>
              <a:t> من </a:t>
            </a:r>
            <a:r>
              <a:rPr lang="ar-SA" sz="2800" dirty="0" err="1" smtClean="0"/>
              <a:t>المقبس</a:t>
            </a:r>
            <a:r>
              <a:rPr lang="ar-SA" sz="2800" dirty="0" smtClean="0"/>
              <a:t> - </a:t>
            </a:r>
            <a:r>
              <a:rPr lang="ar-SA" sz="2800" dirty="0" smtClean="0"/>
              <a:t>ضع يدا واحدة على </a:t>
            </a:r>
            <a:r>
              <a:rPr lang="ar-SA" sz="2800" dirty="0" err="1" smtClean="0"/>
              <a:t>المقبس</a:t>
            </a:r>
            <a:r>
              <a:rPr lang="ar-SA" sz="2800" dirty="0" smtClean="0"/>
              <a:t> وباليد الثانية اسحب </a:t>
            </a:r>
            <a:r>
              <a:rPr lang="ar-SA" sz="2800" dirty="0" err="1" smtClean="0"/>
              <a:t>القابس</a:t>
            </a:r>
            <a:r>
              <a:rPr lang="ar-SA" sz="2800" dirty="0" smtClean="0"/>
              <a:t> </a:t>
            </a:r>
            <a:r>
              <a:rPr lang="ar-SA" sz="2800" dirty="0" smtClean="0"/>
              <a:t>لكي لا نمزق السلك الكهربائي او نعرض </a:t>
            </a:r>
            <a:r>
              <a:rPr lang="ar-SA" sz="2800" dirty="0" err="1" smtClean="0"/>
              <a:t>المقبس</a:t>
            </a:r>
            <a:r>
              <a:rPr lang="ar-SA" sz="2800" dirty="0" smtClean="0"/>
              <a:t> للكسر.</a:t>
            </a:r>
            <a:endParaRPr lang="he-IL" sz="2800" dirty="0" smtClean="0">
              <a:cs typeface="+mj-cs"/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endParaRPr lang="en-US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779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00200"/>
          </a:xfrm>
        </p:spPr>
        <p:txBody>
          <a:bodyPr>
            <a:normAutofit/>
          </a:bodyPr>
          <a:lstStyle/>
          <a:p>
            <a:pPr rtl="1"/>
            <a:r>
              <a:rPr lang="ar-SA" sz="3600" b="1" dirty="0" smtClean="0"/>
              <a:t>ممنوع المس بالكهرباء والماء معاً</a:t>
            </a:r>
            <a:r>
              <a:rPr lang="he-IL" sz="3600" b="1" dirty="0" smtClean="0"/>
              <a:t>.   </a:t>
            </a:r>
            <a:r>
              <a:rPr lang="he-IL" sz="3600" b="1" dirty="0" smtClean="0"/>
              <a:t/>
            </a:r>
            <a:br>
              <a:rPr lang="he-IL" sz="3600" b="1" dirty="0" smtClean="0"/>
            </a:b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3089275"/>
            <a:ext cx="4040188" cy="2320925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3500" b="1" dirty="0" smtClean="0">
                <a:solidFill>
                  <a:schemeClr val="tx1"/>
                </a:solidFill>
                <a:cs typeface="+mj-cs"/>
              </a:rPr>
              <a:t>ماء</a:t>
            </a:r>
            <a:r>
              <a:rPr lang="he-IL" sz="3500" b="1" dirty="0" smtClean="0">
                <a:solidFill>
                  <a:schemeClr val="tx1"/>
                </a:solidFill>
                <a:cs typeface="+mj-cs"/>
              </a:rPr>
              <a:t>+ </a:t>
            </a:r>
            <a:r>
              <a:rPr lang="ar-SA" sz="3500" b="1" dirty="0" smtClean="0">
                <a:solidFill>
                  <a:schemeClr val="tx1"/>
                </a:solidFill>
                <a:cs typeface="+mj-cs"/>
              </a:rPr>
              <a:t>كهرباء</a:t>
            </a:r>
            <a:r>
              <a:rPr lang="he-IL" sz="3500" b="1" dirty="0" smtClean="0">
                <a:solidFill>
                  <a:schemeClr val="tx1"/>
                </a:solidFill>
                <a:cs typeface="+mj-cs"/>
              </a:rPr>
              <a:t> </a:t>
            </a:r>
            <a:endParaRPr lang="he-IL" sz="3500" b="1" dirty="0" smtClean="0">
              <a:solidFill>
                <a:schemeClr val="tx1"/>
              </a:solidFill>
              <a:cs typeface="+mj-cs"/>
            </a:endParaRPr>
          </a:p>
          <a:p>
            <a:pPr marL="0" indent="0" algn="ctr" rtl="1">
              <a:buNone/>
            </a:pPr>
            <a:r>
              <a:rPr lang="he-IL" sz="3500" b="1" dirty="0" smtClean="0">
                <a:solidFill>
                  <a:schemeClr val="tx1"/>
                </a:solidFill>
                <a:cs typeface="+mj-cs"/>
              </a:rPr>
              <a:t>=</a:t>
            </a:r>
          </a:p>
          <a:p>
            <a:pPr marL="0" indent="0" algn="ctr" rtl="1">
              <a:buNone/>
            </a:pPr>
            <a:r>
              <a:rPr lang="ar-SA" sz="3500" b="1" dirty="0" smtClean="0">
                <a:solidFill>
                  <a:schemeClr val="tx1"/>
                </a:solidFill>
                <a:cs typeface="+mj-cs"/>
              </a:rPr>
              <a:t>خطر على حياتنا</a:t>
            </a:r>
            <a:r>
              <a:rPr lang="he-IL" sz="3500" b="1" dirty="0" smtClean="0">
                <a:solidFill>
                  <a:schemeClr val="tx1"/>
                </a:solidFill>
                <a:cs typeface="+mj-cs"/>
              </a:rPr>
              <a:t>!</a:t>
            </a:r>
            <a:endParaRPr lang="en-US" sz="3500" b="1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7400" y="2514600"/>
            <a:ext cx="2546902" cy="3221831"/>
          </a:xfrm>
        </p:spPr>
      </p:pic>
    </p:spTree>
    <p:extLst>
      <p:ext uri="{BB962C8B-B14F-4D97-AF65-F5344CB8AC3E}">
        <p14:creationId xmlns:p14="http://schemas.microsoft.com/office/powerpoint/2010/main" xmlns="" val="127786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2225</TotalTime>
  <Words>201</Words>
  <Application>Microsoft Office PowerPoint</Application>
  <PresentationFormat>‫הצגה על המסך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Executive</vt:lpstr>
      <vt:lpstr>استهلاك حكيم بالكهرباء في فصل الصيف</vt:lpstr>
      <vt:lpstr>ممنوع التسلق على اعمدة الكهرباء او المس بالأسلاك الكهربائية</vt:lpstr>
      <vt:lpstr>ممنوع اللعب بالقرب من خزائن الكهرباء او اللعب تحت اعمدة الكهرباء</vt:lpstr>
      <vt:lpstr>ممنوع استخدام اجهزة كهربائية ذات عطل معين</vt:lpstr>
      <vt:lpstr>ممنوع المس بجهاز كهربائي مرمياً في الشارع</vt:lpstr>
      <vt:lpstr>ممنوع المس بأجهزة كهربائية ونحن حافي القدمين او بأيدي رطبة</vt:lpstr>
      <vt:lpstr>אסור לגעת בשקעים ו/או להכניס לתוכם חפצים </vt:lpstr>
      <vt:lpstr>ممنوع المس بالكهرباء والماء معاً.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שימוש מושכל בחשמל בחופשת הקיץ</dc:title>
  <dc:creator>Eran</dc:creator>
  <cp:lastModifiedBy>איסראא</cp:lastModifiedBy>
  <cp:revision>17</cp:revision>
  <dcterms:created xsi:type="dcterms:W3CDTF">2006-08-16T00:00:00Z</dcterms:created>
  <dcterms:modified xsi:type="dcterms:W3CDTF">2016-08-09T13:28:53Z</dcterms:modified>
</cp:coreProperties>
</file>