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microsoft.com/fwlink/p/?LinkId=255141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048000"/>
          </a:xfrm>
        </p:spPr>
        <p:txBody>
          <a:bodyPr/>
          <a:lstStyle/>
          <a:p>
            <a:r>
              <a:rPr lang="he-IL" sz="7000" b="1" dirty="0" smtClean="0"/>
              <a:t>שימוש מושכל בחשמל</a:t>
            </a:r>
            <a:br>
              <a:rPr lang="he-IL" sz="7000" b="1" dirty="0" smtClean="0"/>
            </a:br>
            <a:r>
              <a:rPr lang="he-IL" sz="7000" b="1" dirty="0" smtClean="0"/>
              <a:t>בחופשת הקיץ</a:t>
            </a:r>
            <a:endParaRPr lang="en-US" sz="7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90" t="10323" r="9160" b="4516"/>
          <a:stretch>
            <a:fillRect/>
          </a:stretch>
        </p:blipFill>
        <p:spPr>
          <a:xfrm>
            <a:off x="3352800" y="3505200"/>
            <a:ext cx="2514600" cy="2861441"/>
          </a:xfrm>
          <a:prstGeom prst="rect">
            <a:avLst/>
          </a:prstGeom>
        </p:spPr>
      </p:pic>
      <p:pic>
        <p:nvPicPr>
          <p:cNvPr id="8194" name="Picture 2" descr="https://upload.wikimedia.org/wikipedia/he/thumb/1/1f/IsraelElectric.svg/1280px-IsraelElectric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8600"/>
            <a:ext cx="1371600" cy="998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630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 smtClean="0"/>
              <a:t>אסור </a:t>
            </a:r>
            <a:r>
              <a:rPr lang="he-IL" sz="3600" b="1" dirty="0"/>
              <a:t>לטפס על עמודי חשמל ו/או לגעת בחוטי חשמל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5196840" cy="3657600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he-IL" sz="3000" dirty="0" smtClean="0">
              <a:solidFill>
                <a:schemeClr val="tx1"/>
              </a:solidFill>
              <a:cs typeface="+mj-cs"/>
            </a:endParaRPr>
          </a:p>
          <a:p>
            <a:pPr algn="ctr" rtl="1">
              <a:buNone/>
            </a:pPr>
            <a:r>
              <a:rPr lang="he-IL" sz="2800" dirty="0" smtClean="0">
                <a:solidFill>
                  <a:schemeClr val="tx1"/>
                </a:solidFill>
                <a:cs typeface="+mj-cs"/>
              </a:rPr>
              <a:t>חוט </a:t>
            </a:r>
            <a:r>
              <a:rPr lang="he-IL" sz="2800" dirty="0">
                <a:solidFill>
                  <a:schemeClr val="tx1"/>
                </a:solidFill>
                <a:cs typeface="+mj-cs"/>
              </a:rPr>
              <a:t>חשמל קרוע הוא סכנת חיים, אם נתקלים בחוט חשמל קרוע ברחוב או בחצר יש להתקשר למוקד 103 של חברת החשמל או 100 למשטרה, ולהרחיק כל מי שנמצא בסביבה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528" y="2332037"/>
            <a:ext cx="3394472" cy="4525963"/>
          </a:xfrm>
        </p:spPr>
      </p:pic>
    </p:spTree>
    <p:extLst>
      <p:ext uri="{BB962C8B-B14F-4D97-AF65-F5344CB8AC3E}">
        <p14:creationId xmlns="" xmlns:p14="http://schemas.microsoft.com/office/powerpoint/2010/main" val="19414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3600" b="1" dirty="0" smtClean="0"/>
              <a:t>אסור </a:t>
            </a:r>
            <a:r>
              <a:rPr lang="he-IL" sz="3600" b="1" dirty="0"/>
              <a:t>לשחק בקרבת ארונות חשמל ו/או בקרבת עמודי חשמל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066800" y="1828800"/>
            <a:ext cx="7620001" cy="1371600"/>
          </a:xfrm>
        </p:spPr>
        <p:txBody>
          <a:bodyPr>
            <a:noAutofit/>
          </a:bodyPr>
          <a:lstStyle/>
          <a:p>
            <a:pPr rtl="1"/>
            <a:r>
              <a:rPr lang="he-IL" sz="2800" b="0" dirty="0">
                <a:solidFill>
                  <a:schemeClr val="tx1"/>
                </a:solidFill>
                <a:cs typeface="+mj-cs"/>
              </a:rPr>
              <a:t>אם נתקלים בארון פרוץ, שבור או פתוח, יש לדווח למוקד 103 ולהמתין לטכנאי חברת החשמל ולהשגיח שאיש לא יתקרב למקום</a:t>
            </a:r>
            <a:endParaRPr lang="en-US" sz="2800" b="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4331"/>
            <a:ext cx="1738090" cy="2613669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52" y="3276601"/>
            <a:ext cx="4595248" cy="3581400"/>
          </a:xfrm>
        </p:spPr>
      </p:pic>
    </p:spTree>
    <p:extLst>
      <p:ext uri="{BB962C8B-B14F-4D97-AF65-F5344CB8AC3E}">
        <p14:creationId xmlns="" xmlns:p14="http://schemas.microsoft.com/office/powerpoint/2010/main" val="38056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3600" b="1" dirty="0" smtClean="0"/>
              <a:t>אסור </a:t>
            </a:r>
            <a:r>
              <a:rPr lang="he-IL" sz="3600" b="1" dirty="0"/>
              <a:t>להשתמש </a:t>
            </a:r>
            <a:r>
              <a:rPr lang="he-IL" sz="3600" b="1" dirty="0" smtClean="0"/>
              <a:t>במכשירי חשמל </a:t>
            </a:r>
            <a:r>
              <a:rPr lang="he-IL" sz="3600" b="1" dirty="0"/>
              <a:t>פגומים</a:t>
            </a:r>
            <a:endParaRPr lang="en-US" sz="3600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3200"/>
            <a:ext cx="2857500" cy="3810000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81400"/>
            <a:ext cx="4041775" cy="2338552"/>
          </a:xfrm>
        </p:spPr>
      </p:pic>
    </p:spTree>
    <p:extLst>
      <p:ext uri="{BB962C8B-B14F-4D97-AF65-F5344CB8AC3E}">
        <p14:creationId xmlns="" xmlns:p14="http://schemas.microsoft.com/office/powerpoint/2010/main" val="16375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990600"/>
          </a:xfrm>
        </p:spPr>
        <p:txBody>
          <a:bodyPr>
            <a:normAutofit/>
          </a:bodyPr>
          <a:lstStyle/>
          <a:p>
            <a:pPr rtl="1"/>
            <a:r>
              <a:rPr lang="he-IL" sz="3600" b="1" dirty="0" smtClean="0"/>
              <a:t>אסור </a:t>
            </a:r>
            <a:r>
              <a:rPr lang="he-IL" sz="3600" b="1" dirty="0"/>
              <a:t>לגעת במכשירי חשמל זרוקים ברחוב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1905000"/>
            <a:ext cx="4040188" cy="2209800"/>
          </a:xfrm>
        </p:spPr>
        <p:txBody>
          <a:bodyPr/>
          <a:lstStyle/>
          <a:p>
            <a:pPr marL="0" indent="0" algn="ctr" rtl="1">
              <a:buNone/>
            </a:pPr>
            <a:r>
              <a:rPr lang="he-IL" sz="2800" dirty="0">
                <a:solidFill>
                  <a:schemeClr val="tx1"/>
                </a:solidFill>
                <a:cs typeface="+mj-cs"/>
              </a:rPr>
              <a:t>גם במכשיר חשמל שמנותק, נמצאת אנרגיה חשמלית אשר עשויה לגרום להתחשמלות</a:t>
            </a:r>
            <a:endParaRPr lang="en-US" sz="2800" dirty="0">
              <a:solidFill>
                <a:schemeClr val="tx1"/>
              </a:solidFill>
              <a:cs typeface="+mj-cs"/>
            </a:endParaRPr>
          </a:p>
          <a:p>
            <a:pPr algn="r" rtl="1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908" y="2658731"/>
            <a:ext cx="4039985" cy="3021676"/>
          </a:xfrm>
        </p:spPr>
      </p:pic>
    </p:spTree>
    <p:extLst>
      <p:ext uri="{BB962C8B-B14F-4D97-AF65-F5344CB8AC3E}">
        <p14:creationId xmlns="" xmlns:p14="http://schemas.microsoft.com/office/powerpoint/2010/main" val="26568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>
            <a:noAutofit/>
          </a:bodyPr>
          <a:lstStyle/>
          <a:p>
            <a:pPr rtl="1"/>
            <a:r>
              <a:rPr lang="he-IL" sz="3600" b="1" dirty="0" smtClean="0"/>
              <a:t>אסור </a:t>
            </a:r>
            <a:r>
              <a:rPr lang="he-IL" sz="3600" b="1" dirty="0"/>
              <a:t>לגעת במכשירי חשמל ברגליים יחפות ו/או בידיים רטובות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667000"/>
            <a:ext cx="2362200" cy="2742658"/>
          </a:xfrm>
        </p:spPr>
      </p:pic>
      <p:sp>
        <p:nvSpPr>
          <p:cNvPr id="3" name="Rectangle 2"/>
          <p:cNvSpPr/>
          <p:nvPr/>
        </p:nvSpPr>
        <p:spPr>
          <a:xfrm>
            <a:off x="1371600" y="5678269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3"/>
              </a:rPr>
              <a:t>www.youtube.com/watch?v=PhZ9QIbzTHE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89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600200"/>
          </a:xfrm>
        </p:spPr>
        <p:txBody>
          <a:bodyPr>
            <a:normAutofit/>
          </a:bodyPr>
          <a:lstStyle/>
          <a:p>
            <a:pPr rtl="1"/>
            <a:r>
              <a:rPr lang="he-IL" sz="3600" b="1" dirty="0" smtClean="0"/>
              <a:t>אסור </a:t>
            </a:r>
            <a:r>
              <a:rPr lang="he-IL" sz="3600" b="1" dirty="0"/>
              <a:t>לגעת בשקעים ו/או להכניס לתוכם חפצים 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2779776" cy="1981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362200"/>
            <a:ext cx="1152525" cy="3162300"/>
          </a:xfrm>
        </p:spPr>
      </p:pic>
      <p:sp>
        <p:nvSpPr>
          <p:cNvPr id="8" name="TextBox 7"/>
          <p:cNvSpPr txBox="1"/>
          <p:nvPr/>
        </p:nvSpPr>
        <p:spPr>
          <a:xfrm>
            <a:off x="152400" y="35814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2800" dirty="0" smtClean="0">
                <a:cs typeface="+mj-cs"/>
              </a:rPr>
              <a:t>אם </a:t>
            </a:r>
            <a:r>
              <a:rPr lang="he-IL" sz="2800" dirty="0">
                <a:cs typeface="+mj-cs"/>
              </a:rPr>
              <a:t>מגלים שקע שבור בבית</a:t>
            </a:r>
            <a:r>
              <a:rPr lang="he-IL" sz="2800" dirty="0" smtClean="0">
                <a:cs typeface="+mj-cs"/>
              </a:rPr>
              <a:t>, </a:t>
            </a:r>
            <a:r>
              <a:rPr lang="he-IL" sz="2800" dirty="0">
                <a:cs typeface="+mj-cs"/>
              </a:rPr>
              <a:t>להזמין חשמלאי מוסמך כדי שיתקן את השקע </a:t>
            </a:r>
            <a:r>
              <a:rPr lang="he-IL" sz="2800" dirty="0" smtClean="0">
                <a:cs typeface="+mj-cs"/>
              </a:rPr>
              <a:t>השבור.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2800" dirty="0" smtClean="0">
                <a:cs typeface="+mj-cs"/>
              </a:rPr>
              <a:t>כאשר </a:t>
            </a:r>
            <a:r>
              <a:rPr lang="he-IL" sz="2800" dirty="0">
                <a:cs typeface="+mj-cs"/>
              </a:rPr>
              <a:t>מוציאים תקע משקע – מניחים יד אחת על השקע וביד השנייה מושכים את התקע, על מנת שחוט החשמל המזין לא ייקרע ושהשקע לא יעקר ממקומו ויחשוף חוטי חשמל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7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pPr rtl="1"/>
            <a:r>
              <a:rPr lang="he-IL" sz="3600" b="1" dirty="0" smtClean="0"/>
              <a:t>אסור </a:t>
            </a:r>
            <a:r>
              <a:rPr lang="he-IL" sz="3600" b="1" dirty="0"/>
              <a:t>לגעת בחשמל ומים יחד.   </a:t>
            </a:r>
            <a:r>
              <a:rPr lang="he-IL" sz="3600" b="1" dirty="0" smtClean="0"/>
              <a:t/>
            </a:r>
            <a:br>
              <a:rPr lang="he-IL" sz="3600" b="1" dirty="0" smtClean="0"/>
            </a:b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3089275"/>
            <a:ext cx="4040188" cy="2320925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he-IL" sz="3500" b="1" dirty="0">
                <a:solidFill>
                  <a:schemeClr val="tx1"/>
                </a:solidFill>
                <a:cs typeface="+mj-cs"/>
              </a:rPr>
              <a:t>מים + חשמל </a:t>
            </a:r>
            <a:endParaRPr lang="he-IL" sz="3500" b="1" dirty="0" smtClean="0">
              <a:solidFill>
                <a:schemeClr val="tx1"/>
              </a:solidFill>
              <a:cs typeface="+mj-cs"/>
            </a:endParaRPr>
          </a:p>
          <a:p>
            <a:pPr marL="0" indent="0" algn="ctr" rtl="1">
              <a:buNone/>
            </a:pPr>
            <a:r>
              <a:rPr lang="he-IL" sz="3500" b="1" dirty="0" smtClean="0">
                <a:solidFill>
                  <a:schemeClr val="tx1"/>
                </a:solidFill>
                <a:cs typeface="+mj-cs"/>
              </a:rPr>
              <a:t>=</a:t>
            </a:r>
          </a:p>
          <a:p>
            <a:pPr marL="0" indent="0" algn="ctr" rtl="1">
              <a:buNone/>
            </a:pPr>
            <a:r>
              <a:rPr lang="he-IL" sz="3500" b="1" dirty="0" smtClean="0">
                <a:solidFill>
                  <a:schemeClr val="tx1"/>
                </a:solidFill>
                <a:cs typeface="+mj-cs"/>
              </a:rPr>
              <a:t>סכנת </a:t>
            </a:r>
            <a:r>
              <a:rPr lang="he-IL" sz="3500" b="1" dirty="0">
                <a:solidFill>
                  <a:schemeClr val="tx1"/>
                </a:solidFill>
                <a:cs typeface="+mj-cs"/>
              </a:rPr>
              <a:t>חיים!</a:t>
            </a:r>
            <a:endParaRPr lang="en-US" sz="3500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514600"/>
            <a:ext cx="2546902" cy="3221831"/>
          </a:xfrm>
        </p:spPr>
      </p:pic>
    </p:spTree>
    <p:extLst>
      <p:ext uri="{BB962C8B-B14F-4D97-AF65-F5344CB8AC3E}">
        <p14:creationId xmlns="" xmlns:p14="http://schemas.microsoft.com/office/powerpoint/2010/main" val="12778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2186</TotalTime>
  <Words>174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שימוש מושכל בחשמל בחופשת הקיץ</vt:lpstr>
      <vt:lpstr>אסור לטפס על עמודי חשמל ו/או לגעת בחוטי חשמל</vt:lpstr>
      <vt:lpstr>אסור לשחק בקרבת ארונות חשמל ו/או בקרבת עמודי חשמל</vt:lpstr>
      <vt:lpstr>אסור להשתמש במכשירי חשמל פגומים</vt:lpstr>
      <vt:lpstr>אסור לגעת במכשירי חשמל זרוקים ברחוב</vt:lpstr>
      <vt:lpstr>אסור לגעת במכשירי חשמל ברגליים יחפות ו/או בידיים רטובות</vt:lpstr>
      <vt:lpstr>אסור לגעת בשקעים ו/או להכניס לתוכם חפצים </vt:lpstr>
      <vt:lpstr>אסור לגעת בחשמל ומים יחד.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שימוש מושכל בחשמל בחופשת הקיץ</dc:title>
  <dc:creator>Eran</dc:creator>
  <cp:lastModifiedBy>user</cp:lastModifiedBy>
  <cp:revision>12</cp:revision>
  <dcterms:created xsi:type="dcterms:W3CDTF">2006-08-16T00:00:00Z</dcterms:created>
  <dcterms:modified xsi:type="dcterms:W3CDTF">2016-05-09T06:19:55Z</dcterms:modified>
</cp:coreProperties>
</file>