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>
  <p:sldMasterIdLst>
    <p:sldMasterId id="2147483648" r:id="rId1"/>
  </p:sldMasterIdLst>
  <p:notesMasterIdLst>
    <p:notesMasterId r:id="rId26"/>
  </p:notesMasterIdLst>
  <p:sldIdLst>
    <p:sldId id="256" r:id="rId2"/>
    <p:sldId id="276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5" r:id="rId18"/>
    <p:sldId id="279" r:id="rId19"/>
    <p:sldId id="272" r:id="rId20"/>
    <p:sldId id="274" r:id="rId21"/>
    <p:sldId id="273" r:id="rId22"/>
    <p:sldId id="277" r:id="rId23"/>
    <p:sldId id="278" r:id="rId24"/>
    <p:sldId id="280" r:id="rId25"/>
  </p:sldIdLst>
  <p:sldSz cx="9144000" cy="5143500" type="screen16x9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99"/>
    <a:srgbClr val="FFCC00"/>
    <a:srgbClr val="E7259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75" d="100"/>
          <a:sy n="75" d="100"/>
        </p:scale>
        <p:origin x="-1236" y="-25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D8FD480-723D-4414-B0D3-9D6D295F0A18}" type="datetimeFigureOut">
              <a:rPr lang="he-IL" smtClean="0"/>
              <a:pPr/>
              <a:t>כ"ט/ניסן/תשע"ו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CC4676A-F972-474F-8634-9F8875E835A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4131439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4676A-F972-474F-8634-9F8875E835A2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1837769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"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 descr="תמונה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252536" y="-1172666"/>
            <a:ext cx="12132840" cy="790202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555776" y="-236562"/>
            <a:ext cx="43924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spc="300" dirty="0" smtClean="0">
                <a:latin typeface="Carmela" pitchFamily="2" charset="-79"/>
                <a:ea typeface="Carmela" pitchFamily="2" charset="-79"/>
                <a:cs typeface="Carmela" pitchFamily="2" charset="-79"/>
              </a:rPr>
              <a:t>שם הפרק</a:t>
            </a:r>
            <a:endParaRPr lang="he-IL" sz="1100" dirty="0">
              <a:latin typeface="Carmela" pitchFamily="2" charset="-79"/>
              <a:ea typeface="Carmela" pitchFamily="2" charset="-79"/>
              <a:cs typeface="Carmela" pitchFamily="2" charset="-79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8759-D6B5-41BB-B667-156341B6AD5C}" type="datetimeFigureOut">
              <a:rPr lang="he-IL" smtClean="0"/>
              <a:pPr/>
              <a:t>כ"ט/ניסן/תשע"ו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D06F-4947-4F69-9424-EA5CFB323A54}" type="slidenum">
              <a:rPr lang="he-IL" smtClean="0"/>
              <a:pPr/>
              <a:t>‹#›</a:t>
            </a:fld>
            <a:endParaRPr lang="he-IL"/>
          </a:p>
        </p:txBody>
      </p:sp>
      <p:pic>
        <p:nvPicPr>
          <p:cNvPr id="7" name="Picture 12" descr="http://img1.wikia.nocookie.net/__cb20130313102434/trainstation/images/6/6d/Electricy_Pylon_V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123478"/>
            <a:ext cx="2412347" cy="699542"/>
          </a:xfrm>
          <a:prstGeom prst="rect">
            <a:avLst/>
          </a:prstGeom>
          <a:noFill/>
        </p:spPr>
      </p:pic>
      <p:pic>
        <p:nvPicPr>
          <p:cNvPr id="8" name="Picture 12" descr="http://img1.wikia.nocookie.net/__cb20130313102434/trainstation/images/6/6d/Electricy_Pylon_V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4016"/>
            <a:ext cx="2412347" cy="699542"/>
          </a:xfrm>
          <a:prstGeom prst="rect">
            <a:avLst/>
          </a:prstGeom>
          <a:noFill/>
        </p:spPr>
      </p:pic>
      <p:pic>
        <p:nvPicPr>
          <p:cNvPr id="9" name="Picture 12" descr="http://img1.wikia.nocookie.net/__cb20130313102434/trainstation/images/6/6d/Electricy_Pylon_V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016"/>
            <a:ext cx="2412347" cy="699542"/>
          </a:xfrm>
          <a:prstGeom prst="rect">
            <a:avLst/>
          </a:prstGeom>
          <a:noFill/>
        </p:spPr>
      </p:pic>
      <p:sp>
        <p:nvSpPr>
          <p:cNvPr id="10" name="מלבן מעוגל 9"/>
          <p:cNvSpPr/>
          <p:nvPr userDrawn="1"/>
        </p:nvSpPr>
        <p:spPr>
          <a:xfrm>
            <a:off x="-108520" y="0"/>
            <a:ext cx="9252520" cy="6120680"/>
          </a:xfrm>
          <a:prstGeom prst="roundRect">
            <a:avLst>
              <a:gd name="adj" fmla="val 33693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AutoShape 4" descr="http://fc02.deviantart.net/fs71/f/2013/255/4/c/utility_poles_by_regus_ttef-d6m16w5.png"/>
          <p:cNvSpPr>
            <a:spLocks noChangeAspect="1" noChangeArrowheads="1"/>
          </p:cNvSpPr>
          <p:nvPr userDrawn="1"/>
        </p:nvSpPr>
        <p:spPr bwMode="auto">
          <a:xfrm>
            <a:off x="8926513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2" name="Picture 6" descr="http://fc02.deviantart.net/fs71/f/2013/255/4/c/utility_poles_by_regus_ttef-d6m16w5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355726"/>
            <a:ext cx="2798888" cy="1574375"/>
          </a:xfrm>
          <a:prstGeom prst="rect">
            <a:avLst/>
          </a:prstGeom>
          <a:noFill/>
        </p:spPr>
      </p:pic>
      <p:pic>
        <p:nvPicPr>
          <p:cNvPr id="13" name="Picture 6" descr="http://fc02.deviantart.net/fs71/f/2013/255/4/c/utility_poles_by_regus_ttef-d6m16w5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989136" y="2355726"/>
            <a:ext cx="2798888" cy="1574375"/>
          </a:xfrm>
          <a:prstGeom prst="rect">
            <a:avLst/>
          </a:prstGeom>
          <a:noFill/>
        </p:spPr>
      </p:pic>
      <p:sp>
        <p:nvSpPr>
          <p:cNvPr id="14" name="צורה חופשית 13"/>
          <p:cNvSpPr/>
          <p:nvPr userDrawn="1"/>
        </p:nvSpPr>
        <p:spPr>
          <a:xfrm>
            <a:off x="-108520" y="-1"/>
            <a:ext cx="9289032" cy="6244159"/>
          </a:xfrm>
          <a:custGeom>
            <a:avLst/>
            <a:gdLst>
              <a:gd name="connsiteX0" fmla="*/ 0 w 9289032"/>
              <a:gd name="connsiteY0" fmla="*/ 2013718 h 5976664"/>
              <a:gd name="connsiteX1" fmla="*/ 589806 w 9289032"/>
              <a:gd name="connsiteY1" fmla="*/ 589805 h 5976664"/>
              <a:gd name="connsiteX2" fmla="*/ 2013721 w 9289032"/>
              <a:gd name="connsiteY2" fmla="*/ 3 h 5976664"/>
              <a:gd name="connsiteX3" fmla="*/ 7275314 w 9289032"/>
              <a:gd name="connsiteY3" fmla="*/ 0 h 5976664"/>
              <a:gd name="connsiteX4" fmla="*/ 8699227 w 9289032"/>
              <a:gd name="connsiteY4" fmla="*/ 589806 h 5976664"/>
              <a:gd name="connsiteX5" fmla="*/ 9289029 w 9289032"/>
              <a:gd name="connsiteY5" fmla="*/ 2013721 h 5976664"/>
              <a:gd name="connsiteX6" fmla="*/ 9289032 w 9289032"/>
              <a:gd name="connsiteY6" fmla="*/ 3962946 h 5976664"/>
              <a:gd name="connsiteX7" fmla="*/ 8699227 w 9289032"/>
              <a:gd name="connsiteY7" fmla="*/ 5386860 h 5976664"/>
              <a:gd name="connsiteX8" fmla="*/ 7275313 w 9289032"/>
              <a:gd name="connsiteY8" fmla="*/ 5976664 h 5976664"/>
              <a:gd name="connsiteX9" fmla="*/ 2013718 w 9289032"/>
              <a:gd name="connsiteY9" fmla="*/ 5976664 h 5976664"/>
              <a:gd name="connsiteX10" fmla="*/ 589804 w 9289032"/>
              <a:gd name="connsiteY10" fmla="*/ 5386858 h 5976664"/>
              <a:gd name="connsiteX11" fmla="*/ 1 w 9289032"/>
              <a:gd name="connsiteY11" fmla="*/ 3962943 h 5976664"/>
              <a:gd name="connsiteX12" fmla="*/ 0 w 9289032"/>
              <a:gd name="connsiteY12" fmla="*/ 2013718 h 5976664"/>
              <a:gd name="connsiteX0" fmla="*/ 0 w 9289032"/>
              <a:gd name="connsiteY0" fmla="*/ 2209204 h 6172150"/>
              <a:gd name="connsiteX1" fmla="*/ 589806 w 9289032"/>
              <a:gd name="connsiteY1" fmla="*/ 785291 h 6172150"/>
              <a:gd name="connsiteX2" fmla="*/ 2013721 w 9289032"/>
              <a:gd name="connsiteY2" fmla="*/ 195489 h 6172150"/>
              <a:gd name="connsiteX3" fmla="*/ 7200800 w 9289032"/>
              <a:gd name="connsiteY3" fmla="*/ 0 h 6172150"/>
              <a:gd name="connsiteX4" fmla="*/ 8699227 w 9289032"/>
              <a:gd name="connsiteY4" fmla="*/ 785292 h 6172150"/>
              <a:gd name="connsiteX5" fmla="*/ 9289029 w 9289032"/>
              <a:gd name="connsiteY5" fmla="*/ 2209207 h 6172150"/>
              <a:gd name="connsiteX6" fmla="*/ 9289032 w 9289032"/>
              <a:gd name="connsiteY6" fmla="*/ 4158432 h 6172150"/>
              <a:gd name="connsiteX7" fmla="*/ 8699227 w 9289032"/>
              <a:gd name="connsiteY7" fmla="*/ 5582346 h 6172150"/>
              <a:gd name="connsiteX8" fmla="*/ 7275313 w 9289032"/>
              <a:gd name="connsiteY8" fmla="*/ 6172150 h 6172150"/>
              <a:gd name="connsiteX9" fmla="*/ 2013718 w 9289032"/>
              <a:gd name="connsiteY9" fmla="*/ 6172150 h 6172150"/>
              <a:gd name="connsiteX10" fmla="*/ 589804 w 9289032"/>
              <a:gd name="connsiteY10" fmla="*/ 5582344 h 6172150"/>
              <a:gd name="connsiteX11" fmla="*/ 1 w 9289032"/>
              <a:gd name="connsiteY11" fmla="*/ 4158429 h 6172150"/>
              <a:gd name="connsiteX12" fmla="*/ 0 w 9289032"/>
              <a:gd name="connsiteY12" fmla="*/ 2209204 h 6172150"/>
              <a:gd name="connsiteX0" fmla="*/ 0 w 9289032"/>
              <a:gd name="connsiteY0" fmla="*/ 2209205 h 6172151"/>
              <a:gd name="connsiteX1" fmla="*/ 589806 w 9289032"/>
              <a:gd name="connsiteY1" fmla="*/ 785292 h 6172151"/>
              <a:gd name="connsiteX2" fmla="*/ 2520280 w 9289032"/>
              <a:gd name="connsiteY2" fmla="*/ 1 h 6172151"/>
              <a:gd name="connsiteX3" fmla="*/ 7200800 w 9289032"/>
              <a:gd name="connsiteY3" fmla="*/ 1 h 6172151"/>
              <a:gd name="connsiteX4" fmla="*/ 8699227 w 9289032"/>
              <a:gd name="connsiteY4" fmla="*/ 785293 h 6172151"/>
              <a:gd name="connsiteX5" fmla="*/ 9289029 w 9289032"/>
              <a:gd name="connsiteY5" fmla="*/ 2209208 h 6172151"/>
              <a:gd name="connsiteX6" fmla="*/ 9289032 w 9289032"/>
              <a:gd name="connsiteY6" fmla="*/ 4158433 h 6172151"/>
              <a:gd name="connsiteX7" fmla="*/ 8699227 w 9289032"/>
              <a:gd name="connsiteY7" fmla="*/ 5582347 h 6172151"/>
              <a:gd name="connsiteX8" fmla="*/ 7275313 w 9289032"/>
              <a:gd name="connsiteY8" fmla="*/ 6172151 h 6172151"/>
              <a:gd name="connsiteX9" fmla="*/ 2013718 w 9289032"/>
              <a:gd name="connsiteY9" fmla="*/ 6172151 h 6172151"/>
              <a:gd name="connsiteX10" fmla="*/ 589804 w 9289032"/>
              <a:gd name="connsiteY10" fmla="*/ 5582345 h 6172151"/>
              <a:gd name="connsiteX11" fmla="*/ 1 w 9289032"/>
              <a:gd name="connsiteY11" fmla="*/ 4158430 h 6172151"/>
              <a:gd name="connsiteX12" fmla="*/ 0 w 9289032"/>
              <a:gd name="connsiteY12" fmla="*/ 2209205 h 6172151"/>
              <a:gd name="connsiteX0" fmla="*/ 0 w 9289032"/>
              <a:gd name="connsiteY0" fmla="*/ 2209205 h 6172151"/>
              <a:gd name="connsiteX1" fmla="*/ 589806 w 9289032"/>
              <a:gd name="connsiteY1" fmla="*/ 785292 h 6172151"/>
              <a:gd name="connsiteX2" fmla="*/ 2520280 w 9289032"/>
              <a:gd name="connsiteY2" fmla="*/ 1 h 6172151"/>
              <a:gd name="connsiteX3" fmla="*/ 7200800 w 9289032"/>
              <a:gd name="connsiteY3" fmla="*/ 1 h 6172151"/>
              <a:gd name="connsiteX4" fmla="*/ 8699227 w 9289032"/>
              <a:gd name="connsiteY4" fmla="*/ 785293 h 6172151"/>
              <a:gd name="connsiteX5" fmla="*/ 9289029 w 9289032"/>
              <a:gd name="connsiteY5" fmla="*/ 2209208 h 6172151"/>
              <a:gd name="connsiteX6" fmla="*/ 9289032 w 9289032"/>
              <a:gd name="connsiteY6" fmla="*/ 4158433 h 6172151"/>
              <a:gd name="connsiteX7" fmla="*/ 8699227 w 9289032"/>
              <a:gd name="connsiteY7" fmla="*/ 5582347 h 6172151"/>
              <a:gd name="connsiteX8" fmla="*/ 7275313 w 9289032"/>
              <a:gd name="connsiteY8" fmla="*/ 6172151 h 6172151"/>
              <a:gd name="connsiteX9" fmla="*/ 2013718 w 9289032"/>
              <a:gd name="connsiteY9" fmla="*/ 6172151 h 6172151"/>
              <a:gd name="connsiteX10" fmla="*/ 1008112 w 9289032"/>
              <a:gd name="connsiteY10" fmla="*/ 5308056 h 6172151"/>
              <a:gd name="connsiteX11" fmla="*/ 1 w 9289032"/>
              <a:gd name="connsiteY11" fmla="*/ 4158430 h 6172151"/>
              <a:gd name="connsiteX12" fmla="*/ 0 w 9289032"/>
              <a:gd name="connsiteY12" fmla="*/ 2209205 h 6172151"/>
              <a:gd name="connsiteX0" fmla="*/ 0 w 9289032"/>
              <a:gd name="connsiteY0" fmla="*/ 2209205 h 6172151"/>
              <a:gd name="connsiteX1" fmla="*/ 589806 w 9289032"/>
              <a:gd name="connsiteY1" fmla="*/ 785292 h 6172151"/>
              <a:gd name="connsiteX2" fmla="*/ 2520280 w 9289032"/>
              <a:gd name="connsiteY2" fmla="*/ 1 h 6172151"/>
              <a:gd name="connsiteX3" fmla="*/ 7200800 w 9289032"/>
              <a:gd name="connsiteY3" fmla="*/ 1 h 6172151"/>
              <a:gd name="connsiteX4" fmla="*/ 8699227 w 9289032"/>
              <a:gd name="connsiteY4" fmla="*/ 785293 h 6172151"/>
              <a:gd name="connsiteX5" fmla="*/ 9289029 w 9289032"/>
              <a:gd name="connsiteY5" fmla="*/ 2209208 h 6172151"/>
              <a:gd name="connsiteX6" fmla="*/ 9289032 w 9289032"/>
              <a:gd name="connsiteY6" fmla="*/ 4158433 h 6172151"/>
              <a:gd name="connsiteX7" fmla="*/ 8699227 w 9289032"/>
              <a:gd name="connsiteY7" fmla="*/ 5582347 h 6172151"/>
              <a:gd name="connsiteX8" fmla="*/ 7275313 w 9289032"/>
              <a:gd name="connsiteY8" fmla="*/ 6172151 h 6172151"/>
              <a:gd name="connsiteX9" fmla="*/ 2520280 w 9289032"/>
              <a:gd name="connsiteY9" fmla="*/ 5524080 h 6172151"/>
              <a:gd name="connsiteX10" fmla="*/ 1008112 w 9289032"/>
              <a:gd name="connsiteY10" fmla="*/ 5308056 h 6172151"/>
              <a:gd name="connsiteX11" fmla="*/ 1 w 9289032"/>
              <a:gd name="connsiteY11" fmla="*/ 4158430 h 6172151"/>
              <a:gd name="connsiteX12" fmla="*/ 0 w 9289032"/>
              <a:gd name="connsiteY12" fmla="*/ 2209205 h 6172151"/>
              <a:gd name="connsiteX0" fmla="*/ 0 w 9289032"/>
              <a:gd name="connsiteY0" fmla="*/ 2209205 h 6172151"/>
              <a:gd name="connsiteX1" fmla="*/ 589806 w 9289032"/>
              <a:gd name="connsiteY1" fmla="*/ 785292 h 6172151"/>
              <a:gd name="connsiteX2" fmla="*/ 2520280 w 9289032"/>
              <a:gd name="connsiteY2" fmla="*/ 1 h 6172151"/>
              <a:gd name="connsiteX3" fmla="*/ 7200800 w 9289032"/>
              <a:gd name="connsiteY3" fmla="*/ 1 h 6172151"/>
              <a:gd name="connsiteX4" fmla="*/ 8699227 w 9289032"/>
              <a:gd name="connsiteY4" fmla="*/ 785293 h 6172151"/>
              <a:gd name="connsiteX5" fmla="*/ 9289029 w 9289032"/>
              <a:gd name="connsiteY5" fmla="*/ 2209208 h 6172151"/>
              <a:gd name="connsiteX6" fmla="*/ 9289032 w 9289032"/>
              <a:gd name="connsiteY6" fmla="*/ 4158433 h 6172151"/>
              <a:gd name="connsiteX7" fmla="*/ 8699227 w 9289032"/>
              <a:gd name="connsiteY7" fmla="*/ 5582347 h 6172151"/>
              <a:gd name="connsiteX8" fmla="*/ 7275313 w 9289032"/>
              <a:gd name="connsiteY8" fmla="*/ 6172151 h 6172151"/>
              <a:gd name="connsiteX9" fmla="*/ 2520280 w 9289032"/>
              <a:gd name="connsiteY9" fmla="*/ 5524080 h 6172151"/>
              <a:gd name="connsiteX10" fmla="*/ 1224136 w 9289032"/>
              <a:gd name="connsiteY10" fmla="*/ 5143502 h 6172151"/>
              <a:gd name="connsiteX11" fmla="*/ 1008112 w 9289032"/>
              <a:gd name="connsiteY11" fmla="*/ 5308056 h 6172151"/>
              <a:gd name="connsiteX12" fmla="*/ 1 w 9289032"/>
              <a:gd name="connsiteY12" fmla="*/ 4158430 h 6172151"/>
              <a:gd name="connsiteX13" fmla="*/ 0 w 9289032"/>
              <a:gd name="connsiteY13" fmla="*/ 2209205 h 6172151"/>
              <a:gd name="connsiteX0" fmla="*/ 0 w 9289032"/>
              <a:gd name="connsiteY0" fmla="*/ 2209205 h 6172151"/>
              <a:gd name="connsiteX1" fmla="*/ 589806 w 9289032"/>
              <a:gd name="connsiteY1" fmla="*/ 785292 h 6172151"/>
              <a:gd name="connsiteX2" fmla="*/ 2520280 w 9289032"/>
              <a:gd name="connsiteY2" fmla="*/ 1 h 6172151"/>
              <a:gd name="connsiteX3" fmla="*/ 7200800 w 9289032"/>
              <a:gd name="connsiteY3" fmla="*/ 1 h 6172151"/>
              <a:gd name="connsiteX4" fmla="*/ 8699227 w 9289032"/>
              <a:gd name="connsiteY4" fmla="*/ 785293 h 6172151"/>
              <a:gd name="connsiteX5" fmla="*/ 9289029 w 9289032"/>
              <a:gd name="connsiteY5" fmla="*/ 2209208 h 6172151"/>
              <a:gd name="connsiteX6" fmla="*/ 9289032 w 9289032"/>
              <a:gd name="connsiteY6" fmla="*/ 4158433 h 6172151"/>
              <a:gd name="connsiteX7" fmla="*/ 8699227 w 9289032"/>
              <a:gd name="connsiteY7" fmla="*/ 5582347 h 6172151"/>
              <a:gd name="connsiteX8" fmla="*/ 7275313 w 9289032"/>
              <a:gd name="connsiteY8" fmla="*/ 6172151 h 6172151"/>
              <a:gd name="connsiteX9" fmla="*/ 2520280 w 9289032"/>
              <a:gd name="connsiteY9" fmla="*/ 5524080 h 6172151"/>
              <a:gd name="connsiteX10" fmla="*/ 1224136 w 9289032"/>
              <a:gd name="connsiteY10" fmla="*/ 5143502 h 6172151"/>
              <a:gd name="connsiteX11" fmla="*/ 864096 w 9289032"/>
              <a:gd name="connsiteY11" fmla="*/ 5143502 h 6172151"/>
              <a:gd name="connsiteX12" fmla="*/ 1 w 9289032"/>
              <a:gd name="connsiteY12" fmla="*/ 4158430 h 6172151"/>
              <a:gd name="connsiteX13" fmla="*/ 0 w 9289032"/>
              <a:gd name="connsiteY13" fmla="*/ 2209205 h 6172151"/>
              <a:gd name="connsiteX0" fmla="*/ 0 w 9289032"/>
              <a:gd name="connsiteY0" fmla="*/ 2209205 h 6172151"/>
              <a:gd name="connsiteX1" fmla="*/ 589806 w 9289032"/>
              <a:gd name="connsiteY1" fmla="*/ 785292 h 6172151"/>
              <a:gd name="connsiteX2" fmla="*/ 2520280 w 9289032"/>
              <a:gd name="connsiteY2" fmla="*/ 1 h 6172151"/>
              <a:gd name="connsiteX3" fmla="*/ 7200800 w 9289032"/>
              <a:gd name="connsiteY3" fmla="*/ 1 h 6172151"/>
              <a:gd name="connsiteX4" fmla="*/ 8699227 w 9289032"/>
              <a:gd name="connsiteY4" fmla="*/ 785293 h 6172151"/>
              <a:gd name="connsiteX5" fmla="*/ 9289029 w 9289032"/>
              <a:gd name="connsiteY5" fmla="*/ 2209208 h 6172151"/>
              <a:gd name="connsiteX6" fmla="*/ 9289032 w 9289032"/>
              <a:gd name="connsiteY6" fmla="*/ 4158433 h 6172151"/>
              <a:gd name="connsiteX7" fmla="*/ 8699227 w 9289032"/>
              <a:gd name="connsiteY7" fmla="*/ 5582347 h 6172151"/>
              <a:gd name="connsiteX8" fmla="*/ 7275313 w 9289032"/>
              <a:gd name="connsiteY8" fmla="*/ 6172151 h 6172151"/>
              <a:gd name="connsiteX9" fmla="*/ 2520280 w 9289032"/>
              <a:gd name="connsiteY9" fmla="*/ 5524080 h 6172151"/>
              <a:gd name="connsiteX10" fmla="*/ 1224136 w 9289032"/>
              <a:gd name="connsiteY10" fmla="*/ 5143502 h 6172151"/>
              <a:gd name="connsiteX11" fmla="*/ 864096 w 9289032"/>
              <a:gd name="connsiteY11" fmla="*/ 5143502 h 6172151"/>
              <a:gd name="connsiteX12" fmla="*/ 1 w 9289032"/>
              <a:gd name="connsiteY12" fmla="*/ 4158430 h 6172151"/>
              <a:gd name="connsiteX13" fmla="*/ 0 w 9289032"/>
              <a:gd name="connsiteY13" fmla="*/ 2209205 h 6172151"/>
              <a:gd name="connsiteX0" fmla="*/ 0 w 9289032"/>
              <a:gd name="connsiteY0" fmla="*/ 2209205 h 6172151"/>
              <a:gd name="connsiteX1" fmla="*/ 589806 w 9289032"/>
              <a:gd name="connsiteY1" fmla="*/ 785292 h 6172151"/>
              <a:gd name="connsiteX2" fmla="*/ 2520280 w 9289032"/>
              <a:gd name="connsiteY2" fmla="*/ 1 h 6172151"/>
              <a:gd name="connsiteX3" fmla="*/ 7200800 w 9289032"/>
              <a:gd name="connsiteY3" fmla="*/ 1 h 6172151"/>
              <a:gd name="connsiteX4" fmla="*/ 8699227 w 9289032"/>
              <a:gd name="connsiteY4" fmla="*/ 785293 h 6172151"/>
              <a:gd name="connsiteX5" fmla="*/ 9289029 w 9289032"/>
              <a:gd name="connsiteY5" fmla="*/ 2209208 h 6172151"/>
              <a:gd name="connsiteX6" fmla="*/ 9289032 w 9289032"/>
              <a:gd name="connsiteY6" fmla="*/ 4158433 h 6172151"/>
              <a:gd name="connsiteX7" fmla="*/ 8568952 w 9289032"/>
              <a:gd name="connsiteY7" fmla="*/ 4876008 h 6172151"/>
              <a:gd name="connsiteX8" fmla="*/ 7275313 w 9289032"/>
              <a:gd name="connsiteY8" fmla="*/ 6172151 h 6172151"/>
              <a:gd name="connsiteX9" fmla="*/ 2520280 w 9289032"/>
              <a:gd name="connsiteY9" fmla="*/ 5524080 h 6172151"/>
              <a:gd name="connsiteX10" fmla="*/ 1224136 w 9289032"/>
              <a:gd name="connsiteY10" fmla="*/ 5143502 h 6172151"/>
              <a:gd name="connsiteX11" fmla="*/ 864096 w 9289032"/>
              <a:gd name="connsiteY11" fmla="*/ 5143502 h 6172151"/>
              <a:gd name="connsiteX12" fmla="*/ 1 w 9289032"/>
              <a:gd name="connsiteY12" fmla="*/ 4158430 h 6172151"/>
              <a:gd name="connsiteX13" fmla="*/ 0 w 9289032"/>
              <a:gd name="connsiteY13" fmla="*/ 2209205 h 6172151"/>
              <a:gd name="connsiteX0" fmla="*/ 0 w 9289032"/>
              <a:gd name="connsiteY0" fmla="*/ 2209205 h 5524080"/>
              <a:gd name="connsiteX1" fmla="*/ 589806 w 9289032"/>
              <a:gd name="connsiteY1" fmla="*/ 785292 h 5524080"/>
              <a:gd name="connsiteX2" fmla="*/ 2520280 w 9289032"/>
              <a:gd name="connsiteY2" fmla="*/ 1 h 5524080"/>
              <a:gd name="connsiteX3" fmla="*/ 7200800 w 9289032"/>
              <a:gd name="connsiteY3" fmla="*/ 1 h 5524080"/>
              <a:gd name="connsiteX4" fmla="*/ 8699227 w 9289032"/>
              <a:gd name="connsiteY4" fmla="*/ 785293 h 5524080"/>
              <a:gd name="connsiteX5" fmla="*/ 9289029 w 9289032"/>
              <a:gd name="connsiteY5" fmla="*/ 2209208 h 5524080"/>
              <a:gd name="connsiteX6" fmla="*/ 9289032 w 9289032"/>
              <a:gd name="connsiteY6" fmla="*/ 4158433 h 5524080"/>
              <a:gd name="connsiteX7" fmla="*/ 8568952 w 9289032"/>
              <a:gd name="connsiteY7" fmla="*/ 4876008 h 5524080"/>
              <a:gd name="connsiteX8" fmla="*/ 6768752 w 9289032"/>
              <a:gd name="connsiteY8" fmla="*/ 5143502 h 5524080"/>
              <a:gd name="connsiteX9" fmla="*/ 2520280 w 9289032"/>
              <a:gd name="connsiteY9" fmla="*/ 5524080 h 5524080"/>
              <a:gd name="connsiteX10" fmla="*/ 1224136 w 9289032"/>
              <a:gd name="connsiteY10" fmla="*/ 5143502 h 5524080"/>
              <a:gd name="connsiteX11" fmla="*/ 864096 w 9289032"/>
              <a:gd name="connsiteY11" fmla="*/ 5143502 h 5524080"/>
              <a:gd name="connsiteX12" fmla="*/ 1 w 9289032"/>
              <a:gd name="connsiteY12" fmla="*/ 4158430 h 5524080"/>
              <a:gd name="connsiteX13" fmla="*/ 0 w 9289032"/>
              <a:gd name="connsiteY13" fmla="*/ 2209205 h 5524080"/>
              <a:gd name="connsiteX0" fmla="*/ 0 w 9289032"/>
              <a:gd name="connsiteY0" fmla="*/ 2209205 h 5253653"/>
              <a:gd name="connsiteX1" fmla="*/ 589806 w 9289032"/>
              <a:gd name="connsiteY1" fmla="*/ 785292 h 5253653"/>
              <a:gd name="connsiteX2" fmla="*/ 2520280 w 9289032"/>
              <a:gd name="connsiteY2" fmla="*/ 1 h 5253653"/>
              <a:gd name="connsiteX3" fmla="*/ 7200800 w 9289032"/>
              <a:gd name="connsiteY3" fmla="*/ 1 h 5253653"/>
              <a:gd name="connsiteX4" fmla="*/ 8699227 w 9289032"/>
              <a:gd name="connsiteY4" fmla="*/ 785293 h 5253653"/>
              <a:gd name="connsiteX5" fmla="*/ 9289029 w 9289032"/>
              <a:gd name="connsiteY5" fmla="*/ 2209208 h 5253653"/>
              <a:gd name="connsiteX6" fmla="*/ 9289032 w 9289032"/>
              <a:gd name="connsiteY6" fmla="*/ 4158433 h 5253653"/>
              <a:gd name="connsiteX7" fmla="*/ 8568952 w 9289032"/>
              <a:gd name="connsiteY7" fmla="*/ 4876008 h 5253653"/>
              <a:gd name="connsiteX8" fmla="*/ 6768752 w 9289032"/>
              <a:gd name="connsiteY8" fmla="*/ 5143502 h 5253653"/>
              <a:gd name="connsiteX9" fmla="*/ 2592288 w 9289032"/>
              <a:gd name="connsiteY9" fmla="*/ 5143502 h 5253653"/>
              <a:gd name="connsiteX10" fmla="*/ 1224136 w 9289032"/>
              <a:gd name="connsiteY10" fmla="*/ 5143502 h 5253653"/>
              <a:gd name="connsiteX11" fmla="*/ 864096 w 9289032"/>
              <a:gd name="connsiteY11" fmla="*/ 5143502 h 5253653"/>
              <a:gd name="connsiteX12" fmla="*/ 1 w 9289032"/>
              <a:gd name="connsiteY12" fmla="*/ 4158430 h 5253653"/>
              <a:gd name="connsiteX13" fmla="*/ 0 w 9289032"/>
              <a:gd name="connsiteY13" fmla="*/ 2209205 h 5253653"/>
              <a:gd name="connsiteX0" fmla="*/ 0 w 9289032"/>
              <a:gd name="connsiteY0" fmla="*/ 2209205 h 5253654"/>
              <a:gd name="connsiteX1" fmla="*/ 589806 w 9289032"/>
              <a:gd name="connsiteY1" fmla="*/ 785292 h 5253654"/>
              <a:gd name="connsiteX2" fmla="*/ 2520280 w 9289032"/>
              <a:gd name="connsiteY2" fmla="*/ 1 h 5253654"/>
              <a:gd name="connsiteX3" fmla="*/ 7200800 w 9289032"/>
              <a:gd name="connsiteY3" fmla="*/ 1 h 5253654"/>
              <a:gd name="connsiteX4" fmla="*/ 8699227 w 9289032"/>
              <a:gd name="connsiteY4" fmla="*/ 785293 h 5253654"/>
              <a:gd name="connsiteX5" fmla="*/ 9289029 w 9289032"/>
              <a:gd name="connsiteY5" fmla="*/ 2209208 h 5253654"/>
              <a:gd name="connsiteX6" fmla="*/ 9289032 w 9289032"/>
              <a:gd name="connsiteY6" fmla="*/ 4158433 h 5253654"/>
              <a:gd name="connsiteX7" fmla="*/ 8928992 w 9289032"/>
              <a:gd name="connsiteY7" fmla="*/ 4876009 h 5253654"/>
              <a:gd name="connsiteX8" fmla="*/ 6768752 w 9289032"/>
              <a:gd name="connsiteY8" fmla="*/ 5143502 h 5253654"/>
              <a:gd name="connsiteX9" fmla="*/ 2592288 w 9289032"/>
              <a:gd name="connsiteY9" fmla="*/ 5143502 h 5253654"/>
              <a:gd name="connsiteX10" fmla="*/ 1224136 w 9289032"/>
              <a:gd name="connsiteY10" fmla="*/ 5143502 h 5253654"/>
              <a:gd name="connsiteX11" fmla="*/ 864096 w 9289032"/>
              <a:gd name="connsiteY11" fmla="*/ 5143502 h 5253654"/>
              <a:gd name="connsiteX12" fmla="*/ 1 w 9289032"/>
              <a:gd name="connsiteY12" fmla="*/ 4158430 h 5253654"/>
              <a:gd name="connsiteX13" fmla="*/ 0 w 9289032"/>
              <a:gd name="connsiteY13" fmla="*/ 2209205 h 5253654"/>
              <a:gd name="connsiteX0" fmla="*/ 0 w 9289032"/>
              <a:gd name="connsiteY0" fmla="*/ 2209204 h 5253653"/>
              <a:gd name="connsiteX1" fmla="*/ 589806 w 9289032"/>
              <a:gd name="connsiteY1" fmla="*/ 785291 h 5253653"/>
              <a:gd name="connsiteX2" fmla="*/ 2232248 w 9289032"/>
              <a:gd name="connsiteY2" fmla="*/ 1 h 5253653"/>
              <a:gd name="connsiteX3" fmla="*/ 7200800 w 9289032"/>
              <a:gd name="connsiteY3" fmla="*/ 0 h 5253653"/>
              <a:gd name="connsiteX4" fmla="*/ 8699227 w 9289032"/>
              <a:gd name="connsiteY4" fmla="*/ 785292 h 5253653"/>
              <a:gd name="connsiteX5" fmla="*/ 9289029 w 9289032"/>
              <a:gd name="connsiteY5" fmla="*/ 2209207 h 5253653"/>
              <a:gd name="connsiteX6" fmla="*/ 9289032 w 9289032"/>
              <a:gd name="connsiteY6" fmla="*/ 4158432 h 5253653"/>
              <a:gd name="connsiteX7" fmla="*/ 8928992 w 9289032"/>
              <a:gd name="connsiteY7" fmla="*/ 4876008 h 5253653"/>
              <a:gd name="connsiteX8" fmla="*/ 6768752 w 9289032"/>
              <a:gd name="connsiteY8" fmla="*/ 5143501 h 5253653"/>
              <a:gd name="connsiteX9" fmla="*/ 2592288 w 9289032"/>
              <a:gd name="connsiteY9" fmla="*/ 5143501 h 5253653"/>
              <a:gd name="connsiteX10" fmla="*/ 1224136 w 9289032"/>
              <a:gd name="connsiteY10" fmla="*/ 5143501 h 5253653"/>
              <a:gd name="connsiteX11" fmla="*/ 864096 w 9289032"/>
              <a:gd name="connsiteY11" fmla="*/ 5143501 h 5253653"/>
              <a:gd name="connsiteX12" fmla="*/ 1 w 9289032"/>
              <a:gd name="connsiteY12" fmla="*/ 4158429 h 5253653"/>
              <a:gd name="connsiteX13" fmla="*/ 0 w 9289032"/>
              <a:gd name="connsiteY13" fmla="*/ 2209204 h 5253653"/>
              <a:gd name="connsiteX0" fmla="*/ 0 w 9289032"/>
              <a:gd name="connsiteY0" fmla="*/ 2209204 h 5253653"/>
              <a:gd name="connsiteX1" fmla="*/ 720080 w 9289032"/>
              <a:gd name="connsiteY1" fmla="*/ 649160 h 5253653"/>
              <a:gd name="connsiteX2" fmla="*/ 2232248 w 9289032"/>
              <a:gd name="connsiteY2" fmla="*/ 1 h 5253653"/>
              <a:gd name="connsiteX3" fmla="*/ 7200800 w 9289032"/>
              <a:gd name="connsiteY3" fmla="*/ 0 h 5253653"/>
              <a:gd name="connsiteX4" fmla="*/ 8699227 w 9289032"/>
              <a:gd name="connsiteY4" fmla="*/ 785292 h 5253653"/>
              <a:gd name="connsiteX5" fmla="*/ 9289029 w 9289032"/>
              <a:gd name="connsiteY5" fmla="*/ 2209207 h 5253653"/>
              <a:gd name="connsiteX6" fmla="*/ 9289032 w 9289032"/>
              <a:gd name="connsiteY6" fmla="*/ 4158432 h 5253653"/>
              <a:gd name="connsiteX7" fmla="*/ 8928992 w 9289032"/>
              <a:gd name="connsiteY7" fmla="*/ 4876008 h 5253653"/>
              <a:gd name="connsiteX8" fmla="*/ 6768752 w 9289032"/>
              <a:gd name="connsiteY8" fmla="*/ 5143501 h 5253653"/>
              <a:gd name="connsiteX9" fmla="*/ 2592288 w 9289032"/>
              <a:gd name="connsiteY9" fmla="*/ 5143501 h 5253653"/>
              <a:gd name="connsiteX10" fmla="*/ 1224136 w 9289032"/>
              <a:gd name="connsiteY10" fmla="*/ 5143501 h 5253653"/>
              <a:gd name="connsiteX11" fmla="*/ 864096 w 9289032"/>
              <a:gd name="connsiteY11" fmla="*/ 5143501 h 5253653"/>
              <a:gd name="connsiteX12" fmla="*/ 1 w 9289032"/>
              <a:gd name="connsiteY12" fmla="*/ 4158429 h 5253653"/>
              <a:gd name="connsiteX13" fmla="*/ 0 w 9289032"/>
              <a:gd name="connsiteY13" fmla="*/ 2209204 h 5253653"/>
              <a:gd name="connsiteX0" fmla="*/ 0 w 9289032"/>
              <a:gd name="connsiteY0" fmla="*/ 2209204 h 5253653"/>
              <a:gd name="connsiteX1" fmla="*/ 576064 w 9289032"/>
              <a:gd name="connsiteY1" fmla="*/ 709746 h 5253653"/>
              <a:gd name="connsiteX2" fmla="*/ 2232248 w 9289032"/>
              <a:gd name="connsiteY2" fmla="*/ 1 h 5253653"/>
              <a:gd name="connsiteX3" fmla="*/ 7200800 w 9289032"/>
              <a:gd name="connsiteY3" fmla="*/ 0 h 5253653"/>
              <a:gd name="connsiteX4" fmla="*/ 8699227 w 9289032"/>
              <a:gd name="connsiteY4" fmla="*/ 785292 h 5253653"/>
              <a:gd name="connsiteX5" fmla="*/ 9289029 w 9289032"/>
              <a:gd name="connsiteY5" fmla="*/ 2209207 h 5253653"/>
              <a:gd name="connsiteX6" fmla="*/ 9289032 w 9289032"/>
              <a:gd name="connsiteY6" fmla="*/ 4158432 h 5253653"/>
              <a:gd name="connsiteX7" fmla="*/ 8928992 w 9289032"/>
              <a:gd name="connsiteY7" fmla="*/ 4876008 h 5253653"/>
              <a:gd name="connsiteX8" fmla="*/ 6768752 w 9289032"/>
              <a:gd name="connsiteY8" fmla="*/ 5143501 h 5253653"/>
              <a:gd name="connsiteX9" fmla="*/ 2592288 w 9289032"/>
              <a:gd name="connsiteY9" fmla="*/ 5143501 h 5253653"/>
              <a:gd name="connsiteX10" fmla="*/ 1224136 w 9289032"/>
              <a:gd name="connsiteY10" fmla="*/ 5143501 h 5253653"/>
              <a:gd name="connsiteX11" fmla="*/ 864096 w 9289032"/>
              <a:gd name="connsiteY11" fmla="*/ 5143501 h 5253653"/>
              <a:gd name="connsiteX12" fmla="*/ 1 w 9289032"/>
              <a:gd name="connsiteY12" fmla="*/ 4158429 h 5253653"/>
              <a:gd name="connsiteX13" fmla="*/ 0 w 9289032"/>
              <a:gd name="connsiteY13" fmla="*/ 2209204 h 5253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89032" h="5253653">
                <a:moveTo>
                  <a:pt x="0" y="2209204"/>
                </a:moveTo>
                <a:cubicBezTo>
                  <a:pt x="1" y="1675133"/>
                  <a:pt x="204023" y="1077946"/>
                  <a:pt x="576064" y="709746"/>
                </a:cubicBezTo>
                <a:cubicBezTo>
                  <a:pt x="948105" y="341546"/>
                  <a:pt x="1698177" y="0"/>
                  <a:pt x="2232248" y="1"/>
                </a:cubicBezTo>
                <a:lnTo>
                  <a:pt x="7200800" y="0"/>
                </a:lnTo>
                <a:cubicBezTo>
                  <a:pt x="7734871" y="1"/>
                  <a:pt x="8351189" y="417091"/>
                  <a:pt x="8699227" y="785292"/>
                </a:cubicBezTo>
                <a:cubicBezTo>
                  <a:pt x="9047265" y="1153493"/>
                  <a:pt x="9289030" y="1675136"/>
                  <a:pt x="9289029" y="2209207"/>
                </a:cubicBezTo>
                <a:cubicBezTo>
                  <a:pt x="9289030" y="2858949"/>
                  <a:pt x="9289031" y="3508690"/>
                  <a:pt x="9289032" y="4158432"/>
                </a:cubicBezTo>
                <a:lnTo>
                  <a:pt x="8928992" y="4876008"/>
                </a:lnTo>
                <a:cubicBezTo>
                  <a:pt x="8551346" y="5253653"/>
                  <a:pt x="7302823" y="5143501"/>
                  <a:pt x="6768752" y="5143501"/>
                </a:cubicBezTo>
                <a:lnTo>
                  <a:pt x="2592288" y="5143501"/>
                </a:lnTo>
                <a:lnTo>
                  <a:pt x="1224136" y="5143501"/>
                </a:lnTo>
                <a:cubicBezTo>
                  <a:pt x="972108" y="5107497"/>
                  <a:pt x="1010919" y="5123169"/>
                  <a:pt x="864096" y="5143501"/>
                </a:cubicBezTo>
                <a:cubicBezTo>
                  <a:pt x="660074" y="4979322"/>
                  <a:pt x="0" y="4692501"/>
                  <a:pt x="1" y="4158429"/>
                </a:cubicBezTo>
                <a:cubicBezTo>
                  <a:pt x="1" y="3508687"/>
                  <a:pt x="0" y="2858946"/>
                  <a:pt x="0" y="22092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5400" dirty="0">
              <a:solidFill>
                <a:schemeClr val="tx1"/>
              </a:solidFill>
              <a:latin typeface="Carmela" pitchFamily="2" charset="-79"/>
              <a:ea typeface="Carmela" pitchFamily="2" charset="-79"/>
              <a:cs typeface="Carmela" pitchFamily="2" charset="-79"/>
            </a:endParaRPr>
          </a:p>
        </p:txBody>
      </p:sp>
      <p:pic>
        <p:nvPicPr>
          <p:cNvPr id="15" name="Picture 8" descr="https://s3-eu-west-1.amazonaws.com/schooly/vitkin/vitkin/%D7%9E%D7%A0%D7%95%D7%A8%D7%94.png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04448" y="4652553"/>
            <a:ext cx="360040" cy="490947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 userDrawn="1"/>
        </p:nvSpPr>
        <p:spPr>
          <a:xfrm>
            <a:off x="5868144" y="4803998"/>
            <a:ext cx="4392488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b="1" spc="300" dirty="0" smtClean="0">
                <a:ln>
                  <a:solidFill>
                    <a:srgbClr val="FFCC00"/>
                  </a:solidFill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</a:rPr>
              <a:t>נתיב האור </a:t>
            </a:r>
          </a:p>
          <a:p>
            <a:pPr algn="ctr"/>
            <a:r>
              <a:rPr lang="he-IL" sz="800" b="1" dirty="0" smtClean="0">
                <a:solidFill>
                  <a:schemeClr val="bg1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</a:rPr>
              <a:t>דרך חיים נבונה בסביבת חשמל</a:t>
            </a:r>
            <a:endParaRPr lang="he-IL" sz="800" b="1" dirty="0">
              <a:solidFill>
                <a:schemeClr val="bg1">
                  <a:lumMod val="65000"/>
                </a:schemeClr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sp>
        <p:nvSpPr>
          <p:cNvPr id="17" name="צורה חופשית 16"/>
          <p:cNvSpPr/>
          <p:nvPr userDrawn="1"/>
        </p:nvSpPr>
        <p:spPr>
          <a:xfrm>
            <a:off x="-108520" y="4082699"/>
            <a:ext cx="971600" cy="1080120"/>
          </a:xfrm>
          <a:custGeom>
            <a:avLst/>
            <a:gdLst>
              <a:gd name="connsiteX0" fmla="*/ 0 w 971600"/>
              <a:gd name="connsiteY0" fmla="*/ 1080120 h 1080120"/>
              <a:gd name="connsiteX1" fmla="*/ 0 w 971600"/>
              <a:gd name="connsiteY1" fmla="*/ 0 h 1080120"/>
              <a:gd name="connsiteX2" fmla="*/ 971600 w 971600"/>
              <a:gd name="connsiteY2" fmla="*/ 1080120 h 1080120"/>
              <a:gd name="connsiteX3" fmla="*/ 0 w 971600"/>
              <a:gd name="connsiteY3" fmla="*/ 1080120 h 1080120"/>
              <a:gd name="connsiteX0" fmla="*/ 0 w 971600"/>
              <a:gd name="connsiteY0" fmla="*/ 1080120 h 1080120"/>
              <a:gd name="connsiteX1" fmla="*/ 0 w 971600"/>
              <a:gd name="connsiteY1" fmla="*/ 0 h 1080120"/>
              <a:gd name="connsiteX2" fmla="*/ 323528 w 971600"/>
              <a:gd name="connsiteY2" fmla="*/ 740618 h 1080120"/>
              <a:gd name="connsiteX3" fmla="*/ 971600 w 971600"/>
              <a:gd name="connsiteY3" fmla="*/ 1080120 h 1080120"/>
              <a:gd name="connsiteX4" fmla="*/ 0 w 971600"/>
              <a:gd name="connsiteY4" fmla="*/ 1080120 h 1080120"/>
              <a:gd name="connsiteX0" fmla="*/ 0 w 971600"/>
              <a:gd name="connsiteY0" fmla="*/ 1080120 h 1080120"/>
              <a:gd name="connsiteX1" fmla="*/ 0 w 971600"/>
              <a:gd name="connsiteY1" fmla="*/ 0 h 1080120"/>
              <a:gd name="connsiteX2" fmla="*/ 251520 w 971600"/>
              <a:gd name="connsiteY2" fmla="*/ 596602 h 1080120"/>
              <a:gd name="connsiteX3" fmla="*/ 971600 w 971600"/>
              <a:gd name="connsiteY3" fmla="*/ 1080120 h 1080120"/>
              <a:gd name="connsiteX4" fmla="*/ 0 w 971600"/>
              <a:gd name="connsiteY4" fmla="*/ 108012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1600" h="1080120">
                <a:moveTo>
                  <a:pt x="0" y="1080120"/>
                </a:moveTo>
                <a:lnTo>
                  <a:pt x="0" y="0"/>
                </a:lnTo>
                <a:lnTo>
                  <a:pt x="251520" y="596602"/>
                </a:lnTo>
                <a:lnTo>
                  <a:pt x="971600" y="1080120"/>
                </a:lnTo>
                <a:lnTo>
                  <a:pt x="0" y="108012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ירח 17"/>
          <p:cNvSpPr/>
          <p:nvPr userDrawn="1"/>
        </p:nvSpPr>
        <p:spPr>
          <a:xfrm rot="19460853">
            <a:off x="107090" y="3675534"/>
            <a:ext cx="360868" cy="1844198"/>
          </a:xfrm>
          <a:prstGeom prst="mo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צורה חופשית 18"/>
          <p:cNvSpPr/>
          <p:nvPr userDrawn="1"/>
        </p:nvSpPr>
        <p:spPr>
          <a:xfrm rot="17702571">
            <a:off x="5736302" y="2689073"/>
            <a:ext cx="8677138" cy="488901"/>
          </a:xfrm>
          <a:custGeom>
            <a:avLst/>
            <a:gdLst>
              <a:gd name="connsiteX0" fmla="*/ 0 w 3384376"/>
              <a:gd name="connsiteY0" fmla="*/ 0 h 267494"/>
              <a:gd name="connsiteX1" fmla="*/ 3384376 w 3384376"/>
              <a:gd name="connsiteY1" fmla="*/ 0 h 267494"/>
              <a:gd name="connsiteX2" fmla="*/ 3384376 w 3384376"/>
              <a:gd name="connsiteY2" fmla="*/ 267494 h 267494"/>
              <a:gd name="connsiteX3" fmla="*/ 0 w 3384376"/>
              <a:gd name="connsiteY3" fmla="*/ 267494 h 267494"/>
              <a:gd name="connsiteX4" fmla="*/ 0 w 3384376"/>
              <a:gd name="connsiteY4" fmla="*/ 0 h 267494"/>
              <a:gd name="connsiteX0" fmla="*/ 0 w 3528392"/>
              <a:gd name="connsiteY0" fmla="*/ 0 h 267494"/>
              <a:gd name="connsiteX1" fmla="*/ 3528392 w 3528392"/>
              <a:gd name="connsiteY1" fmla="*/ 0 h 267494"/>
              <a:gd name="connsiteX2" fmla="*/ 3528392 w 3528392"/>
              <a:gd name="connsiteY2" fmla="*/ 267494 h 267494"/>
              <a:gd name="connsiteX3" fmla="*/ 144016 w 3528392"/>
              <a:gd name="connsiteY3" fmla="*/ 267494 h 267494"/>
              <a:gd name="connsiteX4" fmla="*/ 0 w 3528392"/>
              <a:gd name="connsiteY4" fmla="*/ 0 h 267494"/>
              <a:gd name="connsiteX0" fmla="*/ 0 w 3528392"/>
              <a:gd name="connsiteY0" fmla="*/ 0 h 267494"/>
              <a:gd name="connsiteX1" fmla="*/ 3528392 w 3528392"/>
              <a:gd name="connsiteY1" fmla="*/ 0 h 267494"/>
              <a:gd name="connsiteX2" fmla="*/ 3528392 w 3528392"/>
              <a:gd name="connsiteY2" fmla="*/ 267494 h 267494"/>
              <a:gd name="connsiteX3" fmla="*/ 144016 w 3528392"/>
              <a:gd name="connsiteY3" fmla="*/ 267494 h 267494"/>
              <a:gd name="connsiteX4" fmla="*/ 0 w 3528392"/>
              <a:gd name="connsiteY4" fmla="*/ 0 h 267494"/>
              <a:gd name="connsiteX0" fmla="*/ 0 w 3528392"/>
              <a:gd name="connsiteY0" fmla="*/ 0 h 267494"/>
              <a:gd name="connsiteX1" fmla="*/ 3528392 w 3528392"/>
              <a:gd name="connsiteY1" fmla="*/ 0 h 267494"/>
              <a:gd name="connsiteX2" fmla="*/ 3528392 w 3528392"/>
              <a:gd name="connsiteY2" fmla="*/ 267494 h 267494"/>
              <a:gd name="connsiteX3" fmla="*/ 144016 w 3528392"/>
              <a:gd name="connsiteY3" fmla="*/ 267494 h 267494"/>
              <a:gd name="connsiteX4" fmla="*/ 0 w 3528392"/>
              <a:gd name="connsiteY4" fmla="*/ 0 h 267494"/>
              <a:gd name="connsiteX0" fmla="*/ 0 w 3528392"/>
              <a:gd name="connsiteY0" fmla="*/ 0 h 267494"/>
              <a:gd name="connsiteX1" fmla="*/ 3528392 w 3528392"/>
              <a:gd name="connsiteY1" fmla="*/ 0 h 267494"/>
              <a:gd name="connsiteX2" fmla="*/ 3528392 w 3528392"/>
              <a:gd name="connsiteY2" fmla="*/ 267494 h 267494"/>
              <a:gd name="connsiteX3" fmla="*/ 144016 w 3528392"/>
              <a:gd name="connsiteY3" fmla="*/ 267494 h 267494"/>
              <a:gd name="connsiteX4" fmla="*/ 0 w 3528392"/>
              <a:gd name="connsiteY4" fmla="*/ 0 h 267494"/>
              <a:gd name="connsiteX0" fmla="*/ 0 w 3528392"/>
              <a:gd name="connsiteY0" fmla="*/ 0 h 285850"/>
              <a:gd name="connsiteX1" fmla="*/ 3528392 w 3528392"/>
              <a:gd name="connsiteY1" fmla="*/ 0 h 285850"/>
              <a:gd name="connsiteX2" fmla="*/ 3528392 w 3528392"/>
              <a:gd name="connsiteY2" fmla="*/ 267494 h 285850"/>
              <a:gd name="connsiteX3" fmla="*/ 144016 w 3528392"/>
              <a:gd name="connsiteY3" fmla="*/ 267494 h 285850"/>
              <a:gd name="connsiteX4" fmla="*/ 0 w 3528392"/>
              <a:gd name="connsiteY4" fmla="*/ 0 h 285850"/>
              <a:gd name="connsiteX0" fmla="*/ 0 w 3528392"/>
              <a:gd name="connsiteY0" fmla="*/ 0 h 285850"/>
              <a:gd name="connsiteX1" fmla="*/ 3513727 w 3528392"/>
              <a:gd name="connsiteY1" fmla="*/ 0 h 285850"/>
              <a:gd name="connsiteX2" fmla="*/ 3528392 w 3528392"/>
              <a:gd name="connsiteY2" fmla="*/ 267494 h 285850"/>
              <a:gd name="connsiteX3" fmla="*/ 144016 w 3528392"/>
              <a:gd name="connsiteY3" fmla="*/ 267494 h 285850"/>
              <a:gd name="connsiteX4" fmla="*/ 0 w 3528392"/>
              <a:gd name="connsiteY4" fmla="*/ 0 h 285850"/>
              <a:gd name="connsiteX0" fmla="*/ 0 w 3513727"/>
              <a:gd name="connsiteY0" fmla="*/ 0 h 285850"/>
              <a:gd name="connsiteX1" fmla="*/ 3513727 w 3513727"/>
              <a:gd name="connsiteY1" fmla="*/ 0 h 285850"/>
              <a:gd name="connsiteX2" fmla="*/ 3412707 w 3513727"/>
              <a:gd name="connsiteY2" fmla="*/ 267494 h 285850"/>
              <a:gd name="connsiteX3" fmla="*/ 144016 w 3513727"/>
              <a:gd name="connsiteY3" fmla="*/ 267494 h 285850"/>
              <a:gd name="connsiteX4" fmla="*/ 0 w 3513727"/>
              <a:gd name="connsiteY4" fmla="*/ 0 h 285850"/>
              <a:gd name="connsiteX0" fmla="*/ 0 w 3513727"/>
              <a:gd name="connsiteY0" fmla="*/ 0 h 285850"/>
              <a:gd name="connsiteX1" fmla="*/ 3513727 w 3513727"/>
              <a:gd name="connsiteY1" fmla="*/ 0 h 285850"/>
              <a:gd name="connsiteX2" fmla="*/ 3412707 w 3513727"/>
              <a:gd name="connsiteY2" fmla="*/ 267494 h 285850"/>
              <a:gd name="connsiteX3" fmla="*/ 144016 w 3513727"/>
              <a:gd name="connsiteY3" fmla="*/ 267494 h 285850"/>
              <a:gd name="connsiteX4" fmla="*/ 0 w 3513727"/>
              <a:gd name="connsiteY4" fmla="*/ 0 h 285850"/>
              <a:gd name="connsiteX0" fmla="*/ 0 w 3600372"/>
              <a:gd name="connsiteY0" fmla="*/ 0 h 285850"/>
              <a:gd name="connsiteX1" fmla="*/ 3513727 w 3600372"/>
              <a:gd name="connsiteY1" fmla="*/ 0 h 285850"/>
              <a:gd name="connsiteX2" fmla="*/ 3513728 w 3600372"/>
              <a:gd name="connsiteY2" fmla="*/ 267494 h 285850"/>
              <a:gd name="connsiteX3" fmla="*/ 144016 w 3600372"/>
              <a:gd name="connsiteY3" fmla="*/ 267494 h 285850"/>
              <a:gd name="connsiteX4" fmla="*/ 0 w 3600372"/>
              <a:gd name="connsiteY4" fmla="*/ 0 h 285850"/>
              <a:gd name="connsiteX0" fmla="*/ 0 w 3600372"/>
              <a:gd name="connsiteY0" fmla="*/ 0 h 285850"/>
              <a:gd name="connsiteX1" fmla="*/ 3557314 w 3600372"/>
              <a:gd name="connsiteY1" fmla="*/ 0 h 285850"/>
              <a:gd name="connsiteX2" fmla="*/ 3513728 w 3600372"/>
              <a:gd name="connsiteY2" fmla="*/ 267494 h 285850"/>
              <a:gd name="connsiteX3" fmla="*/ 144016 w 3600372"/>
              <a:gd name="connsiteY3" fmla="*/ 267494 h 285850"/>
              <a:gd name="connsiteX4" fmla="*/ 0 w 3600372"/>
              <a:gd name="connsiteY4" fmla="*/ 0 h 285850"/>
              <a:gd name="connsiteX0" fmla="*/ 0 w 3542529"/>
              <a:gd name="connsiteY0" fmla="*/ 0 h 285850"/>
              <a:gd name="connsiteX1" fmla="*/ 3499471 w 3542529"/>
              <a:gd name="connsiteY1" fmla="*/ 0 h 285850"/>
              <a:gd name="connsiteX2" fmla="*/ 3455885 w 3542529"/>
              <a:gd name="connsiteY2" fmla="*/ 267494 h 285850"/>
              <a:gd name="connsiteX3" fmla="*/ 86173 w 3542529"/>
              <a:gd name="connsiteY3" fmla="*/ 267494 h 285850"/>
              <a:gd name="connsiteX4" fmla="*/ 0 w 3542529"/>
              <a:gd name="connsiteY4" fmla="*/ 0 h 285850"/>
              <a:gd name="connsiteX0" fmla="*/ 0 w 3542529"/>
              <a:gd name="connsiteY0" fmla="*/ 0 h 285850"/>
              <a:gd name="connsiteX1" fmla="*/ 3499471 w 3542529"/>
              <a:gd name="connsiteY1" fmla="*/ 0 h 285850"/>
              <a:gd name="connsiteX2" fmla="*/ 3455885 w 3542529"/>
              <a:gd name="connsiteY2" fmla="*/ 267494 h 285850"/>
              <a:gd name="connsiteX3" fmla="*/ 86173 w 3542529"/>
              <a:gd name="connsiteY3" fmla="*/ 267494 h 285850"/>
              <a:gd name="connsiteX4" fmla="*/ 0 w 3542529"/>
              <a:gd name="connsiteY4" fmla="*/ 0 h 285850"/>
              <a:gd name="connsiteX0" fmla="*/ 0 w 3542529"/>
              <a:gd name="connsiteY0" fmla="*/ 0 h 285850"/>
              <a:gd name="connsiteX1" fmla="*/ 3499471 w 3542529"/>
              <a:gd name="connsiteY1" fmla="*/ 0 h 285850"/>
              <a:gd name="connsiteX2" fmla="*/ 3455885 w 3542529"/>
              <a:gd name="connsiteY2" fmla="*/ 267494 h 285850"/>
              <a:gd name="connsiteX3" fmla="*/ 86173 w 3542529"/>
              <a:gd name="connsiteY3" fmla="*/ 267494 h 285850"/>
              <a:gd name="connsiteX4" fmla="*/ 0 w 3542529"/>
              <a:gd name="connsiteY4" fmla="*/ 0 h 285850"/>
              <a:gd name="connsiteX0" fmla="*/ 0 w 3542529"/>
              <a:gd name="connsiteY0" fmla="*/ 0 h 285850"/>
              <a:gd name="connsiteX1" fmla="*/ 3499471 w 3542529"/>
              <a:gd name="connsiteY1" fmla="*/ 0 h 285850"/>
              <a:gd name="connsiteX2" fmla="*/ 3455885 w 3542529"/>
              <a:gd name="connsiteY2" fmla="*/ 267494 h 285850"/>
              <a:gd name="connsiteX3" fmla="*/ 86173 w 3542529"/>
              <a:gd name="connsiteY3" fmla="*/ 267494 h 285850"/>
              <a:gd name="connsiteX4" fmla="*/ 0 w 3542529"/>
              <a:gd name="connsiteY4" fmla="*/ 0 h 285850"/>
              <a:gd name="connsiteX0" fmla="*/ 58236 w 3485080"/>
              <a:gd name="connsiteY0" fmla="*/ 307479 h 488901"/>
              <a:gd name="connsiteX1" fmla="*/ 3442022 w 3485080"/>
              <a:gd name="connsiteY1" fmla="*/ 0 h 488901"/>
              <a:gd name="connsiteX2" fmla="*/ 3398436 w 3485080"/>
              <a:gd name="connsiteY2" fmla="*/ 267494 h 488901"/>
              <a:gd name="connsiteX3" fmla="*/ 28724 w 3485080"/>
              <a:gd name="connsiteY3" fmla="*/ 267494 h 488901"/>
              <a:gd name="connsiteX4" fmla="*/ 58236 w 3485080"/>
              <a:gd name="connsiteY4" fmla="*/ 307479 h 488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5080" h="488901">
                <a:moveTo>
                  <a:pt x="58236" y="307479"/>
                </a:moveTo>
                <a:cubicBezTo>
                  <a:pt x="1047509" y="488901"/>
                  <a:pt x="2135403" y="285850"/>
                  <a:pt x="3442022" y="0"/>
                </a:cubicBezTo>
                <a:cubicBezTo>
                  <a:pt x="3408349" y="89165"/>
                  <a:pt x="3485080" y="64029"/>
                  <a:pt x="3398436" y="267494"/>
                </a:cubicBezTo>
                <a:lnTo>
                  <a:pt x="28724" y="267494"/>
                </a:lnTo>
                <a:cubicBezTo>
                  <a:pt x="0" y="178329"/>
                  <a:pt x="226037" y="472844"/>
                  <a:pt x="58236" y="307479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צורה חופשית 19"/>
          <p:cNvSpPr/>
          <p:nvPr userDrawn="1"/>
        </p:nvSpPr>
        <p:spPr>
          <a:xfrm>
            <a:off x="1187624" y="0"/>
            <a:ext cx="6768752" cy="267494"/>
          </a:xfrm>
          <a:custGeom>
            <a:avLst/>
            <a:gdLst>
              <a:gd name="connsiteX0" fmla="*/ 0 w 6552728"/>
              <a:gd name="connsiteY0" fmla="*/ 0 h 267494"/>
              <a:gd name="connsiteX1" fmla="*/ 6552728 w 6552728"/>
              <a:gd name="connsiteY1" fmla="*/ 0 h 267494"/>
              <a:gd name="connsiteX2" fmla="*/ 6552728 w 6552728"/>
              <a:gd name="connsiteY2" fmla="*/ 267494 h 267494"/>
              <a:gd name="connsiteX3" fmla="*/ 0 w 6552728"/>
              <a:gd name="connsiteY3" fmla="*/ 267494 h 267494"/>
              <a:gd name="connsiteX4" fmla="*/ 0 w 6552728"/>
              <a:gd name="connsiteY4" fmla="*/ 0 h 267494"/>
              <a:gd name="connsiteX0" fmla="*/ 0 w 6552728"/>
              <a:gd name="connsiteY0" fmla="*/ 0 h 267494"/>
              <a:gd name="connsiteX1" fmla="*/ 6120680 w 6552728"/>
              <a:gd name="connsiteY1" fmla="*/ 0 h 267494"/>
              <a:gd name="connsiteX2" fmla="*/ 6552728 w 6552728"/>
              <a:gd name="connsiteY2" fmla="*/ 267494 h 267494"/>
              <a:gd name="connsiteX3" fmla="*/ 0 w 6552728"/>
              <a:gd name="connsiteY3" fmla="*/ 267494 h 267494"/>
              <a:gd name="connsiteX4" fmla="*/ 0 w 6552728"/>
              <a:gd name="connsiteY4" fmla="*/ 0 h 267494"/>
              <a:gd name="connsiteX0" fmla="*/ 0 w 6552728"/>
              <a:gd name="connsiteY0" fmla="*/ 0 h 267494"/>
              <a:gd name="connsiteX1" fmla="*/ 5976664 w 6552728"/>
              <a:gd name="connsiteY1" fmla="*/ 0 h 267494"/>
              <a:gd name="connsiteX2" fmla="*/ 6552728 w 6552728"/>
              <a:gd name="connsiteY2" fmla="*/ 267494 h 267494"/>
              <a:gd name="connsiteX3" fmla="*/ 0 w 6552728"/>
              <a:gd name="connsiteY3" fmla="*/ 267494 h 267494"/>
              <a:gd name="connsiteX4" fmla="*/ 0 w 6552728"/>
              <a:gd name="connsiteY4" fmla="*/ 0 h 267494"/>
              <a:gd name="connsiteX0" fmla="*/ 0 w 6552728"/>
              <a:gd name="connsiteY0" fmla="*/ 0 h 267494"/>
              <a:gd name="connsiteX1" fmla="*/ 5904656 w 6552728"/>
              <a:gd name="connsiteY1" fmla="*/ 0 h 267494"/>
              <a:gd name="connsiteX2" fmla="*/ 6552728 w 6552728"/>
              <a:gd name="connsiteY2" fmla="*/ 267494 h 267494"/>
              <a:gd name="connsiteX3" fmla="*/ 0 w 6552728"/>
              <a:gd name="connsiteY3" fmla="*/ 267494 h 267494"/>
              <a:gd name="connsiteX4" fmla="*/ 0 w 6552728"/>
              <a:gd name="connsiteY4" fmla="*/ 0 h 267494"/>
              <a:gd name="connsiteX0" fmla="*/ 0 w 6552728"/>
              <a:gd name="connsiteY0" fmla="*/ 0 h 267494"/>
              <a:gd name="connsiteX1" fmla="*/ 5976664 w 6552728"/>
              <a:gd name="connsiteY1" fmla="*/ 0 h 267494"/>
              <a:gd name="connsiteX2" fmla="*/ 6552728 w 6552728"/>
              <a:gd name="connsiteY2" fmla="*/ 267494 h 267494"/>
              <a:gd name="connsiteX3" fmla="*/ 0 w 6552728"/>
              <a:gd name="connsiteY3" fmla="*/ 267494 h 267494"/>
              <a:gd name="connsiteX4" fmla="*/ 0 w 6552728"/>
              <a:gd name="connsiteY4" fmla="*/ 0 h 267494"/>
              <a:gd name="connsiteX0" fmla="*/ 288032 w 6552728"/>
              <a:gd name="connsiteY0" fmla="*/ 0 h 267494"/>
              <a:gd name="connsiteX1" fmla="*/ 5976664 w 6552728"/>
              <a:gd name="connsiteY1" fmla="*/ 0 h 267494"/>
              <a:gd name="connsiteX2" fmla="*/ 6552728 w 6552728"/>
              <a:gd name="connsiteY2" fmla="*/ 267494 h 267494"/>
              <a:gd name="connsiteX3" fmla="*/ 0 w 6552728"/>
              <a:gd name="connsiteY3" fmla="*/ 267494 h 267494"/>
              <a:gd name="connsiteX4" fmla="*/ 288032 w 6552728"/>
              <a:gd name="connsiteY4" fmla="*/ 0 h 267494"/>
              <a:gd name="connsiteX0" fmla="*/ 360040 w 6552728"/>
              <a:gd name="connsiteY0" fmla="*/ 0 h 267494"/>
              <a:gd name="connsiteX1" fmla="*/ 5976664 w 6552728"/>
              <a:gd name="connsiteY1" fmla="*/ 0 h 267494"/>
              <a:gd name="connsiteX2" fmla="*/ 6552728 w 6552728"/>
              <a:gd name="connsiteY2" fmla="*/ 267494 h 267494"/>
              <a:gd name="connsiteX3" fmla="*/ 0 w 6552728"/>
              <a:gd name="connsiteY3" fmla="*/ 267494 h 267494"/>
              <a:gd name="connsiteX4" fmla="*/ 360040 w 6552728"/>
              <a:gd name="connsiteY4" fmla="*/ 0 h 267494"/>
              <a:gd name="connsiteX0" fmla="*/ 400852 w 6593540"/>
              <a:gd name="connsiteY0" fmla="*/ 0 h 267494"/>
              <a:gd name="connsiteX1" fmla="*/ 6017476 w 6593540"/>
              <a:gd name="connsiteY1" fmla="*/ 0 h 267494"/>
              <a:gd name="connsiteX2" fmla="*/ 6593540 w 6593540"/>
              <a:gd name="connsiteY2" fmla="*/ 267494 h 267494"/>
              <a:gd name="connsiteX3" fmla="*/ 40812 w 6593540"/>
              <a:gd name="connsiteY3" fmla="*/ 267494 h 267494"/>
              <a:gd name="connsiteX4" fmla="*/ 400852 w 6593540"/>
              <a:gd name="connsiteY4" fmla="*/ 0 h 267494"/>
              <a:gd name="connsiteX0" fmla="*/ 504056 w 6696744"/>
              <a:gd name="connsiteY0" fmla="*/ 0 h 267494"/>
              <a:gd name="connsiteX1" fmla="*/ 6120680 w 6696744"/>
              <a:gd name="connsiteY1" fmla="*/ 0 h 267494"/>
              <a:gd name="connsiteX2" fmla="*/ 6696744 w 6696744"/>
              <a:gd name="connsiteY2" fmla="*/ 267494 h 267494"/>
              <a:gd name="connsiteX3" fmla="*/ 0 w 6696744"/>
              <a:gd name="connsiteY3" fmla="*/ 267494 h 267494"/>
              <a:gd name="connsiteX4" fmla="*/ 504056 w 6696744"/>
              <a:gd name="connsiteY4" fmla="*/ 0 h 267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6744" h="267494">
                <a:moveTo>
                  <a:pt x="504056" y="0"/>
                </a:moveTo>
                <a:lnTo>
                  <a:pt x="6120680" y="0"/>
                </a:lnTo>
                <a:lnTo>
                  <a:pt x="6696744" y="267494"/>
                </a:lnTo>
                <a:lnTo>
                  <a:pt x="0" y="267494"/>
                </a:lnTo>
                <a:cubicBezTo>
                  <a:pt x="120013" y="178329"/>
                  <a:pt x="103204" y="212990"/>
                  <a:pt x="504056" y="0"/>
                </a:cubicBezTo>
                <a:close/>
              </a:path>
            </a:pathLst>
          </a:custGeom>
          <a:solidFill>
            <a:srgbClr val="00206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C8759-D6B5-41BB-B667-156341B6AD5C}" type="datetimeFigureOut">
              <a:rPr lang="he-IL" smtClean="0"/>
              <a:pPr/>
              <a:t>כ"ט/ניסן/תשע"ו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0D06F-4947-4F69-9424-EA5CFB323A54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מלבן מעוגל 6"/>
          <p:cNvSpPr/>
          <p:nvPr userDrawn="1"/>
        </p:nvSpPr>
        <p:spPr>
          <a:xfrm>
            <a:off x="-108520" y="0"/>
            <a:ext cx="9252520" cy="6120680"/>
          </a:xfrm>
          <a:prstGeom prst="roundRect">
            <a:avLst>
              <a:gd name="adj" fmla="val 33693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AutoShape 4" descr="http://fc02.deviantart.net/fs71/f/2013/255/4/c/utility_poles_by_regus_ttef-d6m16w5.png"/>
          <p:cNvSpPr>
            <a:spLocks noChangeAspect="1" noChangeArrowheads="1"/>
          </p:cNvSpPr>
          <p:nvPr userDrawn="1"/>
        </p:nvSpPr>
        <p:spPr bwMode="auto">
          <a:xfrm>
            <a:off x="8926513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9" name="Picture 6" descr="http://fc02.deviantart.net/fs71/f/2013/255/4/c/utility_poles_by_regus_ttef-d6m16w5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355726"/>
            <a:ext cx="2798888" cy="1574375"/>
          </a:xfrm>
          <a:prstGeom prst="rect">
            <a:avLst/>
          </a:prstGeom>
          <a:noFill/>
        </p:spPr>
      </p:pic>
      <p:pic>
        <p:nvPicPr>
          <p:cNvPr id="10" name="Picture 6" descr="http://fc02.deviantart.net/fs71/f/2013/255/4/c/utility_poles_by_regus_ttef-d6m16w5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989136" y="2355726"/>
            <a:ext cx="2798888" cy="1574375"/>
          </a:xfrm>
          <a:prstGeom prst="rect">
            <a:avLst/>
          </a:prstGeom>
          <a:noFill/>
        </p:spPr>
      </p:pic>
      <p:sp>
        <p:nvSpPr>
          <p:cNvPr id="11" name="צורה חופשית 10"/>
          <p:cNvSpPr/>
          <p:nvPr userDrawn="1"/>
        </p:nvSpPr>
        <p:spPr>
          <a:xfrm>
            <a:off x="-108520" y="-1"/>
            <a:ext cx="9289032" cy="6244159"/>
          </a:xfrm>
          <a:custGeom>
            <a:avLst/>
            <a:gdLst>
              <a:gd name="connsiteX0" fmla="*/ 0 w 9289032"/>
              <a:gd name="connsiteY0" fmla="*/ 2013718 h 5976664"/>
              <a:gd name="connsiteX1" fmla="*/ 589806 w 9289032"/>
              <a:gd name="connsiteY1" fmla="*/ 589805 h 5976664"/>
              <a:gd name="connsiteX2" fmla="*/ 2013721 w 9289032"/>
              <a:gd name="connsiteY2" fmla="*/ 3 h 5976664"/>
              <a:gd name="connsiteX3" fmla="*/ 7275314 w 9289032"/>
              <a:gd name="connsiteY3" fmla="*/ 0 h 5976664"/>
              <a:gd name="connsiteX4" fmla="*/ 8699227 w 9289032"/>
              <a:gd name="connsiteY4" fmla="*/ 589806 h 5976664"/>
              <a:gd name="connsiteX5" fmla="*/ 9289029 w 9289032"/>
              <a:gd name="connsiteY5" fmla="*/ 2013721 h 5976664"/>
              <a:gd name="connsiteX6" fmla="*/ 9289032 w 9289032"/>
              <a:gd name="connsiteY6" fmla="*/ 3962946 h 5976664"/>
              <a:gd name="connsiteX7" fmla="*/ 8699227 w 9289032"/>
              <a:gd name="connsiteY7" fmla="*/ 5386860 h 5976664"/>
              <a:gd name="connsiteX8" fmla="*/ 7275313 w 9289032"/>
              <a:gd name="connsiteY8" fmla="*/ 5976664 h 5976664"/>
              <a:gd name="connsiteX9" fmla="*/ 2013718 w 9289032"/>
              <a:gd name="connsiteY9" fmla="*/ 5976664 h 5976664"/>
              <a:gd name="connsiteX10" fmla="*/ 589804 w 9289032"/>
              <a:gd name="connsiteY10" fmla="*/ 5386858 h 5976664"/>
              <a:gd name="connsiteX11" fmla="*/ 1 w 9289032"/>
              <a:gd name="connsiteY11" fmla="*/ 3962943 h 5976664"/>
              <a:gd name="connsiteX12" fmla="*/ 0 w 9289032"/>
              <a:gd name="connsiteY12" fmla="*/ 2013718 h 5976664"/>
              <a:gd name="connsiteX0" fmla="*/ 0 w 9289032"/>
              <a:gd name="connsiteY0" fmla="*/ 2209204 h 6172150"/>
              <a:gd name="connsiteX1" fmla="*/ 589806 w 9289032"/>
              <a:gd name="connsiteY1" fmla="*/ 785291 h 6172150"/>
              <a:gd name="connsiteX2" fmla="*/ 2013721 w 9289032"/>
              <a:gd name="connsiteY2" fmla="*/ 195489 h 6172150"/>
              <a:gd name="connsiteX3" fmla="*/ 7200800 w 9289032"/>
              <a:gd name="connsiteY3" fmla="*/ 0 h 6172150"/>
              <a:gd name="connsiteX4" fmla="*/ 8699227 w 9289032"/>
              <a:gd name="connsiteY4" fmla="*/ 785292 h 6172150"/>
              <a:gd name="connsiteX5" fmla="*/ 9289029 w 9289032"/>
              <a:gd name="connsiteY5" fmla="*/ 2209207 h 6172150"/>
              <a:gd name="connsiteX6" fmla="*/ 9289032 w 9289032"/>
              <a:gd name="connsiteY6" fmla="*/ 4158432 h 6172150"/>
              <a:gd name="connsiteX7" fmla="*/ 8699227 w 9289032"/>
              <a:gd name="connsiteY7" fmla="*/ 5582346 h 6172150"/>
              <a:gd name="connsiteX8" fmla="*/ 7275313 w 9289032"/>
              <a:gd name="connsiteY8" fmla="*/ 6172150 h 6172150"/>
              <a:gd name="connsiteX9" fmla="*/ 2013718 w 9289032"/>
              <a:gd name="connsiteY9" fmla="*/ 6172150 h 6172150"/>
              <a:gd name="connsiteX10" fmla="*/ 589804 w 9289032"/>
              <a:gd name="connsiteY10" fmla="*/ 5582344 h 6172150"/>
              <a:gd name="connsiteX11" fmla="*/ 1 w 9289032"/>
              <a:gd name="connsiteY11" fmla="*/ 4158429 h 6172150"/>
              <a:gd name="connsiteX12" fmla="*/ 0 w 9289032"/>
              <a:gd name="connsiteY12" fmla="*/ 2209204 h 6172150"/>
              <a:gd name="connsiteX0" fmla="*/ 0 w 9289032"/>
              <a:gd name="connsiteY0" fmla="*/ 2209205 h 6172151"/>
              <a:gd name="connsiteX1" fmla="*/ 589806 w 9289032"/>
              <a:gd name="connsiteY1" fmla="*/ 785292 h 6172151"/>
              <a:gd name="connsiteX2" fmla="*/ 2520280 w 9289032"/>
              <a:gd name="connsiteY2" fmla="*/ 1 h 6172151"/>
              <a:gd name="connsiteX3" fmla="*/ 7200800 w 9289032"/>
              <a:gd name="connsiteY3" fmla="*/ 1 h 6172151"/>
              <a:gd name="connsiteX4" fmla="*/ 8699227 w 9289032"/>
              <a:gd name="connsiteY4" fmla="*/ 785293 h 6172151"/>
              <a:gd name="connsiteX5" fmla="*/ 9289029 w 9289032"/>
              <a:gd name="connsiteY5" fmla="*/ 2209208 h 6172151"/>
              <a:gd name="connsiteX6" fmla="*/ 9289032 w 9289032"/>
              <a:gd name="connsiteY6" fmla="*/ 4158433 h 6172151"/>
              <a:gd name="connsiteX7" fmla="*/ 8699227 w 9289032"/>
              <a:gd name="connsiteY7" fmla="*/ 5582347 h 6172151"/>
              <a:gd name="connsiteX8" fmla="*/ 7275313 w 9289032"/>
              <a:gd name="connsiteY8" fmla="*/ 6172151 h 6172151"/>
              <a:gd name="connsiteX9" fmla="*/ 2013718 w 9289032"/>
              <a:gd name="connsiteY9" fmla="*/ 6172151 h 6172151"/>
              <a:gd name="connsiteX10" fmla="*/ 589804 w 9289032"/>
              <a:gd name="connsiteY10" fmla="*/ 5582345 h 6172151"/>
              <a:gd name="connsiteX11" fmla="*/ 1 w 9289032"/>
              <a:gd name="connsiteY11" fmla="*/ 4158430 h 6172151"/>
              <a:gd name="connsiteX12" fmla="*/ 0 w 9289032"/>
              <a:gd name="connsiteY12" fmla="*/ 2209205 h 6172151"/>
              <a:gd name="connsiteX0" fmla="*/ 0 w 9289032"/>
              <a:gd name="connsiteY0" fmla="*/ 2209205 h 6172151"/>
              <a:gd name="connsiteX1" fmla="*/ 589806 w 9289032"/>
              <a:gd name="connsiteY1" fmla="*/ 785292 h 6172151"/>
              <a:gd name="connsiteX2" fmla="*/ 2520280 w 9289032"/>
              <a:gd name="connsiteY2" fmla="*/ 1 h 6172151"/>
              <a:gd name="connsiteX3" fmla="*/ 7200800 w 9289032"/>
              <a:gd name="connsiteY3" fmla="*/ 1 h 6172151"/>
              <a:gd name="connsiteX4" fmla="*/ 8699227 w 9289032"/>
              <a:gd name="connsiteY4" fmla="*/ 785293 h 6172151"/>
              <a:gd name="connsiteX5" fmla="*/ 9289029 w 9289032"/>
              <a:gd name="connsiteY5" fmla="*/ 2209208 h 6172151"/>
              <a:gd name="connsiteX6" fmla="*/ 9289032 w 9289032"/>
              <a:gd name="connsiteY6" fmla="*/ 4158433 h 6172151"/>
              <a:gd name="connsiteX7" fmla="*/ 8699227 w 9289032"/>
              <a:gd name="connsiteY7" fmla="*/ 5582347 h 6172151"/>
              <a:gd name="connsiteX8" fmla="*/ 7275313 w 9289032"/>
              <a:gd name="connsiteY8" fmla="*/ 6172151 h 6172151"/>
              <a:gd name="connsiteX9" fmla="*/ 2013718 w 9289032"/>
              <a:gd name="connsiteY9" fmla="*/ 6172151 h 6172151"/>
              <a:gd name="connsiteX10" fmla="*/ 1008112 w 9289032"/>
              <a:gd name="connsiteY10" fmla="*/ 5308056 h 6172151"/>
              <a:gd name="connsiteX11" fmla="*/ 1 w 9289032"/>
              <a:gd name="connsiteY11" fmla="*/ 4158430 h 6172151"/>
              <a:gd name="connsiteX12" fmla="*/ 0 w 9289032"/>
              <a:gd name="connsiteY12" fmla="*/ 2209205 h 6172151"/>
              <a:gd name="connsiteX0" fmla="*/ 0 w 9289032"/>
              <a:gd name="connsiteY0" fmla="*/ 2209205 h 6172151"/>
              <a:gd name="connsiteX1" fmla="*/ 589806 w 9289032"/>
              <a:gd name="connsiteY1" fmla="*/ 785292 h 6172151"/>
              <a:gd name="connsiteX2" fmla="*/ 2520280 w 9289032"/>
              <a:gd name="connsiteY2" fmla="*/ 1 h 6172151"/>
              <a:gd name="connsiteX3" fmla="*/ 7200800 w 9289032"/>
              <a:gd name="connsiteY3" fmla="*/ 1 h 6172151"/>
              <a:gd name="connsiteX4" fmla="*/ 8699227 w 9289032"/>
              <a:gd name="connsiteY4" fmla="*/ 785293 h 6172151"/>
              <a:gd name="connsiteX5" fmla="*/ 9289029 w 9289032"/>
              <a:gd name="connsiteY5" fmla="*/ 2209208 h 6172151"/>
              <a:gd name="connsiteX6" fmla="*/ 9289032 w 9289032"/>
              <a:gd name="connsiteY6" fmla="*/ 4158433 h 6172151"/>
              <a:gd name="connsiteX7" fmla="*/ 8699227 w 9289032"/>
              <a:gd name="connsiteY7" fmla="*/ 5582347 h 6172151"/>
              <a:gd name="connsiteX8" fmla="*/ 7275313 w 9289032"/>
              <a:gd name="connsiteY8" fmla="*/ 6172151 h 6172151"/>
              <a:gd name="connsiteX9" fmla="*/ 2520280 w 9289032"/>
              <a:gd name="connsiteY9" fmla="*/ 5524080 h 6172151"/>
              <a:gd name="connsiteX10" fmla="*/ 1008112 w 9289032"/>
              <a:gd name="connsiteY10" fmla="*/ 5308056 h 6172151"/>
              <a:gd name="connsiteX11" fmla="*/ 1 w 9289032"/>
              <a:gd name="connsiteY11" fmla="*/ 4158430 h 6172151"/>
              <a:gd name="connsiteX12" fmla="*/ 0 w 9289032"/>
              <a:gd name="connsiteY12" fmla="*/ 2209205 h 6172151"/>
              <a:gd name="connsiteX0" fmla="*/ 0 w 9289032"/>
              <a:gd name="connsiteY0" fmla="*/ 2209205 h 6172151"/>
              <a:gd name="connsiteX1" fmla="*/ 589806 w 9289032"/>
              <a:gd name="connsiteY1" fmla="*/ 785292 h 6172151"/>
              <a:gd name="connsiteX2" fmla="*/ 2520280 w 9289032"/>
              <a:gd name="connsiteY2" fmla="*/ 1 h 6172151"/>
              <a:gd name="connsiteX3" fmla="*/ 7200800 w 9289032"/>
              <a:gd name="connsiteY3" fmla="*/ 1 h 6172151"/>
              <a:gd name="connsiteX4" fmla="*/ 8699227 w 9289032"/>
              <a:gd name="connsiteY4" fmla="*/ 785293 h 6172151"/>
              <a:gd name="connsiteX5" fmla="*/ 9289029 w 9289032"/>
              <a:gd name="connsiteY5" fmla="*/ 2209208 h 6172151"/>
              <a:gd name="connsiteX6" fmla="*/ 9289032 w 9289032"/>
              <a:gd name="connsiteY6" fmla="*/ 4158433 h 6172151"/>
              <a:gd name="connsiteX7" fmla="*/ 8699227 w 9289032"/>
              <a:gd name="connsiteY7" fmla="*/ 5582347 h 6172151"/>
              <a:gd name="connsiteX8" fmla="*/ 7275313 w 9289032"/>
              <a:gd name="connsiteY8" fmla="*/ 6172151 h 6172151"/>
              <a:gd name="connsiteX9" fmla="*/ 2520280 w 9289032"/>
              <a:gd name="connsiteY9" fmla="*/ 5524080 h 6172151"/>
              <a:gd name="connsiteX10" fmla="*/ 1224136 w 9289032"/>
              <a:gd name="connsiteY10" fmla="*/ 5143502 h 6172151"/>
              <a:gd name="connsiteX11" fmla="*/ 1008112 w 9289032"/>
              <a:gd name="connsiteY11" fmla="*/ 5308056 h 6172151"/>
              <a:gd name="connsiteX12" fmla="*/ 1 w 9289032"/>
              <a:gd name="connsiteY12" fmla="*/ 4158430 h 6172151"/>
              <a:gd name="connsiteX13" fmla="*/ 0 w 9289032"/>
              <a:gd name="connsiteY13" fmla="*/ 2209205 h 6172151"/>
              <a:gd name="connsiteX0" fmla="*/ 0 w 9289032"/>
              <a:gd name="connsiteY0" fmla="*/ 2209205 h 6172151"/>
              <a:gd name="connsiteX1" fmla="*/ 589806 w 9289032"/>
              <a:gd name="connsiteY1" fmla="*/ 785292 h 6172151"/>
              <a:gd name="connsiteX2" fmla="*/ 2520280 w 9289032"/>
              <a:gd name="connsiteY2" fmla="*/ 1 h 6172151"/>
              <a:gd name="connsiteX3" fmla="*/ 7200800 w 9289032"/>
              <a:gd name="connsiteY3" fmla="*/ 1 h 6172151"/>
              <a:gd name="connsiteX4" fmla="*/ 8699227 w 9289032"/>
              <a:gd name="connsiteY4" fmla="*/ 785293 h 6172151"/>
              <a:gd name="connsiteX5" fmla="*/ 9289029 w 9289032"/>
              <a:gd name="connsiteY5" fmla="*/ 2209208 h 6172151"/>
              <a:gd name="connsiteX6" fmla="*/ 9289032 w 9289032"/>
              <a:gd name="connsiteY6" fmla="*/ 4158433 h 6172151"/>
              <a:gd name="connsiteX7" fmla="*/ 8699227 w 9289032"/>
              <a:gd name="connsiteY7" fmla="*/ 5582347 h 6172151"/>
              <a:gd name="connsiteX8" fmla="*/ 7275313 w 9289032"/>
              <a:gd name="connsiteY8" fmla="*/ 6172151 h 6172151"/>
              <a:gd name="connsiteX9" fmla="*/ 2520280 w 9289032"/>
              <a:gd name="connsiteY9" fmla="*/ 5524080 h 6172151"/>
              <a:gd name="connsiteX10" fmla="*/ 1224136 w 9289032"/>
              <a:gd name="connsiteY10" fmla="*/ 5143502 h 6172151"/>
              <a:gd name="connsiteX11" fmla="*/ 864096 w 9289032"/>
              <a:gd name="connsiteY11" fmla="*/ 5143502 h 6172151"/>
              <a:gd name="connsiteX12" fmla="*/ 1 w 9289032"/>
              <a:gd name="connsiteY12" fmla="*/ 4158430 h 6172151"/>
              <a:gd name="connsiteX13" fmla="*/ 0 w 9289032"/>
              <a:gd name="connsiteY13" fmla="*/ 2209205 h 6172151"/>
              <a:gd name="connsiteX0" fmla="*/ 0 w 9289032"/>
              <a:gd name="connsiteY0" fmla="*/ 2209205 h 6172151"/>
              <a:gd name="connsiteX1" fmla="*/ 589806 w 9289032"/>
              <a:gd name="connsiteY1" fmla="*/ 785292 h 6172151"/>
              <a:gd name="connsiteX2" fmla="*/ 2520280 w 9289032"/>
              <a:gd name="connsiteY2" fmla="*/ 1 h 6172151"/>
              <a:gd name="connsiteX3" fmla="*/ 7200800 w 9289032"/>
              <a:gd name="connsiteY3" fmla="*/ 1 h 6172151"/>
              <a:gd name="connsiteX4" fmla="*/ 8699227 w 9289032"/>
              <a:gd name="connsiteY4" fmla="*/ 785293 h 6172151"/>
              <a:gd name="connsiteX5" fmla="*/ 9289029 w 9289032"/>
              <a:gd name="connsiteY5" fmla="*/ 2209208 h 6172151"/>
              <a:gd name="connsiteX6" fmla="*/ 9289032 w 9289032"/>
              <a:gd name="connsiteY6" fmla="*/ 4158433 h 6172151"/>
              <a:gd name="connsiteX7" fmla="*/ 8699227 w 9289032"/>
              <a:gd name="connsiteY7" fmla="*/ 5582347 h 6172151"/>
              <a:gd name="connsiteX8" fmla="*/ 7275313 w 9289032"/>
              <a:gd name="connsiteY8" fmla="*/ 6172151 h 6172151"/>
              <a:gd name="connsiteX9" fmla="*/ 2520280 w 9289032"/>
              <a:gd name="connsiteY9" fmla="*/ 5524080 h 6172151"/>
              <a:gd name="connsiteX10" fmla="*/ 1224136 w 9289032"/>
              <a:gd name="connsiteY10" fmla="*/ 5143502 h 6172151"/>
              <a:gd name="connsiteX11" fmla="*/ 864096 w 9289032"/>
              <a:gd name="connsiteY11" fmla="*/ 5143502 h 6172151"/>
              <a:gd name="connsiteX12" fmla="*/ 1 w 9289032"/>
              <a:gd name="connsiteY12" fmla="*/ 4158430 h 6172151"/>
              <a:gd name="connsiteX13" fmla="*/ 0 w 9289032"/>
              <a:gd name="connsiteY13" fmla="*/ 2209205 h 6172151"/>
              <a:gd name="connsiteX0" fmla="*/ 0 w 9289032"/>
              <a:gd name="connsiteY0" fmla="*/ 2209205 h 6172151"/>
              <a:gd name="connsiteX1" fmla="*/ 589806 w 9289032"/>
              <a:gd name="connsiteY1" fmla="*/ 785292 h 6172151"/>
              <a:gd name="connsiteX2" fmla="*/ 2520280 w 9289032"/>
              <a:gd name="connsiteY2" fmla="*/ 1 h 6172151"/>
              <a:gd name="connsiteX3" fmla="*/ 7200800 w 9289032"/>
              <a:gd name="connsiteY3" fmla="*/ 1 h 6172151"/>
              <a:gd name="connsiteX4" fmla="*/ 8699227 w 9289032"/>
              <a:gd name="connsiteY4" fmla="*/ 785293 h 6172151"/>
              <a:gd name="connsiteX5" fmla="*/ 9289029 w 9289032"/>
              <a:gd name="connsiteY5" fmla="*/ 2209208 h 6172151"/>
              <a:gd name="connsiteX6" fmla="*/ 9289032 w 9289032"/>
              <a:gd name="connsiteY6" fmla="*/ 4158433 h 6172151"/>
              <a:gd name="connsiteX7" fmla="*/ 8568952 w 9289032"/>
              <a:gd name="connsiteY7" fmla="*/ 4876008 h 6172151"/>
              <a:gd name="connsiteX8" fmla="*/ 7275313 w 9289032"/>
              <a:gd name="connsiteY8" fmla="*/ 6172151 h 6172151"/>
              <a:gd name="connsiteX9" fmla="*/ 2520280 w 9289032"/>
              <a:gd name="connsiteY9" fmla="*/ 5524080 h 6172151"/>
              <a:gd name="connsiteX10" fmla="*/ 1224136 w 9289032"/>
              <a:gd name="connsiteY10" fmla="*/ 5143502 h 6172151"/>
              <a:gd name="connsiteX11" fmla="*/ 864096 w 9289032"/>
              <a:gd name="connsiteY11" fmla="*/ 5143502 h 6172151"/>
              <a:gd name="connsiteX12" fmla="*/ 1 w 9289032"/>
              <a:gd name="connsiteY12" fmla="*/ 4158430 h 6172151"/>
              <a:gd name="connsiteX13" fmla="*/ 0 w 9289032"/>
              <a:gd name="connsiteY13" fmla="*/ 2209205 h 6172151"/>
              <a:gd name="connsiteX0" fmla="*/ 0 w 9289032"/>
              <a:gd name="connsiteY0" fmla="*/ 2209205 h 5524080"/>
              <a:gd name="connsiteX1" fmla="*/ 589806 w 9289032"/>
              <a:gd name="connsiteY1" fmla="*/ 785292 h 5524080"/>
              <a:gd name="connsiteX2" fmla="*/ 2520280 w 9289032"/>
              <a:gd name="connsiteY2" fmla="*/ 1 h 5524080"/>
              <a:gd name="connsiteX3" fmla="*/ 7200800 w 9289032"/>
              <a:gd name="connsiteY3" fmla="*/ 1 h 5524080"/>
              <a:gd name="connsiteX4" fmla="*/ 8699227 w 9289032"/>
              <a:gd name="connsiteY4" fmla="*/ 785293 h 5524080"/>
              <a:gd name="connsiteX5" fmla="*/ 9289029 w 9289032"/>
              <a:gd name="connsiteY5" fmla="*/ 2209208 h 5524080"/>
              <a:gd name="connsiteX6" fmla="*/ 9289032 w 9289032"/>
              <a:gd name="connsiteY6" fmla="*/ 4158433 h 5524080"/>
              <a:gd name="connsiteX7" fmla="*/ 8568952 w 9289032"/>
              <a:gd name="connsiteY7" fmla="*/ 4876008 h 5524080"/>
              <a:gd name="connsiteX8" fmla="*/ 6768752 w 9289032"/>
              <a:gd name="connsiteY8" fmla="*/ 5143502 h 5524080"/>
              <a:gd name="connsiteX9" fmla="*/ 2520280 w 9289032"/>
              <a:gd name="connsiteY9" fmla="*/ 5524080 h 5524080"/>
              <a:gd name="connsiteX10" fmla="*/ 1224136 w 9289032"/>
              <a:gd name="connsiteY10" fmla="*/ 5143502 h 5524080"/>
              <a:gd name="connsiteX11" fmla="*/ 864096 w 9289032"/>
              <a:gd name="connsiteY11" fmla="*/ 5143502 h 5524080"/>
              <a:gd name="connsiteX12" fmla="*/ 1 w 9289032"/>
              <a:gd name="connsiteY12" fmla="*/ 4158430 h 5524080"/>
              <a:gd name="connsiteX13" fmla="*/ 0 w 9289032"/>
              <a:gd name="connsiteY13" fmla="*/ 2209205 h 5524080"/>
              <a:gd name="connsiteX0" fmla="*/ 0 w 9289032"/>
              <a:gd name="connsiteY0" fmla="*/ 2209205 h 5253653"/>
              <a:gd name="connsiteX1" fmla="*/ 589806 w 9289032"/>
              <a:gd name="connsiteY1" fmla="*/ 785292 h 5253653"/>
              <a:gd name="connsiteX2" fmla="*/ 2520280 w 9289032"/>
              <a:gd name="connsiteY2" fmla="*/ 1 h 5253653"/>
              <a:gd name="connsiteX3" fmla="*/ 7200800 w 9289032"/>
              <a:gd name="connsiteY3" fmla="*/ 1 h 5253653"/>
              <a:gd name="connsiteX4" fmla="*/ 8699227 w 9289032"/>
              <a:gd name="connsiteY4" fmla="*/ 785293 h 5253653"/>
              <a:gd name="connsiteX5" fmla="*/ 9289029 w 9289032"/>
              <a:gd name="connsiteY5" fmla="*/ 2209208 h 5253653"/>
              <a:gd name="connsiteX6" fmla="*/ 9289032 w 9289032"/>
              <a:gd name="connsiteY6" fmla="*/ 4158433 h 5253653"/>
              <a:gd name="connsiteX7" fmla="*/ 8568952 w 9289032"/>
              <a:gd name="connsiteY7" fmla="*/ 4876008 h 5253653"/>
              <a:gd name="connsiteX8" fmla="*/ 6768752 w 9289032"/>
              <a:gd name="connsiteY8" fmla="*/ 5143502 h 5253653"/>
              <a:gd name="connsiteX9" fmla="*/ 2592288 w 9289032"/>
              <a:gd name="connsiteY9" fmla="*/ 5143502 h 5253653"/>
              <a:gd name="connsiteX10" fmla="*/ 1224136 w 9289032"/>
              <a:gd name="connsiteY10" fmla="*/ 5143502 h 5253653"/>
              <a:gd name="connsiteX11" fmla="*/ 864096 w 9289032"/>
              <a:gd name="connsiteY11" fmla="*/ 5143502 h 5253653"/>
              <a:gd name="connsiteX12" fmla="*/ 1 w 9289032"/>
              <a:gd name="connsiteY12" fmla="*/ 4158430 h 5253653"/>
              <a:gd name="connsiteX13" fmla="*/ 0 w 9289032"/>
              <a:gd name="connsiteY13" fmla="*/ 2209205 h 5253653"/>
              <a:gd name="connsiteX0" fmla="*/ 0 w 9289032"/>
              <a:gd name="connsiteY0" fmla="*/ 2209205 h 5253654"/>
              <a:gd name="connsiteX1" fmla="*/ 589806 w 9289032"/>
              <a:gd name="connsiteY1" fmla="*/ 785292 h 5253654"/>
              <a:gd name="connsiteX2" fmla="*/ 2520280 w 9289032"/>
              <a:gd name="connsiteY2" fmla="*/ 1 h 5253654"/>
              <a:gd name="connsiteX3" fmla="*/ 7200800 w 9289032"/>
              <a:gd name="connsiteY3" fmla="*/ 1 h 5253654"/>
              <a:gd name="connsiteX4" fmla="*/ 8699227 w 9289032"/>
              <a:gd name="connsiteY4" fmla="*/ 785293 h 5253654"/>
              <a:gd name="connsiteX5" fmla="*/ 9289029 w 9289032"/>
              <a:gd name="connsiteY5" fmla="*/ 2209208 h 5253654"/>
              <a:gd name="connsiteX6" fmla="*/ 9289032 w 9289032"/>
              <a:gd name="connsiteY6" fmla="*/ 4158433 h 5253654"/>
              <a:gd name="connsiteX7" fmla="*/ 8928992 w 9289032"/>
              <a:gd name="connsiteY7" fmla="*/ 4876009 h 5253654"/>
              <a:gd name="connsiteX8" fmla="*/ 6768752 w 9289032"/>
              <a:gd name="connsiteY8" fmla="*/ 5143502 h 5253654"/>
              <a:gd name="connsiteX9" fmla="*/ 2592288 w 9289032"/>
              <a:gd name="connsiteY9" fmla="*/ 5143502 h 5253654"/>
              <a:gd name="connsiteX10" fmla="*/ 1224136 w 9289032"/>
              <a:gd name="connsiteY10" fmla="*/ 5143502 h 5253654"/>
              <a:gd name="connsiteX11" fmla="*/ 864096 w 9289032"/>
              <a:gd name="connsiteY11" fmla="*/ 5143502 h 5253654"/>
              <a:gd name="connsiteX12" fmla="*/ 1 w 9289032"/>
              <a:gd name="connsiteY12" fmla="*/ 4158430 h 5253654"/>
              <a:gd name="connsiteX13" fmla="*/ 0 w 9289032"/>
              <a:gd name="connsiteY13" fmla="*/ 2209205 h 5253654"/>
              <a:gd name="connsiteX0" fmla="*/ 0 w 9289032"/>
              <a:gd name="connsiteY0" fmla="*/ 2209204 h 5253653"/>
              <a:gd name="connsiteX1" fmla="*/ 589806 w 9289032"/>
              <a:gd name="connsiteY1" fmla="*/ 785291 h 5253653"/>
              <a:gd name="connsiteX2" fmla="*/ 2232248 w 9289032"/>
              <a:gd name="connsiteY2" fmla="*/ 1 h 5253653"/>
              <a:gd name="connsiteX3" fmla="*/ 7200800 w 9289032"/>
              <a:gd name="connsiteY3" fmla="*/ 0 h 5253653"/>
              <a:gd name="connsiteX4" fmla="*/ 8699227 w 9289032"/>
              <a:gd name="connsiteY4" fmla="*/ 785292 h 5253653"/>
              <a:gd name="connsiteX5" fmla="*/ 9289029 w 9289032"/>
              <a:gd name="connsiteY5" fmla="*/ 2209207 h 5253653"/>
              <a:gd name="connsiteX6" fmla="*/ 9289032 w 9289032"/>
              <a:gd name="connsiteY6" fmla="*/ 4158432 h 5253653"/>
              <a:gd name="connsiteX7" fmla="*/ 8928992 w 9289032"/>
              <a:gd name="connsiteY7" fmla="*/ 4876008 h 5253653"/>
              <a:gd name="connsiteX8" fmla="*/ 6768752 w 9289032"/>
              <a:gd name="connsiteY8" fmla="*/ 5143501 h 5253653"/>
              <a:gd name="connsiteX9" fmla="*/ 2592288 w 9289032"/>
              <a:gd name="connsiteY9" fmla="*/ 5143501 h 5253653"/>
              <a:gd name="connsiteX10" fmla="*/ 1224136 w 9289032"/>
              <a:gd name="connsiteY10" fmla="*/ 5143501 h 5253653"/>
              <a:gd name="connsiteX11" fmla="*/ 864096 w 9289032"/>
              <a:gd name="connsiteY11" fmla="*/ 5143501 h 5253653"/>
              <a:gd name="connsiteX12" fmla="*/ 1 w 9289032"/>
              <a:gd name="connsiteY12" fmla="*/ 4158429 h 5253653"/>
              <a:gd name="connsiteX13" fmla="*/ 0 w 9289032"/>
              <a:gd name="connsiteY13" fmla="*/ 2209204 h 5253653"/>
              <a:gd name="connsiteX0" fmla="*/ 0 w 9289032"/>
              <a:gd name="connsiteY0" fmla="*/ 2209204 h 5253653"/>
              <a:gd name="connsiteX1" fmla="*/ 720080 w 9289032"/>
              <a:gd name="connsiteY1" fmla="*/ 649160 h 5253653"/>
              <a:gd name="connsiteX2" fmla="*/ 2232248 w 9289032"/>
              <a:gd name="connsiteY2" fmla="*/ 1 h 5253653"/>
              <a:gd name="connsiteX3" fmla="*/ 7200800 w 9289032"/>
              <a:gd name="connsiteY3" fmla="*/ 0 h 5253653"/>
              <a:gd name="connsiteX4" fmla="*/ 8699227 w 9289032"/>
              <a:gd name="connsiteY4" fmla="*/ 785292 h 5253653"/>
              <a:gd name="connsiteX5" fmla="*/ 9289029 w 9289032"/>
              <a:gd name="connsiteY5" fmla="*/ 2209207 h 5253653"/>
              <a:gd name="connsiteX6" fmla="*/ 9289032 w 9289032"/>
              <a:gd name="connsiteY6" fmla="*/ 4158432 h 5253653"/>
              <a:gd name="connsiteX7" fmla="*/ 8928992 w 9289032"/>
              <a:gd name="connsiteY7" fmla="*/ 4876008 h 5253653"/>
              <a:gd name="connsiteX8" fmla="*/ 6768752 w 9289032"/>
              <a:gd name="connsiteY8" fmla="*/ 5143501 h 5253653"/>
              <a:gd name="connsiteX9" fmla="*/ 2592288 w 9289032"/>
              <a:gd name="connsiteY9" fmla="*/ 5143501 h 5253653"/>
              <a:gd name="connsiteX10" fmla="*/ 1224136 w 9289032"/>
              <a:gd name="connsiteY10" fmla="*/ 5143501 h 5253653"/>
              <a:gd name="connsiteX11" fmla="*/ 864096 w 9289032"/>
              <a:gd name="connsiteY11" fmla="*/ 5143501 h 5253653"/>
              <a:gd name="connsiteX12" fmla="*/ 1 w 9289032"/>
              <a:gd name="connsiteY12" fmla="*/ 4158429 h 5253653"/>
              <a:gd name="connsiteX13" fmla="*/ 0 w 9289032"/>
              <a:gd name="connsiteY13" fmla="*/ 2209204 h 5253653"/>
              <a:gd name="connsiteX0" fmla="*/ 0 w 9289032"/>
              <a:gd name="connsiteY0" fmla="*/ 2209204 h 5253653"/>
              <a:gd name="connsiteX1" fmla="*/ 576064 w 9289032"/>
              <a:gd name="connsiteY1" fmla="*/ 709746 h 5253653"/>
              <a:gd name="connsiteX2" fmla="*/ 2232248 w 9289032"/>
              <a:gd name="connsiteY2" fmla="*/ 1 h 5253653"/>
              <a:gd name="connsiteX3" fmla="*/ 7200800 w 9289032"/>
              <a:gd name="connsiteY3" fmla="*/ 0 h 5253653"/>
              <a:gd name="connsiteX4" fmla="*/ 8699227 w 9289032"/>
              <a:gd name="connsiteY4" fmla="*/ 785292 h 5253653"/>
              <a:gd name="connsiteX5" fmla="*/ 9289029 w 9289032"/>
              <a:gd name="connsiteY5" fmla="*/ 2209207 h 5253653"/>
              <a:gd name="connsiteX6" fmla="*/ 9289032 w 9289032"/>
              <a:gd name="connsiteY6" fmla="*/ 4158432 h 5253653"/>
              <a:gd name="connsiteX7" fmla="*/ 8928992 w 9289032"/>
              <a:gd name="connsiteY7" fmla="*/ 4876008 h 5253653"/>
              <a:gd name="connsiteX8" fmla="*/ 6768752 w 9289032"/>
              <a:gd name="connsiteY8" fmla="*/ 5143501 h 5253653"/>
              <a:gd name="connsiteX9" fmla="*/ 2592288 w 9289032"/>
              <a:gd name="connsiteY9" fmla="*/ 5143501 h 5253653"/>
              <a:gd name="connsiteX10" fmla="*/ 1224136 w 9289032"/>
              <a:gd name="connsiteY10" fmla="*/ 5143501 h 5253653"/>
              <a:gd name="connsiteX11" fmla="*/ 864096 w 9289032"/>
              <a:gd name="connsiteY11" fmla="*/ 5143501 h 5253653"/>
              <a:gd name="connsiteX12" fmla="*/ 1 w 9289032"/>
              <a:gd name="connsiteY12" fmla="*/ 4158429 h 5253653"/>
              <a:gd name="connsiteX13" fmla="*/ 0 w 9289032"/>
              <a:gd name="connsiteY13" fmla="*/ 2209204 h 5253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89032" h="5253653">
                <a:moveTo>
                  <a:pt x="0" y="2209204"/>
                </a:moveTo>
                <a:cubicBezTo>
                  <a:pt x="1" y="1675133"/>
                  <a:pt x="204023" y="1077946"/>
                  <a:pt x="576064" y="709746"/>
                </a:cubicBezTo>
                <a:cubicBezTo>
                  <a:pt x="948105" y="341546"/>
                  <a:pt x="1698177" y="0"/>
                  <a:pt x="2232248" y="1"/>
                </a:cubicBezTo>
                <a:lnTo>
                  <a:pt x="7200800" y="0"/>
                </a:lnTo>
                <a:cubicBezTo>
                  <a:pt x="7734871" y="1"/>
                  <a:pt x="8351189" y="417091"/>
                  <a:pt x="8699227" y="785292"/>
                </a:cubicBezTo>
                <a:cubicBezTo>
                  <a:pt x="9047265" y="1153493"/>
                  <a:pt x="9289030" y="1675136"/>
                  <a:pt x="9289029" y="2209207"/>
                </a:cubicBezTo>
                <a:cubicBezTo>
                  <a:pt x="9289030" y="2858949"/>
                  <a:pt x="9289031" y="3508690"/>
                  <a:pt x="9289032" y="4158432"/>
                </a:cubicBezTo>
                <a:lnTo>
                  <a:pt x="8928992" y="4876008"/>
                </a:lnTo>
                <a:cubicBezTo>
                  <a:pt x="8551346" y="5253653"/>
                  <a:pt x="7302823" y="5143501"/>
                  <a:pt x="6768752" y="5143501"/>
                </a:cubicBezTo>
                <a:lnTo>
                  <a:pt x="2592288" y="5143501"/>
                </a:lnTo>
                <a:lnTo>
                  <a:pt x="1224136" y="5143501"/>
                </a:lnTo>
                <a:cubicBezTo>
                  <a:pt x="972108" y="5107497"/>
                  <a:pt x="1010919" y="5123169"/>
                  <a:pt x="864096" y="5143501"/>
                </a:cubicBezTo>
                <a:cubicBezTo>
                  <a:pt x="660074" y="4979322"/>
                  <a:pt x="0" y="4692501"/>
                  <a:pt x="1" y="4158429"/>
                </a:cubicBezTo>
                <a:cubicBezTo>
                  <a:pt x="1" y="3508687"/>
                  <a:pt x="0" y="2858946"/>
                  <a:pt x="0" y="22092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5400" dirty="0">
              <a:solidFill>
                <a:schemeClr val="tx1"/>
              </a:solidFill>
              <a:latin typeface="Carmela" pitchFamily="2" charset="-79"/>
              <a:ea typeface="Carmela" pitchFamily="2" charset="-79"/>
              <a:cs typeface="Carmela" pitchFamily="2" charset="-79"/>
            </a:endParaRPr>
          </a:p>
        </p:txBody>
      </p:sp>
      <p:pic>
        <p:nvPicPr>
          <p:cNvPr id="12" name="Picture 8" descr="https://s3-eu-west-1.amazonaws.com/schooly/vitkin/vitkin/%D7%9E%D7%A0%D7%95%D7%A8%D7%94.png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483518"/>
            <a:ext cx="1363412" cy="1859135"/>
          </a:xfrm>
          <a:prstGeom prst="rect">
            <a:avLst/>
          </a:prstGeom>
          <a:noFill/>
        </p:spPr>
      </p:pic>
      <p:grpSp>
        <p:nvGrpSpPr>
          <p:cNvPr id="13" name="קבוצה 12"/>
          <p:cNvGrpSpPr/>
          <p:nvPr userDrawn="1"/>
        </p:nvGrpSpPr>
        <p:grpSpPr>
          <a:xfrm>
            <a:off x="-684584" y="7468294"/>
            <a:ext cx="9505056" cy="411510"/>
            <a:chOff x="323528" y="4388732"/>
            <a:chExt cx="8568952" cy="411510"/>
          </a:xfrm>
        </p:grpSpPr>
        <p:sp>
          <p:nvSpPr>
            <p:cNvPr id="14" name="מלבן 13"/>
            <p:cNvSpPr/>
            <p:nvPr/>
          </p:nvSpPr>
          <p:spPr>
            <a:xfrm flipV="1">
              <a:off x="323528" y="4587974"/>
              <a:ext cx="8568952" cy="212268"/>
            </a:xfrm>
            <a:prstGeom prst="rect">
              <a:avLst/>
            </a:prstGeom>
            <a:solidFill>
              <a:srgbClr val="E725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5" name="מלבן 14"/>
            <p:cNvSpPr/>
            <p:nvPr/>
          </p:nvSpPr>
          <p:spPr>
            <a:xfrm flipV="1">
              <a:off x="323528" y="4392488"/>
              <a:ext cx="8568952" cy="21226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6" name="מלבן 15"/>
            <p:cNvSpPr/>
            <p:nvPr/>
          </p:nvSpPr>
          <p:spPr>
            <a:xfrm flipV="1">
              <a:off x="323528" y="4388732"/>
              <a:ext cx="8568952" cy="7200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2123728" y="627534"/>
            <a:ext cx="4392488" cy="95410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3600" b="1" spc="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</a:rPr>
              <a:t>נתיב האור </a:t>
            </a:r>
          </a:p>
          <a:p>
            <a:pPr algn="ctr"/>
            <a:r>
              <a:rPr lang="he-IL" b="1" dirty="0" smtClean="0">
                <a:solidFill>
                  <a:schemeClr val="bg1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</a:rPr>
              <a:t> דרך חיים נבונה בסביבת חשמל</a:t>
            </a:r>
            <a:endParaRPr lang="he-IL" b="1" dirty="0">
              <a:solidFill>
                <a:schemeClr val="bg1">
                  <a:lumMod val="65000"/>
                </a:schemeClr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555776" y="2211710"/>
            <a:ext cx="4392488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8800" spc="300" dirty="0" smtClean="0">
                <a:latin typeface="Carmela" pitchFamily="2" charset="-79"/>
                <a:ea typeface="Carmela" pitchFamily="2" charset="-79"/>
                <a:cs typeface="Carmela" pitchFamily="2" charset="-79"/>
              </a:rPr>
              <a:t>שם הפרק</a:t>
            </a:r>
            <a:endParaRPr lang="he-IL" sz="5400" dirty="0">
              <a:latin typeface="Carmela" pitchFamily="2" charset="-79"/>
              <a:ea typeface="Carmela" pitchFamily="2" charset="-79"/>
              <a:cs typeface="Carmela" pitchFamily="2" charset="-79"/>
            </a:endParaRPr>
          </a:p>
        </p:txBody>
      </p:sp>
      <p:pic>
        <p:nvPicPr>
          <p:cNvPr id="19" name="Picture 9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695073">
            <a:off x="-299528" y="2358737"/>
            <a:ext cx="1325318" cy="147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 userDrawn="1"/>
        </p:nvSpPr>
        <p:spPr>
          <a:xfrm>
            <a:off x="2123728" y="1133331"/>
            <a:ext cx="439248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mela" pitchFamily="2" charset="-79"/>
                <a:ea typeface="Carmela" pitchFamily="2" charset="-79"/>
                <a:cs typeface="Carmela" pitchFamily="2" charset="-79"/>
              </a:rPr>
              <a:t>................ </a:t>
            </a:r>
            <a:endParaRPr lang="he-I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rmela" pitchFamily="2" charset="-79"/>
              <a:ea typeface="Carmela" pitchFamily="2" charset="-79"/>
              <a:cs typeface="Carmela" pitchFamily="2" charset="-79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מלבן מעוגל 21"/>
          <p:cNvSpPr/>
          <p:nvPr/>
        </p:nvSpPr>
        <p:spPr>
          <a:xfrm>
            <a:off x="-108520" y="0"/>
            <a:ext cx="9252520" cy="6120680"/>
          </a:xfrm>
          <a:prstGeom prst="roundRect">
            <a:avLst>
              <a:gd name="adj" fmla="val 33693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268" name="AutoShape 4" descr="http://fc02.deviantart.net/fs71/f/2013/255/4/c/utility_poles_by_regus_ttef-d6m16w5.png"/>
          <p:cNvSpPr>
            <a:spLocks noChangeAspect="1" noChangeArrowheads="1"/>
          </p:cNvSpPr>
          <p:nvPr/>
        </p:nvSpPr>
        <p:spPr bwMode="auto">
          <a:xfrm>
            <a:off x="8926513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1270" name="Picture 6" descr="http://fc02.deviantart.net/fs71/f/2013/255/4/c/utility_poles_by_regus_ttef-d6m16w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355726"/>
            <a:ext cx="2798888" cy="1574375"/>
          </a:xfrm>
          <a:prstGeom prst="rect">
            <a:avLst/>
          </a:prstGeom>
          <a:noFill/>
        </p:spPr>
      </p:pic>
      <p:pic>
        <p:nvPicPr>
          <p:cNvPr id="18" name="Picture 6" descr="http://fc02.deviantart.net/fs71/f/2013/255/4/c/utility_poles_by_regus_ttef-d6m16w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989136" y="2355726"/>
            <a:ext cx="2798888" cy="1574375"/>
          </a:xfrm>
          <a:prstGeom prst="rect">
            <a:avLst/>
          </a:prstGeom>
          <a:noFill/>
        </p:spPr>
      </p:pic>
      <p:sp>
        <p:nvSpPr>
          <p:cNvPr id="23" name="צורה חופשית 22"/>
          <p:cNvSpPr/>
          <p:nvPr/>
        </p:nvSpPr>
        <p:spPr>
          <a:xfrm>
            <a:off x="-108520" y="-20538"/>
            <a:ext cx="9289032" cy="6244159"/>
          </a:xfrm>
          <a:custGeom>
            <a:avLst/>
            <a:gdLst>
              <a:gd name="connsiteX0" fmla="*/ 0 w 9289032"/>
              <a:gd name="connsiteY0" fmla="*/ 2013718 h 5976664"/>
              <a:gd name="connsiteX1" fmla="*/ 589806 w 9289032"/>
              <a:gd name="connsiteY1" fmla="*/ 589805 h 5976664"/>
              <a:gd name="connsiteX2" fmla="*/ 2013721 w 9289032"/>
              <a:gd name="connsiteY2" fmla="*/ 3 h 5976664"/>
              <a:gd name="connsiteX3" fmla="*/ 7275314 w 9289032"/>
              <a:gd name="connsiteY3" fmla="*/ 0 h 5976664"/>
              <a:gd name="connsiteX4" fmla="*/ 8699227 w 9289032"/>
              <a:gd name="connsiteY4" fmla="*/ 589806 h 5976664"/>
              <a:gd name="connsiteX5" fmla="*/ 9289029 w 9289032"/>
              <a:gd name="connsiteY5" fmla="*/ 2013721 h 5976664"/>
              <a:gd name="connsiteX6" fmla="*/ 9289032 w 9289032"/>
              <a:gd name="connsiteY6" fmla="*/ 3962946 h 5976664"/>
              <a:gd name="connsiteX7" fmla="*/ 8699227 w 9289032"/>
              <a:gd name="connsiteY7" fmla="*/ 5386860 h 5976664"/>
              <a:gd name="connsiteX8" fmla="*/ 7275313 w 9289032"/>
              <a:gd name="connsiteY8" fmla="*/ 5976664 h 5976664"/>
              <a:gd name="connsiteX9" fmla="*/ 2013718 w 9289032"/>
              <a:gd name="connsiteY9" fmla="*/ 5976664 h 5976664"/>
              <a:gd name="connsiteX10" fmla="*/ 589804 w 9289032"/>
              <a:gd name="connsiteY10" fmla="*/ 5386858 h 5976664"/>
              <a:gd name="connsiteX11" fmla="*/ 1 w 9289032"/>
              <a:gd name="connsiteY11" fmla="*/ 3962943 h 5976664"/>
              <a:gd name="connsiteX12" fmla="*/ 0 w 9289032"/>
              <a:gd name="connsiteY12" fmla="*/ 2013718 h 5976664"/>
              <a:gd name="connsiteX0" fmla="*/ 0 w 9289032"/>
              <a:gd name="connsiteY0" fmla="*/ 2209204 h 6172150"/>
              <a:gd name="connsiteX1" fmla="*/ 589806 w 9289032"/>
              <a:gd name="connsiteY1" fmla="*/ 785291 h 6172150"/>
              <a:gd name="connsiteX2" fmla="*/ 2013721 w 9289032"/>
              <a:gd name="connsiteY2" fmla="*/ 195489 h 6172150"/>
              <a:gd name="connsiteX3" fmla="*/ 7200800 w 9289032"/>
              <a:gd name="connsiteY3" fmla="*/ 0 h 6172150"/>
              <a:gd name="connsiteX4" fmla="*/ 8699227 w 9289032"/>
              <a:gd name="connsiteY4" fmla="*/ 785292 h 6172150"/>
              <a:gd name="connsiteX5" fmla="*/ 9289029 w 9289032"/>
              <a:gd name="connsiteY5" fmla="*/ 2209207 h 6172150"/>
              <a:gd name="connsiteX6" fmla="*/ 9289032 w 9289032"/>
              <a:gd name="connsiteY6" fmla="*/ 4158432 h 6172150"/>
              <a:gd name="connsiteX7" fmla="*/ 8699227 w 9289032"/>
              <a:gd name="connsiteY7" fmla="*/ 5582346 h 6172150"/>
              <a:gd name="connsiteX8" fmla="*/ 7275313 w 9289032"/>
              <a:gd name="connsiteY8" fmla="*/ 6172150 h 6172150"/>
              <a:gd name="connsiteX9" fmla="*/ 2013718 w 9289032"/>
              <a:gd name="connsiteY9" fmla="*/ 6172150 h 6172150"/>
              <a:gd name="connsiteX10" fmla="*/ 589804 w 9289032"/>
              <a:gd name="connsiteY10" fmla="*/ 5582344 h 6172150"/>
              <a:gd name="connsiteX11" fmla="*/ 1 w 9289032"/>
              <a:gd name="connsiteY11" fmla="*/ 4158429 h 6172150"/>
              <a:gd name="connsiteX12" fmla="*/ 0 w 9289032"/>
              <a:gd name="connsiteY12" fmla="*/ 2209204 h 6172150"/>
              <a:gd name="connsiteX0" fmla="*/ 0 w 9289032"/>
              <a:gd name="connsiteY0" fmla="*/ 2209205 h 6172151"/>
              <a:gd name="connsiteX1" fmla="*/ 589806 w 9289032"/>
              <a:gd name="connsiteY1" fmla="*/ 785292 h 6172151"/>
              <a:gd name="connsiteX2" fmla="*/ 2520280 w 9289032"/>
              <a:gd name="connsiteY2" fmla="*/ 1 h 6172151"/>
              <a:gd name="connsiteX3" fmla="*/ 7200800 w 9289032"/>
              <a:gd name="connsiteY3" fmla="*/ 1 h 6172151"/>
              <a:gd name="connsiteX4" fmla="*/ 8699227 w 9289032"/>
              <a:gd name="connsiteY4" fmla="*/ 785293 h 6172151"/>
              <a:gd name="connsiteX5" fmla="*/ 9289029 w 9289032"/>
              <a:gd name="connsiteY5" fmla="*/ 2209208 h 6172151"/>
              <a:gd name="connsiteX6" fmla="*/ 9289032 w 9289032"/>
              <a:gd name="connsiteY6" fmla="*/ 4158433 h 6172151"/>
              <a:gd name="connsiteX7" fmla="*/ 8699227 w 9289032"/>
              <a:gd name="connsiteY7" fmla="*/ 5582347 h 6172151"/>
              <a:gd name="connsiteX8" fmla="*/ 7275313 w 9289032"/>
              <a:gd name="connsiteY8" fmla="*/ 6172151 h 6172151"/>
              <a:gd name="connsiteX9" fmla="*/ 2013718 w 9289032"/>
              <a:gd name="connsiteY9" fmla="*/ 6172151 h 6172151"/>
              <a:gd name="connsiteX10" fmla="*/ 589804 w 9289032"/>
              <a:gd name="connsiteY10" fmla="*/ 5582345 h 6172151"/>
              <a:gd name="connsiteX11" fmla="*/ 1 w 9289032"/>
              <a:gd name="connsiteY11" fmla="*/ 4158430 h 6172151"/>
              <a:gd name="connsiteX12" fmla="*/ 0 w 9289032"/>
              <a:gd name="connsiteY12" fmla="*/ 2209205 h 6172151"/>
              <a:gd name="connsiteX0" fmla="*/ 0 w 9289032"/>
              <a:gd name="connsiteY0" fmla="*/ 2209205 h 6172151"/>
              <a:gd name="connsiteX1" fmla="*/ 589806 w 9289032"/>
              <a:gd name="connsiteY1" fmla="*/ 785292 h 6172151"/>
              <a:gd name="connsiteX2" fmla="*/ 2520280 w 9289032"/>
              <a:gd name="connsiteY2" fmla="*/ 1 h 6172151"/>
              <a:gd name="connsiteX3" fmla="*/ 7200800 w 9289032"/>
              <a:gd name="connsiteY3" fmla="*/ 1 h 6172151"/>
              <a:gd name="connsiteX4" fmla="*/ 8699227 w 9289032"/>
              <a:gd name="connsiteY4" fmla="*/ 785293 h 6172151"/>
              <a:gd name="connsiteX5" fmla="*/ 9289029 w 9289032"/>
              <a:gd name="connsiteY5" fmla="*/ 2209208 h 6172151"/>
              <a:gd name="connsiteX6" fmla="*/ 9289032 w 9289032"/>
              <a:gd name="connsiteY6" fmla="*/ 4158433 h 6172151"/>
              <a:gd name="connsiteX7" fmla="*/ 8699227 w 9289032"/>
              <a:gd name="connsiteY7" fmla="*/ 5582347 h 6172151"/>
              <a:gd name="connsiteX8" fmla="*/ 7275313 w 9289032"/>
              <a:gd name="connsiteY8" fmla="*/ 6172151 h 6172151"/>
              <a:gd name="connsiteX9" fmla="*/ 2013718 w 9289032"/>
              <a:gd name="connsiteY9" fmla="*/ 6172151 h 6172151"/>
              <a:gd name="connsiteX10" fmla="*/ 1008112 w 9289032"/>
              <a:gd name="connsiteY10" fmla="*/ 5308056 h 6172151"/>
              <a:gd name="connsiteX11" fmla="*/ 1 w 9289032"/>
              <a:gd name="connsiteY11" fmla="*/ 4158430 h 6172151"/>
              <a:gd name="connsiteX12" fmla="*/ 0 w 9289032"/>
              <a:gd name="connsiteY12" fmla="*/ 2209205 h 6172151"/>
              <a:gd name="connsiteX0" fmla="*/ 0 w 9289032"/>
              <a:gd name="connsiteY0" fmla="*/ 2209205 h 6172151"/>
              <a:gd name="connsiteX1" fmla="*/ 589806 w 9289032"/>
              <a:gd name="connsiteY1" fmla="*/ 785292 h 6172151"/>
              <a:gd name="connsiteX2" fmla="*/ 2520280 w 9289032"/>
              <a:gd name="connsiteY2" fmla="*/ 1 h 6172151"/>
              <a:gd name="connsiteX3" fmla="*/ 7200800 w 9289032"/>
              <a:gd name="connsiteY3" fmla="*/ 1 h 6172151"/>
              <a:gd name="connsiteX4" fmla="*/ 8699227 w 9289032"/>
              <a:gd name="connsiteY4" fmla="*/ 785293 h 6172151"/>
              <a:gd name="connsiteX5" fmla="*/ 9289029 w 9289032"/>
              <a:gd name="connsiteY5" fmla="*/ 2209208 h 6172151"/>
              <a:gd name="connsiteX6" fmla="*/ 9289032 w 9289032"/>
              <a:gd name="connsiteY6" fmla="*/ 4158433 h 6172151"/>
              <a:gd name="connsiteX7" fmla="*/ 8699227 w 9289032"/>
              <a:gd name="connsiteY7" fmla="*/ 5582347 h 6172151"/>
              <a:gd name="connsiteX8" fmla="*/ 7275313 w 9289032"/>
              <a:gd name="connsiteY8" fmla="*/ 6172151 h 6172151"/>
              <a:gd name="connsiteX9" fmla="*/ 2520280 w 9289032"/>
              <a:gd name="connsiteY9" fmla="*/ 5524080 h 6172151"/>
              <a:gd name="connsiteX10" fmla="*/ 1008112 w 9289032"/>
              <a:gd name="connsiteY10" fmla="*/ 5308056 h 6172151"/>
              <a:gd name="connsiteX11" fmla="*/ 1 w 9289032"/>
              <a:gd name="connsiteY11" fmla="*/ 4158430 h 6172151"/>
              <a:gd name="connsiteX12" fmla="*/ 0 w 9289032"/>
              <a:gd name="connsiteY12" fmla="*/ 2209205 h 6172151"/>
              <a:gd name="connsiteX0" fmla="*/ 0 w 9289032"/>
              <a:gd name="connsiteY0" fmla="*/ 2209205 h 6172151"/>
              <a:gd name="connsiteX1" fmla="*/ 589806 w 9289032"/>
              <a:gd name="connsiteY1" fmla="*/ 785292 h 6172151"/>
              <a:gd name="connsiteX2" fmla="*/ 2520280 w 9289032"/>
              <a:gd name="connsiteY2" fmla="*/ 1 h 6172151"/>
              <a:gd name="connsiteX3" fmla="*/ 7200800 w 9289032"/>
              <a:gd name="connsiteY3" fmla="*/ 1 h 6172151"/>
              <a:gd name="connsiteX4" fmla="*/ 8699227 w 9289032"/>
              <a:gd name="connsiteY4" fmla="*/ 785293 h 6172151"/>
              <a:gd name="connsiteX5" fmla="*/ 9289029 w 9289032"/>
              <a:gd name="connsiteY5" fmla="*/ 2209208 h 6172151"/>
              <a:gd name="connsiteX6" fmla="*/ 9289032 w 9289032"/>
              <a:gd name="connsiteY6" fmla="*/ 4158433 h 6172151"/>
              <a:gd name="connsiteX7" fmla="*/ 8699227 w 9289032"/>
              <a:gd name="connsiteY7" fmla="*/ 5582347 h 6172151"/>
              <a:gd name="connsiteX8" fmla="*/ 7275313 w 9289032"/>
              <a:gd name="connsiteY8" fmla="*/ 6172151 h 6172151"/>
              <a:gd name="connsiteX9" fmla="*/ 2520280 w 9289032"/>
              <a:gd name="connsiteY9" fmla="*/ 5524080 h 6172151"/>
              <a:gd name="connsiteX10" fmla="*/ 1224136 w 9289032"/>
              <a:gd name="connsiteY10" fmla="*/ 5143502 h 6172151"/>
              <a:gd name="connsiteX11" fmla="*/ 1008112 w 9289032"/>
              <a:gd name="connsiteY11" fmla="*/ 5308056 h 6172151"/>
              <a:gd name="connsiteX12" fmla="*/ 1 w 9289032"/>
              <a:gd name="connsiteY12" fmla="*/ 4158430 h 6172151"/>
              <a:gd name="connsiteX13" fmla="*/ 0 w 9289032"/>
              <a:gd name="connsiteY13" fmla="*/ 2209205 h 6172151"/>
              <a:gd name="connsiteX0" fmla="*/ 0 w 9289032"/>
              <a:gd name="connsiteY0" fmla="*/ 2209205 h 6172151"/>
              <a:gd name="connsiteX1" fmla="*/ 589806 w 9289032"/>
              <a:gd name="connsiteY1" fmla="*/ 785292 h 6172151"/>
              <a:gd name="connsiteX2" fmla="*/ 2520280 w 9289032"/>
              <a:gd name="connsiteY2" fmla="*/ 1 h 6172151"/>
              <a:gd name="connsiteX3" fmla="*/ 7200800 w 9289032"/>
              <a:gd name="connsiteY3" fmla="*/ 1 h 6172151"/>
              <a:gd name="connsiteX4" fmla="*/ 8699227 w 9289032"/>
              <a:gd name="connsiteY4" fmla="*/ 785293 h 6172151"/>
              <a:gd name="connsiteX5" fmla="*/ 9289029 w 9289032"/>
              <a:gd name="connsiteY5" fmla="*/ 2209208 h 6172151"/>
              <a:gd name="connsiteX6" fmla="*/ 9289032 w 9289032"/>
              <a:gd name="connsiteY6" fmla="*/ 4158433 h 6172151"/>
              <a:gd name="connsiteX7" fmla="*/ 8699227 w 9289032"/>
              <a:gd name="connsiteY7" fmla="*/ 5582347 h 6172151"/>
              <a:gd name="connsiteX8" fmla="*/ 7275313 w 9289032"/>
              <a:gd name="connsiteY8" fmla="*/ 6172151 h 6172151"/>
              <a:gd name="connsiteX9" fmla="*/ 2520280 w 9289032"/>
              <a:gd name="connsiteY9" fmla="*/ 5524080 h 6172151"/>
              <a:gd name="connsiteX10" fmla="*/ 1224136 w 9289032"/>
              <a:gd name="connsiteY10" fmla="*/ 5143502 h 6172151"/>
              <a:gd name="connsiteX11" fmla="*/ 864096 w 9289032"/>
              <a:gd name="connsiteY11" fmla="*/ 5143502 h 6172151"/>
              <a:gd name="connsiteX12" fmla="*/ 1 w 9289032"/>
              <a:gd name="connsiteY12" fmla="*/ 4158430 h 6172151"/>
              <a:gd name="connsiteX13" fmla="*/ 0 w 9289032"/>
              <a:gd name="connsiteY13" fmla="*/ 2209205 h 6172151"/>
              <a:gd name="connsiteX0" fmla="*/ 0 w 9289032"/>
              <a:gd name="connsiteY0" fmla="*/ 2209205 h 6172151"/>
              <a:gd name="connsiteX1" fmla="*/ 589806 w 9289032"/>
              <a:gd name="connsiteY1" fmla="*/ 785292 h 6172151"/>
              <a:gd name="connsiteX2" fmla="*/ 2520280 w 9289032"/>
              <a:gd name="connsiteY2" fmla="*/ 1 h 6172151"/>
              <a:gd name="connsiteX3" fmla="*/ 7200800 w 9289032"/>
              <a:gd name="connsiteY3" fmla="*/ 1 h 6172151"/>
              <a:gd name="connsiteX4" fmla="*/ 8699227 w 9289032"/>
              <a:gd name="connsiteY4" fmla="*/ 785293 h 6172151"/>
              <a:gd name="connsiteX5" fmla="*/ 9289029 w 9289032"/>
              <a:gd name="connsiteY5" fmla="*/ 2209208 h 6172151"/>
              <a:gd name="connsiteX6" fmla="*/ 9289032 w 9289032"/>
              <a:gd name="connsiteY6" fmla="*/ 4158433 h 6172151"/>
              <a:gd name="connsiteX7" fmla="*/ 8699227 w 9289032"/>
              <a:gd name="connsiteY7" fmla="*/ 5582347 h 6172151"/>
              <a:gd name="connsiteX8" fmla="*/ 7275313 w 9289032"/>
              <a:gd name="connsiteY8" fmla="*/ 6172151 h 6172151"/>
              <a:gd name="connsiteX9" fmla="*/ 2520280 w 9289032"/>
              <a:gd name="connsiteY9" fmla="*/ 5524080 h 6172151"/>
              <a:gd name="connsiteX10" fmla="*/ 1224136 w 9289032"/>
              <a:gd name="connsiteY10" fmla="*/ 5143502 h 6172151"/>
              <a:gd name="connsiteX11" fmla="*/ 864096 w 9289032"/>
              <a:gd name="connsiteY11" fmla="*/ 5143502 h 6172151"/>
              <a:gd name="connsiteX12" fmla="*/ 1 w 9289032"/>
              <a:gd name="connsiteY12" fmla="*/ 4158430 h 6172151"/>
              <a:gd name="connsiteX13" fmla="*/ 0 w 9289032"/>
              <a:gd name="connsiteY13" fmla="*/ 2209205 h 6172151"/>
              <a:gd name="connsiteX0" fmla="*/ 0 w 9289032"/>
              <a:gd name="connsiteY0" fmla="*/ 2209205 h 6172151"/>
              <a:gd name="connsiteX1" fmla="*/ 589806 w 9289032"/>
              <a:gd name="connsiteY1" fmla="*/ 785292 h 6172151"/>
              <a:gd name="connsiteX2" fmla="*/ 2520280 w 9289032"/>
              <a:gd name="connsiteY2" fmla="*/ 1 h 6172151"/>
              <a:gd name="connsiteX3" fmla="*/ 7200800 w 9289032"/>
              <a:gd name="connsiteY3" fmla="*/ 1 h 6172151"/>
              <a:gd name="connsiteX4" fmla="*/ 8699227 w 9289032"/>
              <a:gd name="connsiteY4" fmla="*/ 785293 h 6172151"/>
              <a:gd name="connsiteX5" fmla="*/ 9289029 w 9289032"/>
              <a:gd name="connsiteY5" fmla="*/ 2209208 h 6172151"/>
              <a:gd name="connsiteX6" fmla="*/ 9289032 w 9289032"/>
              <a:gd name="connsiteY6" fmla="*/ 4158433 h 6172151"/>
              <a:gd name="connsiteX7" fmla="*/ 8568952 w 9289032"/>
              <a:gd name="connsiteY7" fmla="*/ 4876008 h 6172151"/>
              <a:gd name="connsiteX8" fmla="*/ 7275313 w 9289032"/>
              <a:gd name="connsiteY8" fmla="*/ 6172151 h 6172151"/>
              <a:gd name="connsiteX9" fmla="*/ 2520280 w 9289032"/>
              <a:gd name="connsiteY9" fmla="*/ 5524080 h 6172151"/>
              <a:gd name="connsiteX10" fmla="*/ 1224136 w 9289032"/>
              <a:gd name="connsiteY10" fmla="*/ 5143502 h 6172151"/>
              <a:gd name="connsiteX11" fmla="*/ 864096 w 9289032"/>
              <a:gd name="connsiteY11" fmla="*/ 5143502 h 6172151"/>
              <a:gd name="connsiteX12" fmla="*/ 1 w 9289032"/>
              <a:gd name="connsiteY12" fmla="*/ 4158430 h 6172151"/>
              <a:gd name="connsiteX13" fmla="*/ 0 w 9289032"/>
              <a:gd name="connsiteY13" fmla="*/ 2209205 h 6172151"/>
              <a:gd name="connsiteX0" fmla="*/ 0 w 9289032"/>
              <a:gd name="connsiteY0" fmla="*/ 2209205 h 5524080"/>
              <a:gd name="connsiteX1" fmla="*/ 589806 w 9289032"/>
              <a:gd name="connsiteY1" fmla="*/ 785292 h 5524080"/>
              <a:gd name="connsiteX2" fmla="*/ 2520280 w 9289032"/>
              <a:gd name="connsiteY2" fmla="*/ 1 h 5524080"/>
              <a:gd name="connsiteX3" fmla="*/ 7200800 w 9289032"/>
              <a:gd name="connsiteY3" fmla="*/ 1 h 5524080"/>
              <a:gd name="connsiteX4" fmla="*/ 8699227 w 9289032"/>
              <a:gd name="connsiteY4" fmla="*/ 785293 h 5524080"/>
              <a:gd name="connsiteX5" fmla="*/ 9289029 w 9289032"/>
              <a:gd name="connsiteY5" fmla="*/ 2209208 h 5524080"/>
              <a:gd name="connsiteX6" fmla="*/ 9289032 w 9289032"/>
              <a:gd name="connsiteY6" fmla="*/ 4158433 h 5524080"/>
              <a:gd name="connsiteX7" fmla="*/ 8568952 w 9289032"/>
              <a:gd name="connsiteY7" fmla="*/ 4876008 h 5524080"/>
              <a:gd name="connsiteX8" fmla="*/ 6768752 w 9289032"/>
              <a:gd name="connsiteY8" fmla="*/ 5143502 h 5524080"/>
              <a:gd name="connsiteX9" fmla="*/ 2520280 w 9289032"/>
              <a:gd name="connsiteY9" fmla="*/ 5524080 h 5524080"/>
              <a:gd name="connsiteX10" fmla="*/ 1224136 w 9289032"/>
              <a:gd name="connsiteY10" fmla="*/ 5143502 h 5524080"/>
              <a:gd name="connsiteX11" fmla="*/ 864096 w 9289032"/>
              <a:gd name="connsiteY11" fmla="*/ 5143502 h 5524080"/>
              <a:gd name="connsiteX12" fmla="*/ 1 w 9289032"/>
              <a:gd name="connsiteY12" fmla="*/ 4158430 h 5524080"/>
              <a:gd name="connsiteX13" fmla="*/ 0 w 9289032"/>
              <a:gd name="connsiteY13" fmla="*/ 2209205 h 5524080"/>
              <a:gd name="connsiteX0" fmla="*/ 0 w 9289032"/>
              <a:gd name="connsiteY0" fmla="*/ 2209205 h 5253653"/>
              <a:gd name="connsiteX1" fmla="*/ 589806 w 9289032"/>
              <a:gd name="connsiteY1" fmla="*/ 785292 h 5253653"/>
              <a:gd name="connsiteX2" fmla="*/ 2520280 w 9289032"/>
              <a:gd name="connsiteY2" fmla="*/ 1 h 5253653"/>
              <a:gd name="connsiteX3" fmla="*/ 7200800 w 9289032"/>
              <a:gd name="connsiteY3" fmla="*/ 1 h 5253653"/>
              <a:gd name="connsiteX4" fmla="*/ 8699227 w 9289032"/>
              <a:gd name="connsiteY4" fmla="*/ 785293 h 5253653"/>
              <a:gd name="connsiteX5" fmla="*/ 9289029 w 9289032"/>
              <a:gd name="connsiteY5" fmla="*/ 2209208 h 5253653"/>
              <a:gd name="connsiteX6" fmla="*/ 9289032 w 9289032"/>
              <a:gd name="connsiteY6" fmla="*/ 4158433 h 5253653"/>
              <a:gd name="connsiteX7" fmla="*/ 8568952 w 9289032"/>
              <a:gd name="connsiteY7" fmla="*/ 4876008 h 5253653"/>
              <a:gd name="connsiteX8" fmla="*/ 6768752 w 9289032"/>
              <a:gd name="connsiteY8" fmla="*/ 5143502 h 5253653"/>
              <a:gd name="connsiteX9" fmla="*/ 2592288 w 9289032"/>
              <a:gd name="connsiteY9" fmla="*/ 5143502 h 5253653"/>
              <a:gd name="connsiteX10" fmla="*/ 1224136 w 9289032"/>
              <a:gd name="connsiteY10" fmla="*/ 5143502 h 5253653"/>
              <a:gd name="connsiteX11" fmla="*/ 864096 w 9289032"/>
              <a:gd name="connsiteY11" fmla="*/ 5143502 h 5253653"/>
              <a:gd name="connsiteX12" fmla="*/ 1 w 9289032"/>
              <a:gd name="connsiteY12" fmla="*/ 4158430 h 5253653"/>
              <a:gd name="connsiteX13" fmla="*/ 0 w 9289032"/>
              <a:gd name="connsiteY13" fmla="*/ 2209205 h 5253653"/>
              <a:gd name="connsiteX0" fmla="*/ 0 w 9289032"/>
              <a:gd name="connsiteY0" fmla="*/ 2209205 h 5253654"/>
              <a:gd name="connsiteX1" fmla="*/ 589806 w 9289032"/>
              <a:gd name="connsiteY1" fmla="*/ 785292 h 5253654"/>
              <a:gd name="connsiteX2" fmla="*/ 2520280 w 9289032"/>
              <a:gd name="connsiteY2" fmla="*/ 1 h 5253654"/>
              <a:gd name="connsiteX3" fmla="*/ 7200800 w 9289032"/>
              <a:gd name="connsiteY3" fmla="*/ 1 h 5253654"/>
              <a:gd name="connsiteX4" fmla="*/ 8699227 w 9289032"/>
              <a:gd name="connsiteY4" fmla="*/ 785293 h 5253654"/>
              <a:gd name="connsiteX5" fmla="*/ 9289029 w 9289032"/>
              <a:gd name="connsiteY5" fmla="*/ 2209208 h 5253654"/>
              <a:gd name="connsiteX6" fmla="*/ 9289032 w 9289032"/>
              <a:gd name="connsiteY6" fmla="*/ 4158433 h 5253654"/>
              <a:gd name="connsiteX7" fmla="*/ 8928992 w 9289032"/>
              <a:gd name="connsiteY7" fmla="*/ 4876009 h 5253654"/>
              <a:gd name="connsiteX8" fmla="*/ 6768752 w 9289032"/>
              <a:gd name="connsiteY8" fmla="*/ 5143502 h 5253654"/>
              <a:gd name="connsiteX9" fmla="*/ 2592288 w 9289032"/>
              <a:gd name="connsiteY9" fmla="*/ 5143502 h 5253654"/>
              <a:gd name="connsiteX10" fmla="*/ 1224136 w 9289032"/>
              <a:gd name="connsiteY10" fmla="*/ 5143502 h 5253654"/>
              <a:gd name="connsiteX11" fmla="*/ 864096 w 9289032"/>
              <a:gd name="connsiteY11" fmla="*/ 5143502 h 5253654"/>
              <a:gd name="connsiteX12" fmla="*/ 1 w 9289032"/>
              <a:gd name="connsiteY12" fmla="*/ 4158430 h 5253654"/>
              <a:gd name="connsiteX13" fmla="*/ 0 w 9289032"/>
              <a:gd name="connsiteY13" fmla="*/ 2209205 h 5253654"/>
              <a:gd name="connsiteX0" fmla="*/ 0 w 9289032"/>
              <a:gd name="connsiteY0" fmla="*/ 2209204 h 5253653"/>
              <a:gd name="connsiteX1" fmla="*/ 589806 w 9289032"/>
              <a:gd name="connsiteY1" fmla="*/ 785291 h 5253653"/>
              <a:gd name="connsiteX2" fmla="*/ 2232248 w 9289032"/>
              <a:gd name="connsiteY2" fmla="*/ 1 h 5253653"/>
              <a:gd name="connsiteX3" fmla="*/ 7200800 w 9289032"/>
              <a:gd name="connsiteY3" fmla="*/ 0 h 5253653"/>
              <a:gd name="connsiteX4" fmla="*/ 8699227 w 9289032"/>
              <a:gd name="connsiteY4" fmla="*/ 785292 h 5253653"/>
              <a:gd name="connsiteX5" fmla="*/ 9289029 w 9289032"/>
              <a:gd name="connsiteY5" fmla="*/ 2209207 h 5253653"/>
              <a:gd name="connsiteX6" fmla="*/ 9289032 w 9289032"/>
              <a:gd name="connsiteY6" fmla="*/ 4158432 h 5253653"/>
              <a:gd name="connsiteX7" fmla="*/ 8928992 w 9289032"/>
              <a:gd name="connsiteY7" fmla="*/ 4876008 h 5253653"/>
              <a:gd name="connsiteX8" fmla="*/ 6768752 w 9289032"/>
              <a:gd name="connsiteY8" fmla="*/ 5143501 h 5253653"/>
              <a:gd name="connsiteX9" fmla="*/ 2592288 w 9289032"/>
              <a:gd name="connsiteY9" fmla="*/ 5143501 h 5253653"/>
              <a:gd name="connsiteX10" fmla="*/ 1224136 w 9289032"/>
              <a:gd name="connsiteY10" fmla="*/ 5143501 h 5253653"/>
              <a:gd name="connsiteX11" fmla="*/ 864096 w 9289032"/>
              <a:gd name="connsiteY11" fmla="*/ 5143501 h 5253653"/>
              <a:gd name="connsiteX12" fmla="*/ 1 w 9289032"/>
              <a:gd name="connsiteY12" fmla="*/ 4158429 h 5253653"/>
              <a:gd name="connsiteX13" fmla="*/ 0 w 9289032"/>
              <a:gd name="connsiteY13" fmla="*/ 2209204 h 5253653"/>
              <a:gd name="connsiteX0" fmla="*/ 0 w 9289032"/>
              <a:gd name="connsiteY0" fmla="*/ 2209204 h 5253653"/>
              <a:gd name="connsiteX1" fmla="*/ 720080 w 9289032"/>
              <a:gd name="connsiteY1" fmla="*/ 649160 h 5253653"/>
              <a:gd name="connsiteX2" fmla="*/ 2232248 w 9289032"/>
              <a:gd name="connsiteY2" fmla="*/ 1 h 5253653"/>
              <a:gd name="connsiteX3" fmla="*/ 7200800 w 9289032"/>
              <a:gd name="connsiteY3" fmla="*/ 0 h 5253653"/>
              <a:gd name="connsiteX4" fmla="*/ 8699227 w 9289032"/>
              <a:gd name="connsiteY4" fmla="*/ 785292 h 5253653"/>
              <a:gd name="connsiteX5" fmla="*/ 9289029 w 9289032"/>
              <a:gd name="connsiteY5" fmla="*/ 2209207 h 5253653"/>
              <a:gd name="connsiteX6" fmla="*/ 9289032 w 9289032"/>
              <a:gd name="connsiteY6" fmla="*/ 4158432 h 5253653"/>
              <a:gd name="connsiteX7" fmla="*/ 8928992 w 9289032"/>
              <a:gd name="connsiteY7" fmla="*/ 4876008 h 5253653"/>
              <a:gd name="connsiteX8" fmla="*/ 6768752 w 9289032"/>
              <a:gd name="connsiteY8" fmla="*/ 5143501 h 5253653"/>
              <a:gd name="connsiteX9" fmla="*/ 2592288 w 9289032"/>
              <a:gd name="connsiteY9" fmla="*/ 5143501 h 5253653"/>
              <a:gd name="connsiteX10" fmla="*/ 1224136 w 9289032"/>
              <a:gd name="connsiteY10" fmla="*/ 5143501 h 5253653"/>
              <a:gd name="connsiteX11" fmla="*/ 864096 w 9289032"/>
              <a:gd name="connsiteY11" fmla="*/ 5143501 h 5253653"/>
              <a:gd name="connsiteX12" fmla="*/ 1 w 9289032"/>
              <a:gd name="connsiteY12" fmla="*/ 4158429 h 5253653"/>
              <a:gd name="connsiteX13" fmla="*/ 0 w 9289032"/>
              <a:gd name="connsiteY13" fmla="*/ 2209204 h 5253653"/>
              <a:gd name="connsiteX0" fmla="*/ 0 w 9289032"/>
              <a:gd name="connsiteY0" fmla="*/ 2209204 h 5253653"/>
              <a:gd name="connsiteX1" fmla="*/ 576064 w 9289032"/>
              <a:gd name="connsiteY1" fmla="*/ 709746 h 5253653"/>
              <a:gd name="connsiteX2" fmla="*/ 2232248 w 9289032"/>
              <a:gd name="connsiteY2" fmla="*/ 1 h 5253653"/>
              <a:gd name="connsiteX3" fmla="*/ 7200800 w 9289032"/>
              <a:gd name="connsiteY3" fmla="*/ 0 h 5253653"/>
              <a:gd name="connsiteX4" fmla="*/ 8699227 w 9289032"/>
              <a:gd name="connsiteY4" fmla="*/ 785292 h 5253653"/>
              <a:gd name="connsiteX5" fmla="*/ 9289029 w 9289032"/>
              <a:gd name="connsiteY5" fmla="*/ 2209207 h 5253653"/>
              <a:gd name="connsiteX6" fmla="*/ 9289032 w 9289032"/>
              <a:gd name="connsiteY6" fmla="*/ 4158432 h 5253653"/>
              <a:gd name="connsiteX7" fmla="*/ 8928992 w 9289032"/>
              <a:gd name="connsiteY7" fmla="*/ 4876008 h 5253653"/>
              <a:gd name="connsiteX8" fmla="*/ 6768752 w 9289032"/>
              <a:gd name="connsiteY8" fmla="*/ 5143501 h 5253653"/>
              <a:gd name="connsiteX9" fmla="*/ 2592288 w 9289032"/>
              <a:gd name="connsiteY9" fmla="*/ 5143501 h 5253653"/>
              <a:gd name="connsiteX10" fmla="*/ 1224136 w 9289032"/>
              <a:gd name="connsiteY10" fmla="*/ 5143501 h 5253653"/>
              <a:gd name="connsiteX11" fmla="*/ 864096 w 9289032"/>
              <a:gd name="connsiteY11" fmla="*/ 5143501 h 5253653"/>
              <a:gd name="connsiteX12" fmla="*/ 1 w 9289032"/>
              <a:gd name="connsiteY12" fmla="*/ 4158429 h 5253653"/>
              <a:gd name="connsiteX13" fmla="*/ 0 w 9289032"/>
              <a:gd name="connsiteY13" fmla="*/ 2209204 h 5253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89032" h="5253653">
                <a:moveTo>
                  <a:pt x="0" y="2209204"/>
                </a:moveTo>
                <a:cubicBezTo>
                  <a:pt x="1" y="1675133"/>
                  <a:pt x="204023" y="1077946"/>
                  <a:pt x="576064" y="709746"/>
                </a:cubicBezTo>
                <a:cubicBezTo>
                  <a:pt x="948105" y="341546"/>
                  <a:pt x="1698177" y="0"/>
                  <a:pt x="2232248" y="1"/>
                </a:cubicBezTo>
                <a:lnTo>
                  <a:pt x="7200800" y="0"/>
                </a:lnTo>
                <a:cubicBezTo>
                  <a:pt x="7734871" y="1"/>
                  <a:pt x="8351189" y="417091"/>
                  <a:pt x="8699227" y="785292"/>
                </a:cubicBezTo>
                <a:cubicBezTo>
                  <a:pt x="9047265" y="1153493"/>
                  <a:pt x="9289030" y="1675136"/>
                  <a:pt x="9289029" y="2209207"/>
                </a:cubicBezTo>
                <a:cubicBezTo>
                  <a:pt x="9289030" y="2858949"/>
                  <a:pt x="9289031" y="3508690"/>
                  <a:pt x="9289032" y="4158432"/>
                </a:cubicBezTo>
                <a:lnTo>
                  <a:pt x="8928992" y="4876008"/>
                </a:lnTo>
                <a:cubicBezTo>
                  <a:pt x="8551346" y="5253653"/>
                  <a:pt x="7302823" y="5143501"/>
                  <a:pt x="6768752" y="5143501"/>
                </a:cubicBezTo>
                <a:lnTo>
                  <a:pt x="2592288" y="5143501"/>
                </a:lnTo>
                <a:lnTo>
                  <a:pt x="1224136" y="5143501"/>
                </a:lnTo>
                <a:cubicBezTo>
                  <a:pt x="972108" y="5107497"/>
                  <a:pt x="1010919" y="5123169"/>
                  <a:pt x="864096" y="5143501"/>
                </a:cubicBezTo>
                <a:cubicBezTo>
                  <a:pt x="660074" y="4979322"/>
                  <a:pt x="0" y="4692501"/>
                  <a:pt x="1" y="4158429"/>
                </a:cubicBezTo>
                <a:cubicBezTo>
                  <a:pt x="1" y="3508687"/>
                  <a:pt x="0" y="2858946"/>
                  <a:pt x="0" y="22092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5400" dirty="0">
              <a:solidFill>
                <a:schemeClr val="tx1"/>
              </a:solidFill>
              <a:latin typeface="Carmela" pitchFamily="2" charset="-79"/>
              <a:ea typeface="Carmela" pitchFamily="2" charset="-79"/>
              <a:cs typeface="Carmela" pitchFamily="2" charset="-79"/>
            </a:endParaRPr>
          </a:p>
        </p:txBody>
      </p:sp>
      <p:pic>
        <p:nvPicPr>
          <p:cNvPr id="11272" name="Picture 8" descr="https://s3-eu-west-1.amazonaws.com/schooly/vitkin/vitkin/%D7%9E%D7%A0%D7%95%D7%A8%D7%94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64543"/>
            <a:ext cx="1363412" cy="1859135"/>
          </a:xfrm>
          <a:prstGeom prst="rect">
            <a:avLst/>
          </a:prstGeom>
          <a:noFill/>
        </p:spPr>
      </p:pic>
      <p:grpSp>
        <p:nvGrpSpPr>
          <p:cNvPr id="27" name="קבוצה 26"/>
          <p:cNvGrpSpPr/>
          <p:nvPr/>
        </p:nvGrpSpPr>
        <p:grpSpPr>
          <a:xfrm>
            <a:off x="-684584" y="7468294"/>
            <a:ext cx="9505056" cy="411510"/>
            <a:chOff x="323528" y="4388732"/>
            <a:chExt cx="8568952" cy="411510"/>
          </a:xfrm>
        </p:grpSpPr>
        <p:sp>
          <p:nvSpPr>
            <p:cNvPr id="24" name="מלבן 23"/>
            <p:cNvSpPr/>
            <p:nvPr/>
          </p:nvSpPr>
          <p:spPr>
            <a:xfrm flipV="1">
              <a:off x="323528" y="4587974"/>
              <a:ext cx="8568952" cy="212268"/>
            </a:xfrm>
            <a:prstGeom prst="rect">
              <a:avLst/>
            </a:prstGeom>
            <a:solidFill>
              <a:srgbClr val="E725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5" name="מלבן 24"/>
            <p:cNvSpPr/>
            <p:nvPr/>
          </p:nvSpPr>
          <p:spPr>
            <a:xfrm flipV="1">
              <a:off x="323528" y="4392488"/>
              <a:ext cx="8568952" cy="21226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6" name="מלבן 25"/>
            <p:cNvSpPr/>
            <p:nvPr/>
          </p:nvSpPr>
          <p:spPr>
            <a:xfrm flipV="1">
              <a:off x="323528" y="4388732"/>
              <a:ext cx="8568952" cy="7200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123728" y="267494"/>
            <a:ext cx="4392488" cy="95410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3600" b="1" spc="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</a:rPr>
              <a:t>נתיב האור </a:t>
            </a:r>
          </a:p>
          <a:p>
            <a:pPr algn="ctr"/>
            <a:r>
              <a:rPr lang="he-IL" b="1" dirty="0" smtClean="0">
                <a:solidFill>
                  <a:schemeClr val="bg1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</a:rPr>
              <a:t> דרך חיים נבונה בסביבת חשמל</a:t>
            </a:r>
            <a:endParaRPr lang="he-IL" b="1" dirty="0">
              <a:solidFill>
                <a:schemeClr val="bg1">
                  <a:lumMod val="65000"/>
                </a:schemeClr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92080" y="1779662"/>
            <a:ext cx="3600400" cy="298543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4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mela" pitchFamily="2" charset="-79"/>
                <a:ea typeface="Carmela" pitchFamily="2" charset="-79"/>
              </a:rPr>
              <a:t>החשמל בבית ובקהילה</a:t>
            </a:r>
          </a:p>
          <a:p>
            <a:pPr algn="ctr"/>
            <a:r>
              <a:rPr lang="he-IL" sz="2800" b="1" spc="300" dirty="0" smtClean="0">
                <a:solidFill>
                  <a:srgbClr val="002060"/>
                </a:solidFill>
                <a:latin typeface="Carmela" pitchFamily="2" charset="-79"/>
                <a:ea typeface="Carmela" pitchFamily="2" charset="-79"/>
              </a:rPr>
              <a:t>(פרק ב- מתוך המקראה לתלמיד)</a:t>
            </a:r>
            <a:endParaRPr lang="he-IL" sz="2400" b="1" dirty="0">
              <a:solidFill>
                <a:srgbClr val="002060"/>
              </a:solidFill>
              <a:latin typeface="Carmela" pitchFamily="2" charset="-79"/>
              <a:ea typeface="Carmela" pitchFamily="2" charset="-79"/>
            </a:endParaRPr>
          </a:p>
        </p:txBody>
      </p:sp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695073">
            <a:off x="125321" y="2358737"/>
            <a:ext cx="1325318" cy="147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2123728" y="845299"/>
            <a:ext cx="439248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mela" pitchFamily="2" charset="-79"/>
                <a:ea typeface="Carmela" pitchFamily="2" charset="-79"/>
                <a:cs typeface="Carmela" pitchFamily="2" charset="-79"/>
              </a:rPr>
              <a:t>................ </a:t>
            </a:r>
            <a:endParaRPr lang="he-I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rmela" pitchFamily="2" charset="-79"/>
              <a:ea typeface="Carmela" pitchFamily="2" charset="-79"/>
              <a:cs typeface="Carmela" pitchFamily="2" charset="-79"/>
            </a:endParaRPr>
          </a:p>
        </p:txBody>
      </p:sp>
      <p:pic>
        <p:nvPicPr>
          <p:cNvPr id="17" name="Picture 16" descr="Capture 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1218" y="1779662"/>
            <a:ext cx="3870862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11560" y="339502"/>
            <a:ext cx="7772400" cy="1102519"/>
          </a:xfrm>
        </p:spPr>
        <p:txBody>
          <a:bodyPr/>
          <a:lstStyle/>
          <a:p>
            <a:r>
              <a:rPr lang="he-IL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כיצד פועלים </a:t>
            </a:r>
            <a:r>
              <a:rPr lang="he-IL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מכשירי חשמל?</a:t>
            </a:r>
            <a:endParaRPr lang="he-IL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259632" y="1419622"/>
            <a:ext cx="6836296" cy="2880320"/>
          </a:xfrm>
        </p:spPr>
        <p:txBody>
          <a:bodyPr>
            <a:normAutofit/>
          </a:bodyPr>
          <a:lstStyle/>
          <a:p>
            <a:pPr marL="457200" indent="-457200" algn="r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e-IL" sz="2800" dirty="0" smtClean="0">
                <a:solidFill>
                  <a:srgbClr val="002060"/>
                </a:solidFill>
              </a:rPr>
              <a:t>כאשר זרם חשמלי עובר דרך </a:t>
            </a:r>
            <a:r>
              <a:rPr lang="he-IL" sz="2400" dirty="0" smtClean="0">
                <a:solidFill>
                  <a:schemeClr val="tx1"/>
                </a:solidFill>
                <a:hlinkClick r:id="rId2" action="ppaction://hlinksldjump"/>
              </a:rPr>
              <a:t>התנגדות חשמלית </a:t>
            </a:r>
            <a:r>
              <a:rPr lang="he-IL" sz="2800" dirty="0" smtClean="0">
                <a:solidFill>
                  <a:srgbClr val="002060"/>
                </a:solidFill>
              </a:rPr>
              <a:t>נוצר חום. במרבית המכשירים מותקן גוף חימום המסייע בתהליך זה</a:t>
            </a:r>
            <a:endParaRPr lang="he-IL" dirty="0" smtClean="0">
              <a:solidFill>
                <a:srgbClr val="002060"/>
              </a:solidFill>
            </a:endParaRPr>
          </a:p>
          <a:p>
            <a:pPr marL="457200" indent="-457200" algn="r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e-IL" sz="2800" dirty="0" smtClean="0">
                <a:solidFill>
                  <a:srgbClr val="002060"/>
                </a:solidFill>
              </a:rPr>
              <a:t>במכשירי חשמל המבצעים עבודה האנרגיה החשמלית הופכת לאנרגיה מכאנית (תנועה)</a:t>
            </a:r>
          </a:p>
          <a:p>
            <a:pPr marL="457200" indent="-457200" algn="r">
              <a:buFont typeface="Arial" panose="020B0604020202020204" pitchFamily="34" charset="0"/>
              <a:buChar char="•"/>
            </a:pPr>
            <a:endParaRPr lang="he-IL" dirty="0" smtClean="0">
              <a:solidFill>
                <a:schemeClr val="tx1"/>
              </a:solidFill>
            </a:endParaRPr>
          </a:p>
          <a:p>
            <a:pPr marL="457200" indent="-457200" algn="r"/>
            <a:endParaRPr lang="he-IL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e-IL" dirty="0" smtClean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635646"/>
            <a:ext cx="792088" cy="792088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300387"/>
            <a:ext cx="639515" cy="6395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4079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3568" y="411510"/>
            <a:ext cx="7772400" cy="1102519"/>
          </a:xfrm>
        </p:spPr>
        <p:txBody>
          <a:bodyPr/>
          <a:lstStyle/>
          <a:p>
            <a:r>
              <a:rPr lang="he-IL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התנגדות חשמלית </a:t>
            </a:r>
            <a:endParaRPr lang="he-IL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2411760" y="1347614"/>
            <a:ext cx="6228184" cy="3075648"/>
          </a:xfrm>
        </p:spPr>
        <p:txBody>
          <a:bodyPr>
            <a:noAutofit/>
          </a:bodyPr>
          <a:lstStyle/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he-IL" sz="2400" dirty="0" smtClean="0">
                <a:solidFill>
                  <a:srgbClr val="002060"/>
                </a:solidFill>
              </a:rPr>
              <a:t>התנגדות חשמלית היא </a:t>
            </a:r>
            <a:r>
              <a:rPr lang="he-IL" sz="2400" b="1" dirty="0" smtClean="0">
                <a:solidFill>
                  <a:srgbClr val="002060"/>
                </a:solidFill>
              </a:rPr>
              <a:t>תכונה</a:t>
            </a:r>
            <a:r>
              <a:rPr lang="he-IL" sz="2400" dirty="0" smtClean="0">
                <a:solidFill>
                  <a:srgbClr val="002060"/>
                </a:solidFill>
              </a:rPr>
              <a:t> שיש לחומרים השונים בטבע אשר להתנגד למעבר של זרם חשמלי בהם</a:t>
            </a:r>
          </a:p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he-IL" sz="2400" dirty="0" smtClean="0">
                <a:solidFill>
                  <a:srgbClr val="002060"/>
                </a:solidFill>
              </a:rPr>
              <a:t>בחומרים מסוימים התנגדות גדולה יותר ובאחרים התנגדות קטנה יותר</a:t>
            </a:r>
          </a:p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he-IL" sz="2400" dirty="0" smtClean="0">
                <a:solidFill>
                  <a:srgbClr val="002060"/>
                </a:solidFill>
              </a:rPr>
              <a:t>בחומרים בעלי התנגדות קטנה יותר מספר האלקטרונים העוברים בכל שניה גדול יותר ובחומרים בעלי התנגדות גדולה יותר מספר האלקטרונים העובר בכל שניה קטן יותר</a:t>
            </a:r>
            <a:endParaRPr lang="he-IL" sz="2400" dirty="0">
              <a:solidFill>
                <a:srgbClr val="002060"/>
              </a:solidFill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1728350"/>
            <a:ext cx="2736304" cy="2136347"/>
          </a:xfrm>
          <a:prstGeom prst="rect">
            <a:avLst/>
          </a:prstGeom>
        </p:spPr>
      </p:pic>
      <p:sp>
        <p:nvSpPr>
          <p:cNvPr id="5" name="אליפסה 4">
            <a:hlinkClick r:id="rId3" action="ppaction://hlinksldjump"/>
          </p:cNvPr>
          <p:cNvSpPr/>
          <p:nvPr/>
        </p:nvSpPr>
        <p:spPr>
          <a:xfrm>
            <a:off x="539552" y="405111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dirty="0" smtClean="0"/>
              <a:t>חזרה</a:t>
            </a:r>
            <a:endParaRPr lang="he-IL" sz="1400" dirty="0"/>
          </a:p>
        </p:txBody>
      </p:sp>
    </p:spTree>
    <p:extLst>
      <p:ext uri="{BB962C8B-B14F-4D97-AF65-F5344CB8AC3E}">
        <p14:creationId xmlns="" xmlns:p14="http://schemas.microsoft.com/office/powerpoint/2010/main" val="305552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395536" y="555526"/>
            <a:ext cx="8136904" cy="864096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he-IL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כיצד שומרים על הבטיחות בסביבת חשמל?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he-IL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2915816" y="1491630"/>
            <a:ext cx="5544616" cy="3312368"/>
          </a:xfrm>
        </p:spPr>
        <p:txBody>
          <a:bodyPr>
            <a:normAutofit fontScale="25000" lnSpcReduction="20000"/>
          </a:bodyPr>
          <a:lstStyle/>
          <a:p>
            <a:pPr marL="457200" indent="-457200" algn="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e-IL" sz="8000" dirty="0" smtClean="0">
                <a:solidFill>
                  <a:srgbClr val="002060"/>
                </a:solidFill>
              </a:rPr>
              <a:t>משתמשים במכשירי חשמל רק </a:t>
            </a:r>
            <a:r>
              <a:rPr lang="he-IL" sz="8000" b="1" dirty="0" smtClean="0">
                <a:solidFill>
                  <a:srgbClr val="002060"/>
                </a:solidFill>
              </a:rPr>
              <a:t>בידיים יבשות</a:t>
            </a:r>
          </a:p>
          <a:p>
            <a:pPr marL="457200" indent="-457200" algn="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e-IL" sz="8000" b="1" dirty="0" smtClean="0">
                <a:solidFill>
                  <a:srgbClr val="002060"/>
                </a:solidFill>
              </a:rPr>
              <a:t>לא מתקרבים למכשירי חשמל כשאנו רטובים או יחפים- </a:t>
            </a:r>
            <a:r>
              <a:rPr lang="he-IL" sz="8000" dirty="0" smtClean="0">
                <a:solidFill>
                  <a:srgbClr val="002060"/>
                </a:solidFill>
              </a:rPr>
              <a:t>אלא נועלים נעליים, סנדלים או כפכפים</a:t>
            </a:r>
          </a:p>
          <a:p>
            <a:pPr marL="457200" indent="-457200" algn="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e-IL" sz="8000" dirty="0" smtClean="0">
                <a:solidFill>
                  <a:srgbClr val="002060"/>
                </a:solidFill>
              </a:rPr>
              <a:t>אם השקע בקיר לא קבוע בצורה טובה- אל תתקרבו ! הזמינו חשמלאי</a:t>
            </a:r>
          </a:p>
          <a:p>
            <a:pPr marL="457200" indent="-457200" algn="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e-IL" sz="8000" b="1" dirty="0" smtClean="0">
                <a:solidFill>
                  <a:srgbClr val="002060"/>
                </a:solidFill>
              </a:rPr>
              <a:t>אסור למשוך בחוט החשמל כדי להוציא את התקע מהשקע. </a:t>
            </a:r>
            <a:r>
              <a:rPr lang="he-IL" sz="8000" dirty="0" smtClean="0">
                <a:solidFill>
                  <a:srgbClr val="002060"/>
                </a:solidFill>
              </a:rPr>
              <a:t>יש להניח יד אחת על השקע ולשלוף את התקע ביד האחרת</a:t>
            </a:r>
          </a:p>
          <a:p>
            <a:pPr marL="457200" indent="-457200" algn="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e-IL" sz="8000" b="1" dirty="0" smtClean="0">
                <a:solidFill>
                  <a:srgbClr val="002060"/>
                </a:solidFill>
              </a:rPr>
              <a:t>אסור להכניס חפצים זרים לשקע חשמלי</a:t>
            </a:r>
          </a:p>
          <a:p>
            <a:pPr marL="457200" indent="-457200" algn="r">
              <a:buFont typeface="Arial" panose="020B0604020202020204" pitchFamily="34" charset="0"/>
              <a:buChar char="•"/>
            </a:pPr>
            <a:endParaRPr lang="he-IL" dirty="0"/>
          </a:p>
        </p:txBody>
      </p:sp>
      <p:pic>
        <p:nvPicPr>
          <p:cNvPr id="4" name="תמונה 3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35646"/>
            <a:ext cx="1728192" cy="32403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61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2411760" y="1347614"/>
            <a:ext cx="6192688" cy="3384376"/>
          </a:xfrm>
        </p:spPr>
        <p:txBody>
          <a:bodyPr>
            <a:noAutofit/>
          </a:bodyPr>
          <a:lstStyle/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he-IL" sz="2000" b="1" dirty="0" smtClean="0">
                <a:solidFill>
                  <a:srgbClr val="002060"/>
                </a:solidFill>
              </a:rPr>
              <a:t>אם משתמשים בכבל מאריך, יש לחבר אותו קודם כל למכשיר החשמלי ורק אחר כך לשקע</a:t>
            </a:r>
          </a:p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he-IL" sz="2000" dirty="0" smtClean="0">
                <a:solidFill>
                  <a:srgbClr val="002060"/>
                </a:solidFill>
              </a:rPr>
              <a:t>כאשר רוצים לנתק את המכשיר יש לנתק קודם כל את הכבל המעריך מהשקע ורק אחר כך לנתק אותו מהמכשיר</a:t>
            </a:r>
          </a:p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he-IL" sz="2000" dirty="0" smtClean="0">
                <a:solidFill>
                  <a:srgbClr val="002060"/>
                </a:solidFill>
              </a:rPr>
              <a:t>אם יש ילדים קטנים בבית רצוי מאד </a:t>
            </a:r>
            <a:r>
              <a:rPr lang="he-IL" sz="2000" b="1" dirty="0" smtClean="0">
                <a:solidFill>
                  <a:srgbClr val="002060"/>
                </a:solidFill>
              </a:rPr>
              <a:t>לכסות את השקעים </a:t>
            </a:r>
            <a:r>
              <a:rPr lang="he-IL" sz="2000" dirty="0" smtClean="0">
                <a:solidFill>
                  <a:srgbClr val="002060"/>
                </a:solidFill>
              </a:rPr>
              <a:t>במכסים מתאימים</a:t>
            </a:r>
          </a:p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he-IL" sz="2000" b="1" dirty="0" smtClean="0">
                <a:solidFill>
                  <a:srgbClr val="002060"/>
                </a:solidFill>
              </a:rPr>
              <a:t>אין להניח על תנור חשמלי או בקרבתו בגדים או חפצים דליקים</a:t>
            </a:r>
          </a:p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he-IL" sz="2000" dirty="0" smtClean="0">
                <a:solidFill>
                  <a:srgbClr val="002060"/>
                </a:solidFill>
              </a:rPr>
              <a:t>כאשר עוזבים את הבית לתקופה ארוכה, מומלץ לנתק מהשקעים את כל מכשירי החשמל</a:t>
            </a:r>
          </a:p>
          <a:p>
            <a:pPr marL="457200" indent="-457200" algn="r">
              <a:buFont typeface="Arial" panose="020B0604020202020204" pitchFamily="34" charset="0"/>
              <a:buChar char="•"/>
            </a:pPr>
            <a:endParaRPr lang="he-IL" sz="1600" dirty="0" smtClean="0">
              <a:solidFill>
                <a:schemeClr val="tx1"/>
              </a:solidFill>
            </a:endParaRPr>
          </a:p>
          <a:p>
            <a:pPr marL="457200" indent="-457200" algn="r">
              <a:buFont typeface="Arial" panose="020B0604020202020204" pitchFamily="34" charset="0"/>
              <a:buChar char="•"/>
            </a:pPr>
            <a:endParaRPr lang="he-IL" sz="1800" dirty="0" smtClean="0"/>
          </a:p>
        </p:txBody>
      </p:sp>
      <p:pic>
        <p:nvPicPr>
          <p:cNvPr id="4" name="תמונה 3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7654"/>
            <a:ext cx="1800200" cy="3096344"/>
          </a:xfrm>
          <a:prstGeom prst="rect">
            <a:avLst/>
          </a:prstGeom>
        </p:spPr>
      </p:pic>
      <p:sp>
        <p:nvSpPr>
          <p:cNvPr id="6" name="כותרת 1"/>
          <p:cNvSpPr txBox="1">
            <a:spLocks/>
          </p:cNvSpPr>
          <p:nvPr/>
        </p:nvSpPr>
        <p:spPr>
          <a:xfrm>
            <a:off x="395536" y="555526"/>
            <a:ext cx="8136904" cy="86409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כיצד שומרים על הבטיחות בסביבת חשמל?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he-IL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638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11560" y="267494"/>
            <a:ext cx="7632848" cy="648072"/>
          </a:xfrm>
        </p:spPr>
        <p:txBody>
          <a:bodyPr/>
          <a:lstStyle/>
          <a:p>
            <a:r>
              <a:rPr lang="he-IL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מדוע אסור לגעת במכשירי חשמל רגליים יחפות ? </a:t>
            </a:r>
            <a:endParaRPr lang="he-IL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971600" y="1563638"/>
            <a:ext cx="7848872" cy="3096344"/>
          </a:xfrm>
        </p:spPr>
        <p:txBody>
          <a:bodyPr>
            <a:normAutofit/>
          </a:bodyPr>
          <a:lstStyle/>
          <a:p>
            <a:pPr algn="r"/>
            <a:r>
              <a:rPr lang="he-IL" sz="2000" dirty="0" smtClean="0">
                <a:solidFill>
                  <a:srgbClr val="002060"/>
                </a:solidFill>
              </a:rPr>
              <a:t>תחנת הכוח שנמצאות בכדור הארץ מחוברות לאדמה אשר מוליכה חשמל- בצד אחד של המעגל המתח החשמלי. גם גוף האדם הוא מוליך זרם חשמלי</a:t>
            </a:r>
          </a:p>
          <a:p>
            <a:pPr algn="r"/>
            <a:r>
              <a:rPr lang="he-IL" sz="2000" dirty="0" smtClean="0">
                <a:solidFill>
                  <a:srgbClr val="002060"/>
                </a:solidFill>
              </a:rPr>
              <a:t>כאשר נוגעים במכשיר חשמלי שיש בו תקלה וגוף המכשיר מחושמל, עלול גופנו לסגור מעגל חשמלי כשצידו האחד המכשיר החשמלי וצידו האחר כדור הארץ- כלומר אנו נתחשמל.</a:t>
            </a:r>
          </a:p>
          <a:p>
            <a:pPr algn="r"/>
            <a:r>
              <a:rPr lang="he-IL" sz="2400" b="1" dirty="0" smtClean="0">
                <a:solidFill>
                  <a:srgbClr val="002060"/>
                </a:solidFill>
              </a:rPr>
              <a:t>נעילת נעליים תמנע סגירת מעגל חשמלי </a:t>
            </a:r>
          </a:p>
          <a:p>
            <a:pPr algn="r"/>
            <a:r>
              <a:rPr lang="he-IL" sz="2400" b="1" dirty="0" smtClean="0">
                <a:solidFill>
                  <a:srgbClr val="002060"/>
                </a:solidFill>
              </a:rPr>
              <a:t>שעוללה לסכן את חיינו </a:t>
            </a:r>
            <a:endParaRPr lang="he-IL" sz="2400" b="1" dirty="0">
              <a:solidFill>
                <a:srgbClr val="002060"/>
              </a:solidFill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075806"/>
            <a:ext cx="2808312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54777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78544" y="267494"/>
            <a:ext cx="7772400" cy="1102519"/>
          </a:xfrm>
        </p:spPr>
        <p:txBody>
          <a:bodyPr/>
          <a:lstStyle/>
          <a:p>
            <a:r>
              <a:rPr lang="he-IL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כללים להחלפת נורה בבית</a:t>
            </a:r>
            <a:endParaRPr lang="he-IL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323528" y="1131590"/>
            <a:ext cx="8352928" cy="3744416"/>
          </a:xfrm>
        </p:spPr>
        <p:txBody>
          <a:bodyPr>
            <a:normAutofit fontScale="62500" lnSpcReduction="20000"/>
          </a:bodyPr>
          <a:lstStyle/>
          <a:p>
            <a:pPr marL="457200" indent="-457200" algn="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e-IL" dirty="0" smtClean="0">
                <a:solidFill>
                  <a:srgbClr val="002060"/>
                </a:solidFill>
              </a:rPr>
              <a:t>יש להעביר את </a:t>
            </a:r>
            <a:r>
              <a:rPr lang="he-IL" b="1" dirty="0" smtClean="0">
                <a:solidFill>
                  <a:srgbClr val="002060"/>
                </a:solidFill>
              </a:rPr>
              <a:t>מפסק המנורה למצב כבוי</a:t>
            </a:r>
          </a:p>
          <a:p>
            <a:pPr marL="457200" indent="-457200" algn="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e-IL" dirty="0" smtClean="0">
                <a:solidFill>
                  <a:srgbClr val="002060"/>
                </a:solidFill>
              </a:rPr>
              <a:t>יש </a:t>
            </a:r>
            <a:r>
              <a:rPr lang="he-IL" b="1" dirty="0" smtClean="0">
                <a:solidFill>
                  <a:srgbClr val="002060"/>
                </a:solidFill>
              </a:rPr>
              <a:t>לנעול נעליים </a:t>
            </a:r>
            <a:r>
              <a:rPr lang="he-IL" dirty="0" smtClean="0">
                <a:solidFill>
                  <a:srgbClr val="002060"/>
                </a:solidFill>
              </a:rPr>
              <a:t>בעלות סוליה מחומר מבודד- גומי, עץ או חומר פלסטי מתאים</a:t>
            </a:r>
          </a:p>
          <a:p>
            <a:pPr marL="457200" indent="-457200" algn="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e-IL" dirty="0" smtClean="0">
                <a:solidFill>
                  <a:srgbClr val="002060"/>
                </a:solidFill>
              </a:rPr>
              <a:t>יש לוודא </a:t>
            </a:r>
            <a:r>
              <a:rPr lang="he-IL" b="1" dirty="0" smtClean="0">
                <a:solidFill>
                  <a:srgbClr val="002060"/>
                </a:solidFill>
              </a:rPr>
              <a:t>שבית המנורה תקין</a:t>
            </a:r>
            <a:r>
              <a:rPr lang="he-IL" dirty="0" smtClean="0">
                <a:solidFill>
                  <a:srgbClr val="002060"/>
                </a:solidFill>
              </a:rPr>
              <a:t> ושאין בו סדקים או שברים</a:t>
            </a:r>
          </a:p>
          <a:p>
            <a:pPr marL="457200" indent="-457200" algn="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e-IL" dirty="0" smtClean="0">
                <a:solidFill>
                  <a:srgbClr val="002060"/>
                </a:solidFill>
              </a:rPr>
              <a:t>יש לוודא </a:t>
            </a:r>
            <a:r>
              <a:rPr lang="he-IL" b="1" dirty="0" smtClean="0">
                <a:solidFill>
                  <a:srgbClr val="002060"/>
                </a:solidFill>
              </a:rPr>
              <a:t>שהידיים יבשות </a:t>
            </a:r>
            <a:r>
              <a:rPr lang="he-IL" dirty="0" smtClean="0">
                <a:solidFill>
                  <a:srgbClr val="002060"/>
                </a:solidFill>
              </a:rPr>
              <a:t>לחלוטין</a:t>
            </a:r>
          </a:p>
          <a:p>
            <a:pPr marL="457200" indent="-457200" algn="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e-IL" dirty="0" smtClean="0">
                <a:solidFill>
                  <a:srgbClr val="002060"/>
                </a:solidFill>
              </a:rPr>
              <a:t>הוציאו בעדינות את הנורה הישנה כשיד אחת אוחזת את בית הנורה החיצוני והיד השנייה מבריגה החוצה את הנורה הישנה.</a:t>
            </a:r>
          </a:p>
          <a:p>
            <a:pPr marL="457200" indent="-457200" algn="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e-IL" dirty="0" smtClean="0">
                <a:solidFill>
                  <a:srgbClr val="002060"/>
                </a:solidFill>
              </a:rPr>
              <a:t>הכניסו באותה צורה את הנורה החדשה לבית הנורה, רדו מהסולם והתרחקו ממנו ורק אז העבירו את המפסק למצב דלוק</a:t>
            </a:r>
          </a:p>
          <a:p>
            <a:pPr>
              <a:lnSpc>
                <a:spcPct val="120000"/>
              </a:lnSpc>
            </a:pPr>
            <a:r>
              <a:rPr lang="he-IL" sz="3400" b="1" dirty="0" smtClean="0">
                <a:solidFill>
                  <a:srgbClr val="002060"/>
                </a:solidFill>
              </a:rPr>
              <a:t>אין לבצע פעולה זו ללא השגת מבוגר   </a:t>
            </a:r>
            <a:endParaRPr lang="he-IL" sz="3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768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39552" y="245095"/>
            <a:ext cx="7772400" cy="1102519"/>
          </a:xfrm>
        </p:spPr>
        <p:txBody>
          <a:bodyPr/>
          <a:lstStyle/>
          <a:p>
            <a:r>
              <a:rPr lang="he-IL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כיצד שומרים על בטיחות מחוץ לבית?</a:t>
            </a:r>
            <a:endParaRPr lang="he-IL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755576" y="915566"/>
            <a:ext cx="7344816" cy="4104456"/>
          </a:xfrm>
        </p:spPr>
        <p:txBody>
          <a:bodyPr>
            <a:normAutofit/>
          </a:bodyPr>
          <a:lstStyle/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he-IL" sz="2400" dirty="0" smtClean="0">
                <a:solidFill>
                  <a:srgbClr val="002060"/>
                </a:solidFill>
              </a:rPr>
              <a:t>כאשר </a:t>
            </a:r>
            <a:r>
              <a:rPr lang="he-IL" sz="2400" dirty="0">
                <a:solidFill>
                  <a:srgbClr val="002060"/>
                </a:solidFill>
              </a:rPr>
              <a:t>מגלים מחוץ לבית חוט חשמל </a:t>
            </a:r>
            <a:r>
              <a:rPr lang="he-IL" sz="2400" dirty="0" smtClean="0">
                <a:solidFill>
                  <a:srgbClr val="002060"/>
                </a:solidFill>
              </a:rPr>
              <a:t>שנקרע               ונפל </a:t>
            </a:r>
            <a:r>
              <a:rPr lang="he-IL" sz="2400" dirty="0">
                <a:solidFill>
                  <a:srgbClr val="002060"/>
                </a:solidFill>
              </a:rPr>
              <a:t>על הכביש או על המדרכה יש להתקשר לחברת חשמל-103 או למשטרה- </a:t>
            </a:r>
            <a:r>
              <a:rPr lang="he-IL" sz="2400" dirty="0" smtClean="0">
                <a:solidFill>
                  <a:srgbClr val="002060"/>
                </a:solidFill>
              </a:rPr>
              <a:t>100</a:t>
            </a:r>
            <a:endParaRPr lang="he-IL" sz="2400" dirty="0">
              <a:solidFill>
                <a:srgbClr val="002060"/>
              </a:solidFill>
            </a:endParaRPr>
          </a:p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he-IL" sz="2400" dirty="0" smtClean="0">
                <a:solidFill>
                  <a:srgbClr val="002060"/>
                </a:solidFill>
              </a:rPr>
              <a:t>על </a:t>
            </a:r>
            <a:r>
              <a:rPr lang="he-IL" sz="2400" dirty="0">
                <a:solidFill>
                  <a:srgbClr val="002060"/>
                </a:solidFill>
              </a:rPr>
              <a:t>עמודי חשמל לא מטפסים</a:t>
            </a:r>
          </a:p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he-IL" sz="2400" dirty="0" smtClean="0">
                <a:solidFill>
                  <a:srgbClr val="002060"/>
                </a:solidFill>
              </a:rPr>
              <a:t>מתחת </a:t>
            </a:r>
            <a:r>
              <a:rPr lang="he-IL" sz="2400" dirty="0">
                <a:solidFill>
                  <a:srgbClr val="002060"/>
                </a:solidFill>
              </a:rPr>
              <a:t>לחוטי חשמל לא משחקים</a:t>
            </a:r>
          </a:p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he-IL" sz="2400" dirty="0" smtClean="0">
                <a:solidFill>
                  <a:srgbClr val="002060"/>
                </a:solidFill>
              </a:rPr>
              <a:t>בקרבת </a:t>
            </a:r>
            <a:r>
              <a:rPr lang="he-IL" sz="2400" dirty="0">
                <a:solidFill>
                  <a:srgbClr val="002060"/>
                </a:solidFill>
              </a:rPr>
              <a:t>עמודי חשמל לא מעיפים עפיפון</a:t>
            </a:r>
          </a:p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he-IL" sz="2400" dirty="0" smtClean="0">
                <a:solidFill>
                  <a:srgbClr val="002060"/>
                </a:solidFill>
              </a:rPr>
              <a:t>אין </a:t>
            </a:r>
            <a:r>
              <a:rPr lang="he-IL" sz="2400" dirty="0">
                <a:solidFill>
                  <a:srgbClr val="002060"/>
                </a:solidFill>
              </a:rPr>
              <a:t>להתקרב לארונות חשמל וחדרי חשמל</a:t>
            </a:r>
          </a:p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he-IL" sz="2400" dirty="0" smtClean="0">
                <a:solidFill>
                  <a:srgbClr val="002060"/>
                </a:solidFill>
              </a:rPr>
              <a:t>אין </a:t>
            </a:r>
            <a:r>
              <a:rPr lang="he-IL" sz="2400" dirty="0">
                <a:solidFill>
                  <a:srgbClr val="002060"/>
                </a:solidFill>
              </a:rPr>
              <a:t>לגעת באנטנה על הגג</a:t>
            </a:r>
          </a:p>
          <a:p>
            <a:pPr algn="r"/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5" name="תמונה 4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248264"/>
            <a:ext cx="1800200" cy="10597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9716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467544" y="463103"/>
            <a:ext cx="7772400" cy="1102519"/>
          </a:xfrm>
        </p:spPr>
        <p:txBody>
          <a:bodyPr/>
          <a:lstStyle/>
          <a:p>
            <a:r>
              <a:rPr lang="he-IL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אילו אמצעי מיגון כנגד התחשמלות אתם מכירים?</a:t>
            </a:r>
            <a:endParaRPr lang="he-IL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2172549" y="1851670"/>
            <a:ext cx="6719931" cy="4032448"/>
          </a:xfrm>
        </p:spPr>
        <p:txBody>
          <a:bodyPr>
            <a:normAutofit/>
          </a:bodyPr>
          <a:lstStyle/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he-IL" sz="2400" b="1" dirty="0" smtClean="0">
                <a:solidFill>
                  <a:srgbClr val="002060"/>
                </a:solidFill>
              </a:rPr>
              <a:t>מפסק פחת- </a:t>
            </a:r>
            <a:r>
              <a:rPr lang="he-IL" sz="2400" dirty="0" smtClean="0">
                <a:solidFill>
                  <a:srgbClr val="002060"/>
                </a:solidFill>
              </a:rPr>
              <a:t>מפסק נגד התחשמלות המותקן בלוח החשמל בבית. במרבית המקרים ינתק את           אספקת החשמל כאשר יש תקלה במערכת          ומשהו בה מחשמל</a:t>
            </a:r>
          </a:p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he-IL" sz="2400" b="1" dirty="0">
                <a:solidFill>
                  <a:srgbClr val="002060"/>
                </a:solidFill>
              </a:rPr>
              <a:t>מגני טיפוס- </a:t>
            </a:r>
            <a:r>
              <a:rPr lang="he-IL" sz="2400" dirty="0" smtClean="0">
                <a:solidFill>
                  <a:srgbClr val="002060"/>
                </a:solidFill>
              </a:rPr>
              <a:t>מותקנים על עמודי חשמל                 והם מאין "קוצים" ממתכת האמורים                    להקשות את הטיפוס עליהם </a:t>
            </a:r>
            <a:endParaRPr lang="he-IL" sz="2400" dirty="0">
              <a:solidFill>
                <a:srgbClr val="002060"/>
              </a:solidFill>
            </a:endParaRPr>
          </a:p>
        </p:txBody>
      </p:sp>
      <p:pic>
        <p:nvPicPr>
          <p:cNvPr id="5" name="תמונה 4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124844"/>
            <a:ext cx="2321502" cy="1311002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3581323"/>
            <a:ext cx="1608271" cy="16547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774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395536" y="195486"/>
            <a:ext cx="7772400" cy="1102519"/>
          </a:xfrm>
        </p:spPr>
        <p:txBody>
          <a:bodyPr/>
          <a:lstStyle/>
          <a:p>
            <a:r>
              <a:rPr lang="he-IL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מהי הארקה?</a:t>
            </a:r>
            <a:endParaRPr lang="he-IL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2232" y="1059582"/>
            <a:ext cx="8417024" cy="3960440"/>
          </a:xfrm>
        </p:spPr>
        <p:txBody>
          <a:bodyPr>
            <a:normAutofit/>
          </a:bodyPr>
          <a:lstStyle/>
          <a:p>
            <a:pPr algn="r"/>
            <a:r>
              <a:rPr lang="he-IL" sz="2400" dirty="0" smtClean="0">
                <a:solidFill>
                  <a:srgbClr val="002060"/>
                </a:solidFill>
              </a:rPr>
              <a:t>הארקה היא אמצעי בטיחות במערכת החשמל. </a:t>
            </a:r>
          </a:p>
          <a:p>
            <a:pPr algn="r"/>
            <a:r>
              <a:rPr lang="he-IL" sz="2400" dirty="0" smtClean="0">
                <a:solidFill>
                  <a:srgbClr val="002060"/>
                </a:solidFill>
              </a:rPr>
              <a:t>הארקה פועלת באמצעות חיבור גוף מוליך לכדור הארץ</a:t>
            </a:r>
          </a:p>
          <a:p>
            <a:pPr algn="r"/>
            <a:r>
              <a:rPr lang="he-IL" sz="1600" dirty="0" smtClean="0">
                <a:solidFill>
                  <a:srgbClr val="002060"/>
                </a:solidFill>
              </a:rPr>
              <a:t>("ארק" ביוונית= חיבור לארץ)</a:t>
            </a:r>
            <a:r>
              <a:rPr lang="he-IL" sz="2400" dirty="0" smtClean="0">
                <a:solidFill>
                  <a:srgbClr val="002060"/>
                </a:solidFill>
              </a:rPr>
              <a:t>.</a:t>
            </a:r>
          </a:p>
          <a:p>
            <a:pPr algn="r"/>
            <a:r>
              <a:rPr lang="he-IL" sz="2400" dirty="0" smtClean="0">
                <a:solidFill>
                  <a:srgbClr val="002060"/>
                </a:solidFill>
              </a:rPr>
              <a:t>זרם חשמלי הוא תנועה של מטענים חשמליים ממתח גבוה למתח נמוך. </a:t>
            </a:r>
          </a:p>
          <a:p>
            <a:pPr algn="r"/>
            <a:r>
              <a:rPr lang="he-IL" sz="2400" dirty="0" smtClean="0">
                <a:solidFill>
                  <a:srgbClr val="002060"/>
                </a:solidFill>
              </a:rPr>
              <a:t>האדמה היא בעלת מתח 0 ולכן, בעת תקלה כאשר יש מתח גבוה כל מטען עם חיבור מוליך ישאף לנוע אל האדמה.</a:t>
            </a:r>
          </a:p>
          <a:p>
            <a:pPr algn="r"/>
            <a:r>
              <a:rPr lang="he-IL" sz="2400" dirty="0" smtClean="0">
                <a:solidFill>
                  <a:srgbClr val="002060"/>
                </a:solidFill>
              </a:rPr>
              <a:t>לכן, בכדי לאפשר בטיחות מרבית ציוד חשמלי צריך להיות מוארק וכך ימנע סכנות במקרה של תקלה. במערכות חשמל ביתיות מקשר מוליך הארקה בין כל נקודת חשמל בבית עם האדמה</a:t>
            </a:r>
          </a:p>
        </p:txBody>
      </p:sp>
      <p:pic>
        <p:nvPicPr>
          <p:cNvPr id="2050" name="Picture 2" descr="http://www.mediagalaxy.co.il/files/nisko-340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9582"/>
            <a:ext cx="1080120" cy="10828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958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3568" y="339502"/>
            <a:ext cx="7772400" cy="1102519"/>
          </a:xfrm>
        </p:spPr>
        <p:txBody>
          <a:bodyPr/>
          <a:lstStyle/>
          <a:p>
            <a:r>
              <a:rPr lang="he-IL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כיצד נסייע לאדם שהתחשמל?</a:t>
            </a:r>
            <a:endParaRPr lang="he-IL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1275606"/>
            <a:ext cx="7084368" cy="2880320"/>
          </a:xfrm>
        </p:spPr>
        <p:txBody>
          <a:bodyPr>
            <a:noAutofit/>
          </a:bodyPr>
          <a:lstStyle/>
          <a:p>
            <a:pPr marL="457200" lvl="0" indent="-457200" algn="r">
              <a:buFont typeface="Arial" panose="020B0604020202020204" pitchFamily="34" charset="0"/>
              <a:buChar char="•"/>
            </a:pPr>
            <a:r>
              <a:rPr lang="he-IL" sz="2400" b="1" dirty="0">
                <a:solidFill>
                  <a:srgbClr val="002060"/>
                </a:solidFill>
              </a:rPr>
              <a:t>אין לגעת </a:t>
            </a:r>
            <a:r>
              <a:rPr lang="he-IL" sz="2400" dirty="0">
                <a:solidFill>
                  <a:srgbClr val="002060"/>
                </a:solidFill>
              </a:rPr>
              <a:t>באדם המחושמל</a:t>
            </a:r>
            <a:endParaRPr lang="en-US" sz="2400" dirty="0">
              <a:solidFill>
                <a:srgbClr val="002060"/>
              </a:solidFill>
            </a:endParaRPr>
          </a:p>
          <a:p>
            <a:pPr marL="457200" lvl="0" indent="-457200" algn="r"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</a:rPr>
              <a:t>יש לבקש ממבוגר </a:t>
            </a:r>
            <a:r>
              <a:rPr lang="he-IL" sz="2400" b="1" dirty="0">
                <a:solidFill>
                  <a:srgbClr val="002060"/>
                </a:solidFill>
              </a:rPr>
              <a:t>לנתק את הזרם </a:t>
            </a:r>
            <a:r>
              <a:rPr lang="he-IL" sz="2400" b="1" dirty="0" smtClean="0">
                <a:solidFill>
                  <a:srgbClr val="002060"/>
                </a:solidFill>
              </a:rPr>
              <a:t>                           </a:t>
            </a:r>
            <a:r>
              <a:rPr lang="he-IL" sz="2400" dirty="0" smtClean="0">
                <a:solidFill>
                  <a:srgbClr val="002060"/>
                </a:solidFill>
              </a:rPr>
              <a:t>(</a:t>
            </a:r>
            <a:r>
              <a:rPr lang="he-IL" sz="2400" dirty="0">
                <a:solidFill>
                  <a:srgbClr val="002060"/>
                </a:solidFill>
              </a:rPr>
              <a:t>לוח חשמל/ תקע/מפסק) במהירות ובזהירות</a:t>
            </a:r>
            <a:endParaRPr lang="en-US" sz="2400" dirty="0">
              <a:solidFill>
                <a:srgbClr val="002060"/>
              </a:solidFill>
            </a:endParaRPr>
          </a:p>
          <a:p>
            <a:pPr marL="457200" lvl="0" indent="-457200" algn="r"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</a:rPr>
              <a:t>יש לנתק את הזרם מבלי לגעת באדם</a:t>
            </a:r>
            <a:endParaRPr lang="en-US" sz="2400" dirty="0">
              <a:solidFill>
                <a:srgbClr val="002060"/>
              </a:solidFill>
            </a:endParaRPr>
          </a:p>
          <a:p>
            <a:pPr marL="457200" lvl="0" indent="-457200" algn="r"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</a:rPr>
              <a:t>אם לא ניתן לנתק זרם חשמלי יש </a:t>
            </a:r>
            <a:r>
              <a:rPr lang="he-IL" sz="2400" b="1" dirty="0">
                <a:solidFill>
                  <a:srgbClr val="002060"/>
                </a:solidFill>
              </a:rPr>
              <a:t>להרחיק את האדם ממקור הזרם ע"י כפפות גומי/ מוט עץ </a:t>
            </a:r>
            <a:r>
              <a:rPr lang="he-IL" sz="2400" b="1" dirty="0" smtClean="0">
                <a:solidFill>
                  <a:srgbClr val="002060"/>
                </a:solidFill>
              </a:rPr>
              <a:t>(חומר מבודד)</a:t>
            </a:r>
            <a:endParaRPr lang="en-US" sz="2400" b="1" dirty="0">
              <a:solidFill>
                <a:srgbClr val="002060"/>
              </a:solidFill>
            </a:endParaRPr>
          </a:p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</a:rPr>
              <a:t>לאחר שהאדם הורחק מהמקור החשמלי יש להזעיק או להגיש עזרה ראשונה- </a:t>
            </a:r>
            <a:r>
              <a:rPr lang="he-IL" sz="2400" b="1" dirty="0">
                <a:solidFill>
                  <a:srgbClr val="002060"/>
                </a:solidFill>
              </a:rPr>
              <a:t>101 מגן דוד אדום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7614"/>
            <a:ext cx="1644735" cy="15177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3044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11560" y="411510"/>
            <a:ext cx="7772400" cy="1102519"/>
          </a:xfrm>
        </p:spPr>
        <p:txBody>
          <a:bodyPr/>
          <a:lstStyle/>
          <a:p>
            <a:r>
              <a:rPr lang="he-IL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מה </a:t>
            </a:r>
            <a:r>
              <a:rPr lang="he-IL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בפרק?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403648" y="1419622"/>
            <a:ext cx="6872808" cy="3097510"/>
          </a:xfrm>
        </p:spPr>
        <p:txBody>
          <a:bodyPr>
            <a:normAutofit lnSpcReduction="10000"/>
          </a:bodyPr>
          <a:lstStyle/>
          <a:p>
            <a:pPr marL="342900" indent="-342900" algn="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e-IL" sz="2200" dirty="0" smtClean="0">
                <a:solidFill>
                  <a:srgbClr val="002060"/>
                </a:solidFill>
              </a:rPr>
              <a:t>מה חלמו על החשמל לפני למעלה מ-100 שנה?</a:t>
            </a:r>
          </a:p>
          <a:p>
            <a:pPr marL="342900" indent="-342900" algn="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e-IL" sz="2200" dirty="0" smtClean="0">
                <a:solidFill>
                  <a:srgbClr val="002060"/>
                </a:solidFill>
              </a:rPr>
              <a:t>כיצד יש לנו אור בבית?</a:t>
            </a:r>
          </a:p>
          <a:p>
            <a:pPr marL="342900" indent="-342900" algn="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e-IL" sz="2200" dirty="0" smtClean="0">
                <a:solidFill>
                  <a:srgbClr val="002060"/>
                </a:solidFill>
              </a:rPr>
              <a:t>מהם מכשירי חשמל ביתיים וכיצד הם פועלים?</a:t>
            </a:r>
          </a:p>
          <a:p>
            <a:pPr marL="342900" indent="-342900" algn="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e-IL" sz="2200" dirty="0" smtClean="0">
                <a:solidFill>
                  <a:srgbClr val="002060"/>
                </a:solidFill>
              </a:rPr>
              <a:t>התנגדות חשמלית</a:t>
            </a:r>
          </a:p>
          <a:p>
            <a:pPr marL="342900" indent="-342900" algn="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e-IL" sz="2200" dirty="0" smtClean="0">
                <a:solidFill>
                  <a:srgbClr val="002060"/>
                </a:solidFill>
              </a:rPr>
              <a:t>מה עושים בכדי לשמור על בטיחות בסביבה חשמלית?</a:t>
            </a:r>
          </a:p>
          <a:p>
            <a:pPr marL="342900" indent="-342900" algn="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e-IL" sz="2200" dirty="0" smtClean="0">
                <a:solidFill>
                  <a:srgbClr val="002060"/>
                </a:solidFill>
              </a:rPr>
              <a:t>אמצעי מיגון נגד התחשמלות</a:t>
            </a:r>
          </a:p>
          <a:p>
            <a:pPr marL="342900" indent="-342900" algn="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e-IL" sz="2200" dirty="0" smtClean="0">
                <a:solidFill>
                  <a:srgbClr val="002060"/>
                </a:solidFill>
              </a:rPr>
              <a:t>מהם כללי עזרה ראשונה לנפגעי התחשמלות?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endParaRPr lang="he-IL" sz="2200" dirty="0" smtClean="0"/>
          </a:p>
          <a:p>
            <a:pPr marL="342900" indent="-342900" algn="r">
              <a:buFont typeface="Arial" panose="020B0604020202020204" pitchFamily="34" charset="0"/>
              <a:buChar char="•"/>
            </a:pPr>
            <a:endParaRPr lang="he-IL" sz="2200" dirty="0" smtClean="0"/>
          </a:p>
          <a:p>
            <a:pPr marL="342900" indent="-342900" algn="r">
              <a:buFont typeface="Arial" panose="020B0604020202020204" pitchFamily="34" charset="0"/>
              <a:buChar char="•"/>
            </a:pPr>
            <a:endParaRPr lang="he-IL" sz="2200" dirty="0" smtClean="0"/>
          </a:p>
          <a:p>
            <a:pPr marL="342900" indent="-342900" algn="r">
              <a:buFont typeface="Arial" panose="020B0604020202020204" pitchFamily="34" charset="0"/>
              <a:buChar char="•"/>
            </a:pPr>
            <a:endParaRPr lang="he-IL" sz="2200" dirty="0"/>
          </a:p>
        </p:txBody>
      </p:sp>
      <p:sp>
        <p:nvSpPr>
          <p:cNvPr id="4" name="Oval 3"/>
          <p:cNvSpPr/>
          <p:nvPr/>
        </p:nvSpPr>
        <p:spPr>
          <a:xfrm>
            <a:off x="323528" y="3939902"/>
            <a:ext cx="2088232" cy="2088232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9552" y="4299942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dirty="0" smtClean="0">
                <a:hlinkClick r:id="rId2" action="ppaction://hlinksldjump"/>
              </a:rPr>
              <a:t>הוראות משחק מסכם לפרק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4236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395536" y="483518"/>
            <a:ext cx="7772400" cy="1102519"/>
          </a:xfrm>
        </p:spPr>
        <p:txBody>
          <a:bodyPr/>
          <a:lstStyle/>
          <a:p>
            <a:r>
              <a:rPr lang="he-IL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לוח משחק – 4 בשורה</a:t>
            </a:r>
            <a:endParaRPr lang="he-IL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275606"/>
            <a:ext cx="7056785" cy="3657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2009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827584" y="411510"/>
            <a:ext cx="7772400" cy="1102519"/>
          </a:xfrm>
        </p:spPr>
        <p:txBody>
          <a:bodyPr/>
          <a:lstStyle/>
          <a:p>
            <a:r>
              <a:rPr lang="he-IL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סיכום ונקודות למחשבה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748549" y="1779662"/>
            <a:ext cx="6872808" cy="2715071"/>
          </a:xfrm>
        </p:spPr>
        <p:txBody>
          <a:bodyPr>
            <a:normAutofit/>
          </a:bodyPr>
          <a:lstStyle/>
          <a:p>
            <a:pPr marL="457200" lvl="0" indent="-457200" algn="r"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</a:rPr>
              <a:t>מהו כלל הבטיחות הראשון שתאמצו?</a:t>
            </a:r>
            <a:endParaRPr lang="en-US" sz="2400" dirty="0">
              <a:solidFill>
                <a:srgbClr val="002060"/>
              </a:solidFill>
            </a:endParaRPr>
          </a:p>
          <a:p>
            <a:pPr marL="457200" lvl="0" indent="-457200" algn="r"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</a:rPr>
              <a:t>לאיזו בעיה הייתם רוצים להמציא פתרון?</a:t>
            </a:r>
            <a:endParaRPr lang="en-US" sz="2400" dirty="0">
              <a:solidFill>
                <a:srgbClr val="002060"/>
              </a:solidFill>
            </a:endParaRPr>
          </a:p>
          <a:p>
            <a:pPr marL="457200" lvl="0" indent="-457200" algn="r"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</a:rPr>
              <a:t>האם אצלכם בבית שומרים על כללי הבטיחות?</a:t>
            </a:r>
            <a:endParaRPr lang="en-US" sz="2400" dirty="0">
              <a:solidFill>
                <a:srgbClr val="002060"/>
              </a:solidFill>
            </a:endParaRPr>
          </a:p>
          <a:p>
            <a:pPr marL="457200" lvl="0" indent="-457200" algn="r"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</a:rPr>
              <a:t>איך תוכלו להעביר את זה הלאה?</a:t>
            </a:r>
            <a:endParaRPr lang="en-US" sz="2400" dirty="0">
              <a:solidFill>
                <a:srgbClr val="002060"/>
              </a:solidFill>
            </a:endParaRPr>
          </a:p>
          <a:p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93" y="1059582"/>
            <a:ext cx="1396662" cy="17281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200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39552" y="267494"/>
            <a:ext cx="7772400" cy="1102519"/>
          </a:xfrm>
        </p:spPr>
        <p:txBody>
          <a:bodyPr/>
          <a:lstStyle/>
          <a:p>
            <a:r>
              <a:rPr lang="he-IL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הוראות משחק 4 בשורה</a:t>
            </a:r>
            <a:endParaRPr lang="he-IL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611560" y="751012"/>
            <a:ext cx="7848872" cy="4392488"/>
          </a:xfrm>
        </p:spPr>
        <p:txBody>
          <a:bodyPr>
            <a:norm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he-IL" sz="1800" dirty="0" smtClean="0">
                <a:solidFill>
                  <a:srgbClr val="002060"/>
                </a:solidFill>
              </a:rPr>
              <a:t>מחלקים את הכיתה ל-2 קבוצות: קבוצה אדומה וקבוצה ירוקה (בהתאם לצבעי הטושים ללוח)</a:t>
            </a:r>
          </a:p>
          <a:p>
            <a:pPr marL="285750" lvl="0" indent="-285750" algn="r">
              <a:buFont typeface="Arial" panose="020B0604020202020204" pitchFamily="34" charset="0"/>
              <a:buChar char="•"/>
            </a:pPr>
            <a:r>
              <a:rPr lang="he-IL" sz="1800" dirty="0" smtClean="0">
                <a:solidFill>
                  <a:srgbClr val="002060"/>
                </a:solidFill>
              </a:rPr>
              <a:t>מטרת </a:t>
            </a:r>
            <a:r>
              <a:rPr lang="he-IL" sz="1800" dirty="0">
                <a:solidFill>
                  <a:srgbClr val="002060"/>
                </a:solidFill>
              </a:rPr>
              <a:t>המשחק היא </a:t>
            </a:r>
            <a:r>
              <a:rPr lang="he-IL" sz="1800" dirty="0" smtClean="0">
                <a:solidFill>
                  <a:srgbClr val="002060"/>
                </a:solidFill>
              </a:rPr>
              <a:t>לעשות </a:t>
            </a:r>
            <a:r>
              <a:rPr lang="he-IL" sz="1800" dirty="0">
                <a:solidFill>
                  <a:srgbClr val="002060"/>
                </a:solidFill>
              </a:rPr>
              <a:t>שורה רצופה של 4 </a:t>
            </a:r>
            <a:r>
              <a:rPr lang="he-IL" sz="1800" dirty="0" smtClean="0">
                <a:solidFill>
                  <a:srgbClr val="002060"/>
                </a:solidFill>
              </a:rPr>
              <a:t>משבצות </a:t>
            </a:r>
            <a:r>
              <a:rPr lang="he-IL" sz="1800" dirty="0">
                <a:solidFill>
                  <a:srgbClr val="002060"/>
                </a:solidFill>
              </a:rPr>
              <a:t>של הקבוצה </a:t>
            </a:r>
            <a:r>
              <a:rPr lang="he-IL" sz="1800" dirty="0" smtClean="0">
                <a:solidFill>
                  <a:srgbClr val="002060"/>
                </a:solidFill>
              </a:rPr>
              <a:t>ברצף בטור/ שורה או </a:t>
            </a:r>
            <a:r>
              <a:rPr lang="he-IL" sz="1800" dirty="0">
                <a:solidFill>
                  <a:srgbClr val="002060"/>
                </a:solidFill>
              </a:rPr>
              <a:t>אלכסון. הקבוצות יכולות לחסום אחת את השנייה.</a:t>
            </a:r>
            <a:endParaRPr lang="en-US" sz="1800" dirty="0">
              <a:solidFill>
                <a:srgbClr val="002060"/>
              </a:solidFill>
            </a:endParaRPr>
          </a:p>
          <a:p>
            <a:pPr marL="285750" lvl="0" indent="-285750" algn="r">
              <a:buFont typeface="Arial" panose="020B0604020202020204" pitchFamily="34" charset="0"/>
              <a:buChar char="•"/>
            </a:pPr>
            <a:r>
              <a:rPr lang="he-IL" sz="1800" dirty="0">
                <a:solidFill>
                  <a:srgbClr val="002060"/>
                </a:solidFill>
              </a:rPr>
              <a:t>תחילה הקבוצה בוחרת את המשבצת שבה </a:t>
            </a:r>
            <a:r>
              <a:rPr lang="he-IL" sz="1800" dirty="0" smtClean="0">
                <a:solidFill>
                  <a:srgbClr val="002060"/>
                </a:solidFill>
              </a:rPr>
              <a:t>מעוניינת ורק אז מקבלת את השאלה-  יש </a:t>
            </a:r>
            <a:r>
              <a:rPr lang="he-IL" sz="1800" dirty="0">
                <a:solidFill>
                  <a:srgbClr val="002060"/>
                </a:solidFill>
              </a:rPr>
              <a:t>להתחיל מהשורות התחתונות ביותר המתאפשרות בכל טור. </a:t>
            </a:r>
            <a:endParaRPr lang="he-IL" sz="1800" dirty="0" smtClean="0">
              <a:solidFill>
                <a:srgbClr val="002060"/>
              </a:solidFill>
            </a:endParaRPr>
          </a:p>
          <a:p>
            <a:pPr marL="285750" lvl="0" indent="-285750" algn="r">
              <a:buFont typeface="Arial" panose="020B0604020202020204" pitchFamily="34" charset="0"/>
              <a:buChar char="•"/>
            </a:pPr>
            <a:r>
              <a:rPr lang="he-IL" sz="1800" dirty="0" smtClean="0">
                <a:solidFill>
                  <a:srgbClr val="002060"/>
                </a:solidFill>
              </a:rPr>
              <a:t>תשובה </a:t>
            </a:r>
            <a:r>
              <a:rPr lang="he-IL" sz="1800" dirty="0">
                <a:solidFill>
                  <a:srgbClr val="002060"/>
                </a:solidFill>
              </a:rPr>
              <a:t>נכונה על השאלה תאפשר </a:t>
            </a:r>
            <a:r>
              <a:rPr lang="he-IL" sz="1800" dirty="0" smtClean="0">
                <a:solidFill>
                  <a:srgbClr val="002060"/>
                </a:solidFill>
              </a:rPr>
              <a:t>לנציג מהקבוצה לגשת ללוח לצייר ברק בצבע של הקבוצה במשבצת שנבחרה.</a:t>
            </a:r>
            <a:endParaRPr lang="en-US" sz="1800" dirty="0">
              <a:solidFill>
                <a:srgbClr val="002060"/>
              </a:solidFill>
            </a:endParaRP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he-IL" sz="1800" dirty="0">
                <a:solidFill>
                  <a:srgbClr val="002060"/>
                </a:solidFill>
              </a:rPr>
              <a:t>במידה וקבוצה לא הצליחה לענות, השאלה עוברת לקבוצה השנייה. במצב בו הקבוצה השנייה הצליחה הסימון שלה יושם במשבצת השאלה. </a:t>
            </a:r>
            <a:endParaRPr lang="he-IL" sz="1800" dirty="0" smtClean="0">
              <a:solidFill>
                <a:srgbClr val="002060"/>
              </a:solidFill>
            </a:endParaRP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he-IL" sz="1800" dirty="0">
                <a:solidFill>
                  <a:srgbClr val="002060"/>
                </a:solidFill>
              </a:rPr>
              <a:t>במצב בו 2 הקבוצות לא הצליחו לענות על השאלה תושם משבצת שחורה במקום. </a:t>
            </a:r>
            <a:endParaRPr lang="he-IL" sz="1800" dirty="0" smtClean="0">
              <a:solidFill>
                <a:srgbClr val="002060"/>
              </a:solidFill>
            </a:endParaRPr>
          </a:p>
          <a:p>
            <a:pPr marL="285750" lvl="0" indent="-285750" algn="r">
              <a:buFont typeface="Arial" panose="020B0604020202020204" pitchFamily="34" charset="0"/>
              <a:buChar char="•"/>
            </a:pPr>
            <a:r>
              <a:rPr lang="he-IL" sz="1800" dirty="0">
                <a:solidFill>
                  <a:srgbClr val="002060"/>
                </a:solidFill>
              </a:rPr>
              <a:t>רוב השאלות הן דברים שנאמרו במצגת וחלקן שאלות בנושא אך לא נאמרו במצגת</a:t>
            </a:r>
            <a:r>
              <a:rPr lang="he-IL" sz="1800" dirty="0" smtClean="0">
                <a:solidFill>
                  <a:srgbClr val="002060"/>
                </a:solidFill>
              </a:rPr>
              <a:t>. בין </a:t>
            </a:r>
            <a:r>
              <a:rPr lang="he-IL" sz="1800" dirty="0">
                <a:solidFill>
                  <a:srgbClr val="002060"/>
                </a:solidFill>
              </a:rPr>
              <a:t>אם הקבוצה הצליחה לענות ובין אם לא, יש להסביר את התשובה הנכונה. </a:t>
            </a:r>
            <a:endParaRPr lang="en-US" sz="1800" dirty="0">
              <a:solidFill>
                <a:srgbClr val="002060"/>
              </a:solidFill>
            </a:endParaRPr>
          </a:p>
          <a:p>
            <a:pPr algn="r"/>
            <a:endParaRPr lang="he-IL" sz="1600" dirty="0"/>
          </a:p>
        </p:txBody>
      </p:sp>
      <p:sp>
        <p:nvSpPr>
          <p:cNvPr id="4" name="Left Arrow 3"/>
          <p:cNvSpPr/>
          <p:nvPr/>
        </p:nvSpPr>
        <p:spPr>
          <a:xfrm>
            <a:off x="-36512" y="4536504"/>
            <a:ext cx="2267744" cy="699542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252536" y="4722698"/>
            <a:ext cx="219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 smtClean="0"/>
              <a:t>שאלות למשחק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7076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11560" y="267494"/>
            <a:ext cx="7772400" cy="1102519"/>
          </a:xfrm>
        </p:spPr>
        <p:txBody>
          <a:bodyPr/>
          <a:lstStyle/>
          <a:p>
            <a:r>
              <a:rPr lang="he-I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שאלות- 4 בשורה</a:t>
            </a:r>
            <a:endParaRPr lang="he-IL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043608" y="915566"/>
            <a:ext cx="7128792" cy="4032448"/>
          </a:xfrm>
        </p:spPr>
        <p:txBody>
          <a:bodyPr>
            <a:normAutofit fontScale="92500" lnSpcReduction="10000"/>
          </a:bodyPr>
          <a:lstStyle/>
          <a:p>
            <a:pPr marL="342900" indent="-342900" algn="r">
              <a:lnSpc>
                <a:spcPct val="110000"/>
              </a:lnSpc>
              <a:buAutoNum type="arabicParenR"/>
            </a:pPr>
            <a:r>
              <a:rPr lang="he-IL" sz="2000" dirty="0" smtClean="0">
                <a:solidFill>
                  <a:srgbClr val="002060"/>
                </a:solidFill>
              </a:rPr>
              <a:t>לפני המצאת החשמל באיזה מהחומרים הבאים לא השתמשו כדי להאיר את הסביבה?   א. שמן  ב. זפת  ג</a:t>
            </a:r>
            <a:r>
              <a:rPr lang="he-IL" sz="2000" b="1" dirty="0" smtClean="0">
                <a:solidFill>
                  <a:srgbClr val="002060"/>
                </a:solidFill>
              </a:rPr>
              <a:t>. </a:t>
            </a:r>
            <a:r>
              <a:rPr lang="he-IL" sz="2000" b="1" u="sng" dirty="0" smtClean="0">
                <a:solidFill>
                  <a:srgbClr val="002060"/>
                </a:solidFill>
              </a:rPr>
              <a:t>גז טבעי  </a:t>
            </a:r>
            <a:r>
              <a:rPr lang="he-IL" sz="2000" dirty="0" smtClean="0">
                <a:solidFill>
                  <a:srgbClr val="002060"/>
                </a:solidFill>
              </a:rPr>
              <a:t>ד. נפט</a:t>
            </a:r>
          </a:p>
          <a:p>
            <a:pPr algn="r">
              <a:lnSpc>
                <a:spcPct val="110000"/>
              </a:lnSpc>
            </a:pPr>
            <a:r>
              <a:rPr lang="he-IL" sz="2000" dirty="0" smtClean="0">
                <a:solidFill>
                  <a:srgbClr val="002060"/>
                </a:solidFill>
              </a:rPr>
              <a:t>2) בספרו של שלום עליכם סופר על שלושה ברזים מה סיפק כל ברז? </a:t>
            </a:r>
            <a:r>
              <a:rPr lang="he-IL" sz="2000" b="1" u="sng" dirty="0" smtClean="0">
                <a:solidFill>
                  <a:srgbClr val="002060"/>
                </a:solidFill>
              </a:rPr>
              <a:t>תשובה: </a:t>
            </a:r>
            <a:r>
              <a:rPr lang="he-IL" sz="2000" dirty="0" smtClean="0">
                <a:solidFill>
                  <a:srgbClr val="002060"/>
                </a:solidFill>
              </a:rPr>
              <a:t>אחד מים חמים השני מים חמים והשלישי חשמל</a:t>
            </a:r>
          </a:p>
          <a:p>
            <a:pPr algn="r">
              <a:lnSpc>
                <a:spcPct val="110000"/>
              </a:lnSpc>
            </a:pPr>
            <a:r>
              <a:rPr lang="he-IL" sz="2000" dirty="0" smtClean="0">
                <a:solidFill>
                  <a:srgbClr val="002060"/>
                </a:solidFill>
              </a:rPr>
              <a:t>3) </a:t>
            </a:r>
            <a:r>
              <a:rPr lang="he-IL" sz="2000" dirty="0">
                <a:solidFill>
                  <a:srgbClr val="002060"/>
                </a:solidFill>
              </a:rPr>
              <a:t>מה מהבאים לא נכון לגבי החלפת נורה</a:t>
            </a:r>
            <a:r>
              <a:rPr lang="he-IL" sz="2000" dirty="0" smtClean="0">
                <a:solidFill>
                  <a:srgbClr val="002060"/>
                </a:solidFill>
              </a:rPr>
              <a:t>: א</a:t>
            </a:r>
            <a:r>
              <a:rPr lang="he-IL" sz="2000" dirty="0">
                <a:solidFill>
                  <a:srgbClr val="002060"/>
                </a:solidFill>
              </a:rPr>
              <a:t>. יש לנעול נעליים </a:t>
            </a:r>
            <a:r>
              <a:rPr lang="he-IL" sz="2000" dirty="0" smtClean="0">
                <a:solidFill>
                  <a:srgbClr val="002060"/>
                </a:solidFill>
              </a:rPr>
              <a:t>מחומר מבודד ב</a:t>
            </a:r>
            <a:r>
              <a:rPr lang="he-IL" sz="2000" dirty="0">
                <a:solidFill>
                  <a:srgbClr val="002060"/>
                </a:solidFill>
              </a:rPr>
              <a:t>. יש לוודא שהידיים יבשות  </a:t>
            </a:r>
            <a:r>
              <a:rPr lang="he-IL" sz="2000" b="1" u="sng" dirty="0">
                <a:solidFill>
                  <a:srgbClr val="002060"/>
                </a:solidFill>
              </a:rPr>
              <a:t>ג. יש להעביר את מפסק הנורה למצב "דולק</a:t>
            </a:r>
            <a:r>
              <a:rPr lang="he-IL" sz="2000" b="1" u="sng" dirty="0" smtClean="0">
                <a:solidFill>
                  <a:srgbClr val="002060"/>
                </a:solidFill>
              </a:rPr>
              <a:t>"</a:t>
            </a:r>
          </a:p>
          <a:p>
            <a:pPr algn="r">
              <a:lnSpc>
                <a:spcPct val="110000"/>
              </a:lnSpc>
            </a:pPr>
            <a:r>
              <a:rPr lang="he-IL" sz="2000" dirty="0" smtClean="0">
                <a:solidFill>
                  <a:srgbClr val="002060"/>
                </a:solidFill>
              </a:rPr>
              <a:t>4) מה שמו של האדם שהמציא את הנורה החשמלית ואיך נקראה הנורה הראשונה?</a:t>
            </a:r>
          </a:p>
          <a:p>
            <a:pPr algn="r">
              <a:lnSpc>
                <a:spcPct val="110000"/>
              </a:lnSpc>
            </a:pPr>
            <a:r>
              <a:rPr lang="he-IL" sz="2000" b="1" u="sng" dirty="0" smtClean="0">
                <a:solidFill>
                  <a:srgbClr val="002060"/>
                </a:solidFill>
              </a:rPr>
              <a:t>תשובה: </a:t>
            </a:r>
            <a:r>
              <a:rPr lang="he-IL" sz="2000" dirty="0" smtClean="0">
                <a:solidFill>
                  <a:srgbClr val="002060"/>
                </a:solidFill>
              </a:rPr>
              <a:t>תומס אלוה אדיסון מנורת ליבון</a:t>
            </a:r>
          </a:p>
          <a:p>
            <a:pPr algn="r">
              <a:lnSpc>
                <a:spcPct val="110000"/>
              </a:lnSpc>
            </a:pPr>
            <a:r>
              <a:rPr lang="he-IL" sz="2000" dirty="0" smtClean="0">
                <a:solidFill>
                  <a:srgbClr val="002060"/>
                </a:solidFill>
              </a:rPr>
              <a:t>5) איזה נורה חסכונית יותר ליבון או נורה פלואורסצנטית?</a:t>
            </a:r>
          </a:p>
          <a:p>
            <a:pPr algn="r">
              <a:lnSpc>
                <a:spcPct val="110000"/>
              </a:lnSpc>
            </a:pPr>
            <a:r>
              <a:rPr lang="he-IL" sz="2000" dirty="0" smtClean="0">
                <a:solidFill>
                  <a:srgbClr val="002060"/>
                </a:solidFill>
              </a:rPr>
              <a:t>תשובה: פלואורסנטית חוסכת עד 85% בהוצאות. </a:t>
            </a:r>
          </a:p>
          <a:p>
            <a:pPr algn="r"/>
            <a:endParaRPr lang="he-IL" sz="1600" dirty="0" smtClean="0">
              <a:solidFill>
                <a:schemeClr val="tx1"/>
              </a:solidFill>
            </a:endParaRPr>
          </a:p>
          <a:p>
            <a:pPr algn="r"/>
            <a:endParaRPr lang="he-IL" sz="1400" dirty="0" smtClean="0"/>
          </a:p>
          <a:p>
            <a:pPr algn="r"/>
            <a:endParaRPr lang="he-IL" sz="1400" dirty="0" smtClean="0"/>
          </a:p>
          <a:p>
            <a:pPr algn="r"/>
            <a:endParaRPr lang="he-IL" sz="1400" dirty="0"/>
          </a:p>
        </p:txBody>
      </p:sp>
    </p:spTree>
    <p:extLst>
      <p:ext uri="{BB962C8B-B14F-4D97-AF65-F5344CB8AC3E}">
        <p14:creationId xmlns="" xmlns:p14="http://schemas.microsoft.com/office/powerpoint/2010/main" val="76896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3568" y="123478"/>
            <a:ext cx="7560840" cy="576064"/>
          </a:xfrm>
        </p:spPr>
        <p:txBody>
          <a:bodyPr/>
          <a:lstStyle/>
          <a:p>
            <a:r>
              <a:rPr lang="he-I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המשך שאלות</a:t>
            </a:r>
            <a:endParaRPr lang="he-IL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395536" y="627534"/>
            <a:ext cx="7776864" cy="4392488"/>
          </a:xfrm>
        </p:spPr>
        <p:txBody>
          <a:bodyPr>
            <a:normAutofit/>
          </a:bodyPr>
          <a:lstStyle/>
          <a:p>
            <a:pPr algn="r"/>
            <a:r>
              <a:rPr lang="he-IL" sz="2000" dirty="0">
                <a:solidFill>
                  <a:srgbClr val="002060"/>
                </a:solidFill>
              </a:rPr>
              <a:t>6) תן דוגמא למכשיר חשמל שמפיק אנרגיית חום למכשיר שמפיק אנרגיית קור ולמכשיר המשלב בין </a:t>
            </a:r>
            <a:r>
              <a:rPr lang="he-IL" sz="2000" dirty="0" smtClean="0">
                <a:solidFill>
                  <a:srgbClr val="002060"/>
                </a:solidFill>
              </a:rPr>
              <a:t>אנרגיות. </a:t>
            </a:r>
            <a:r>
              <a:rPr lang="he-IL" sz="2000" b="1" u="sng" dirty="0" smtClean="0">
                <a:solidFill>
                  <a:srgbClr val="002060"/>
                </a:solidFill>
              </a:rPr>
              <a:t>תשובה</a:t>
            </a:r>
            <a:r>
              <a:rPr lang="he-IL" sz="2000" b="1" u="sng" dirty="0">
                <a:solidFill>
                  <a:srgbClr val="002060"/>
                </a:solidFill>
              </a:rPr>
              <a:t>:</a:t>
            </a:r>
            <a:r>
              <a:rPr lang="he-IL" sz="2000" dirty="0">
                <a:solidFill>
                  <a:srgbClr val="002060"/>
                </a:solidFill>
              </a:rPr>
              <a:t> קומקום/טוסטר,  מקרר/מזגן,   מכונסת </a:t>
            </a:r>
            <a:r>
              <a:rPr lang="he-IL" sz="2000" dirty="0" smtClean="0">
                <a:solidFill>
                  <a:srgbClr val="002060"/>
                </a:solidFill>
              </a:rPr>
              <a:t>כביסה</a:t>
            </a:r>
          </a:p>
          <a:p>
            <a:pPr algn="r"/>
            <a:r>
              <a:rPr lang="he-IL" sz="2000" dirty="0" smtClean="0">
                <a:solidFill>
                  <a:srgbClr val="002060"/>
                </a:solidFill>
              </a:rPr>
              <a:t>7) הציעו שלושה כללים לשמירה על בטיחות בחשמל בבית. </a:t>
            </a:r>
            <a:r>
              <a:rPr lang="he-IL" sz="2000" b="1" u="sng" dirty="0" smtClean="0">
                <a:solidFill>
                  <a:srgbClr val="002060"/>
                </a:solidFill>
              </a:rPr>
              <a:t>תשובה לדוגמה: </a:t>
            </a:r>
            <a:r>
              <a:rPr lang="he-IL" sz="2000" dirty="0" smtClean="0">
                <a:solidFill>
                  <a:srgbClr val="002060"/>
                </a:solidFill>
              </a:rPr>
              <a:t>בעת שימוש במכשירי חשמל ננעל נעליים, לא נעשה שימוש בידיים רטובות, לא נשתמש בכבל חשמלי קרוע או פגום. </a:t>
            </a:r>
          </a:p>
          <a:p>
            <a:pPr algn="r"/>
            <a:r>
              <a:rPr lang="he-IL" sz="2000" dirty="0" smtClean="0">
                <a:solidFill>
                  <a:srgbClr val="002060"/>
                </a:solidFill>
              </a:rPr>
              <a:t>8)</a:t>
            </a:r>
            <a:r>
              <a:rPr lang="he-IL" sz="2000" dirty="0">
                <a:solidFill>
                  <a:srgbClr val="002060"/>
                </a:solidFill>
              </a:rPr>
              <a:t> </a:t>
            </a:r>
            <a:r>
              <a:rPr lang="he-IL" sz="2000" dirty="0" smtClean="0">
                <a:solidFill>
                  <a:srgbClr val="002060"/>
                </a:solidFill>
              </a:rPr>
              <a:t>מי הקים  </a:t>
            </a:r>
            <a:r>
              <a:rPr lang="he-IL" sz="2000" dirty="0">
                <a:solidFill>
                  <a:srgbClr val="002060"/>
                </a:solidFill>
              </a:rPr>
              <a:t>את חברת </a:t>
            </a:r>
            <a:r>
              <a:rPr lang="he-IL" sz="2000" dirty="0" smtClean="0">
                <a:solidFill>
                  <a:srgbClr val="002060"/>
                </a:solidFill>
              </a:rPr>
              <a:t>החשמל</a:t>
            </a:r>
            <a:r>
              <a:rPr lang="he-IL" sz="2000" dirty="0">
                <a:solidFill>
                  <a:srgbClr val="002060"/>
                </a:solidFill>
              </a:rPr>
              <a:t>? </a:t>
            </a:r>
            <a:r>
              <a:rPr lang="he-IL" sz="2000" b="1" u="sng" dirty="0" smtClean="0">
                <a:solidFill>
                  <a:srgbClr val="002060"/>
                </a:solidFill>
              </a:rPr>
              <a:t>תשובה</a:t>
            </a:r>
            <a:r>
              <a:rPr lang="he-IL" sz="2000" b="1" u="sng" dirty="0">
                <a:solidFill>
                  <a:srgbClr val="002060"/>
                </a:solidFill>
              </a:rPr>
              <a:t>:</a:t>
            </a:r>
            <a:r>
              <a:rPr lang="he-IL" sz="2000" dirty="0">
                <a:solidFill>
                  <a:srgbClr val="002060"/>
                </a:solidFill>
              </a:rPr>
              <a:t> פנחס </a:t>
            </a:r>
            <a:r>
              <a:rPr lang="he-IL" sz="2000" dirty="0" smtClean="0">
                <a:solidFill>
                  <a:srgbClr val="002060"/>
                </a:solidFill>
              </a:rPr>
              <a:t>רוטנברג</a:t>
            </a:r>
          </a:p>
          <a:p>
            <a:pPr algn="r"/>
            <a:r>
              <a:rPr lang="he-IL" sz="2000" dirty="0" smtClean="0">
                <a:solidFill>
                  <a:srgbClr val="002060"/>
                </a:solidFill>
              </a:rPr>
              <a:t>9) ציינו אמצעים נגד התחשמלות שנמצאים בבית/ רחוב. </a:t>
            </a:r>
            <a:r>
              <a:rPr lang="he-IL" sz="2000" b="1" u="sng" dirty="0" smtClean="0">
                <a:solidFill>
                  <a:srgbClr val="002060"/>
                </a:solidFill>
              </a:rPr>
              <a:t>תשובה: </a:t>
            </a:r>
            <a:r>
              <a:rPr lang="he-IL" sz="2000" dirty="0" smtClean="0">
                <a:solidFill>
                  <a:srgbClr val="002060"/>
                </a:solidFill>
              </a:rPr>
              <a:t>תשובה: מפסק פחת/מגני טיפוס/ הארקה</a:t>
            </a:r>
          </a:p>
          <a:p>
            <a:pPr algn="r"/>
            <a:r>
              <a:rPr lang="he-IL" sz="2000" dirty="0" smtClean="0">
                <a:solidFill>
                  <a:srgbClr val="002060"/>
                </a:solidFill>
              </a:rPr>
              <a:t>10) נכון או לא נכון? כאשר אדם מתחשמל עלינו לבדוק דופק, לנתק אותו ממקור החשמל ולקרוא למבוגר. </a:t>
            </a:r>
            <a:r>
              <a:rPr lang="he-IL" sz="2000" b="1" dirty="0" smtClean="0">
                <a:solidFill>
                  <a:srgbClr val="002060"/>
                </a:solidFill>
              </a:rPr>
              <a:t>תשובה: </a:t>
            </a:r>
            <a:r>
              <a:rPr lang="he-IL" sz="2000" dirty="0" smtClean="0">
                <a:solidFill>
                  <a:srgbClr val="002060"/>
                </a:solidFill>
              </a:rPr>
              <a:t>לא נכון! אסור לגעת באדם המתחשמל</a:t>
            </a:r>
            <a:endParaRPr lang="he-IL" sz="2000" dirty="0">
              <a:solidFill>
                <a:srgbClr val="002060"/>
              </a:solidFill>
            </a:endParaRPr>
          </a:p>
          <a:p>
            <a:endParaRPr lang="he-IL" dirty="0"/>
          </a:p>
        </p:txBody>
      </p:sp>
      <p:sp>
        <p:nvSpPr>
          <p:cNvPr id="4" name="Oval 3"/>
          <p:cNvSpPr/>
          <p:nvPr/>
        </p:nvSpPr>
        <p:spPr>
          <a:xfrm>
            <a:off x="395536" y="4299942"/>
            <a:ext cx="2088232" cy="1584176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9552" y="465998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 smtClean="0">
                <a:solidFill>
                  <a:srgbClr val="002060"/>
                </a:solidFill>
                <a:hlinkClick r:id="rId2" action="ppaction://hlinksldjump"/>
              </a:rPr>
              <a:t>חזרה למצגת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6064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6024" y="-20538"/>
            <a:ext cx="9396536" cy="5524078"/>
          </a:xfrm>
          <a:prstGeom prst="rect">
            <a:avLst/>
          </a:prstGeom>
        </p:spPr>
      </p:pic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 rot="20474330">
            <a:off x="1371600" y="2885090"/>
            <a:ext cx="6361386" cy="1344010"/>
          </a:xfrm>
        </p:spPr>
        <p:txBody>
          <a:bodyPr>
            <a:normAutofit/>
          </a:bodyPr>
          <a:lstStyle/>
          <a:p>
            <a:r>
              <a:rPr lang="he-IL" sz="4000" b="1" dirty="0" smtClean="0">
                <a:solidFill>
                  <a:srgbClr val="FFFF00"/>
                </a:solidFill>
              </a:rPr>
              <a:t>נסו לדמיין, כיצד נראו החיים לפני המצאת החשמל ?</a:t>
            </a:r>
            <a:endParaRPr lang="he-IL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2" descr="http://img1.wikia.nocookie.net/__cb20130313102434/trainstation/images/6/6d/Electricy_Pylon_V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123478"/>
            <a:ext cx="2412347" cy="699542"/>
          </a:xfrm>
          <a:prstGeom prst="rect">
            <a:avLst/>
          </a:prstGeom>
          <a:noFill/>
        </p:spPr>
      </p:pic>
      <p:pic>
        <p:nvPicPr>
          <p:cNvPr id="19" name="Picture 12" descr="http://img1.wikia.nocookie.net/__cb20130313102434/trainstation/images/6/6d/Electricy_Pylon_V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4016"/>
            <a:ext cx="2412347" cy="699542"/>
          </a:xfrm>
          <a:prstGeom prst="rect">
            <a:avLst/>
          </a:prstGeom>
          <a:noFill/>
        </p:spPr>
      </p:pic>
      <p:pic>
        <p:nvPicPr>
          <p:cNvPr id="17" name="Picture 12" descr="http://img1.wikia.nocookie.net/__cb20130313102434/trainstation/images/6/6d/Electricy_Pylon_V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016"/>
            <a:ext cx="2412347" cy="699542"/>
          </a:xfrm>
          <a:prstGeom prst="rect">
            <a:avLst/>
          </a:prstGeom>
          <a:noFill/>
        </p:spPr>
      </p:pic>
      <p:sp>
        <p:nvSpPr>
          <p:cNvPr id="22" name="מלבן מעוגל 21"/>
          <p:cNvSpPr/>
          <p:nvPr/>
        </p:nvSpPr>
        <p:spPr>
          <a:xfrm>
            <a:off x="-176745" y="-31780"/>
            <a:ext cx="9252520" cy="6120680"/>
          </a:xfrm>
          <a:prstGeom prst="roundRect">
            <a:avLst>
              <a:gd name="adj" fmla="val 33693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268" name="AutoShape 4" descr="http://fc02.deviantart.net/fs71/f/2013/255/4/c/utility_poles_by_regus_ttef-d6m16w5.png"/>
          <p:cNvSpPr>
            <a:spLocks noChangeAspect="1" noChangeArrowheads="1"/>
          </p:cNvSpPr>
          <p:nvPr/>
        </p:nvSpPr>
        <p:spPr bwMode="auto">
          <a:xfrm>
            <a:off x="8926513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1270" name="Picture 6" descr="http://fc02.deviantart.net/fs71/f/2013/255/4/c/utility_poles_by_regus_ttef-d6m16w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355726"/>
            <a:ext cx="2798888" cy="1574375"/>
          </a:xfrm>
          <a:prstGeom prst="rect">
            <a:avLst/>
          </a:prstGeom>
          <a:noFill/>
        </p:spPr>
      </p:pic>
      <p:pic>
        <p:nvPicPr>
          <p:cNvPr id="18" name="Picture 6" descr="http://fc02.deviantart.net/fs71/f/2013/255/4/c/utility_poles_by_regus_ttef-d6m16w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989136" y="2355726"/>
            <a:ext cx="2798888" cy="1574375"/>
          </a:xfrm>
          <a:prstGeom prst="rect">
            <a:avLst/>
          </a:prstGeom>
          <a:noFill/>
        </p:spPr>
      </p:pic>
      <p:sp>
        <p:nvSpPr>
          <p:cNvPr id="23" name="צורה חופשית 22"/>
          <p:cNvSpPr/>
          <p:nvPr/>
        </p:nvSpPr>
        <p:spPr>
          <a:xfrm>
            <a:off x="-108520" y="-1"/>
            <a:ext cx="9289032" cy="6244159"/>
          </a:xfrm>
          <a:custGeom>
            <a:avLst/>
            <a:gdLst>
              <a:gd name="connsiteX0" fmla="*/ 0 w 9289032"/>
              <a:gd name="connsiteY0" fmla="*/ 2013718 h 5976664"/>
              <a:gd name="connsiteX1" fmla="*/ 589806 w 9289032"/>
              <a:gd name="connsiteY1" fmla="*/ 589805 h 5976664"/>
              <a:gd name="connsiteX2" fmla="*/ 2013721 w 9289032"/>
              <a:gd name="connsiteY2" fmla="*/ 3 h 5976664"/>
              <a:gd name="connsiteX3" fmla="*/ 7275314 w 9289032"/>
              <a:gd name="connsiteY3" fmla="*/ 0 h 5976664"/>
              <a:gd name="connsiteX4" fmla="*/ 8699227 w 9289032"/>
              <a:gd name="connsiteY4" fmla="*/ 589806 h 5976664"/>
              <a:gd name="connsiteX5" fmla="*/ 9289029 w 9289032"/>
              <a:gd name="connsiteY5" fmla="*/ 2013721 h 5976664"/>
              <a:gd name="connsiteX6" fmla="*/ 9289032 w 9289032"/>
              <a:gd name="connsiteY6" fmla="*/ 3962946 h 5976664"/>
              <a:gd name="connsiteX7" fmla="*/ 8699227 w 9289032"/>
              <a:gd name="connsiteY7" fmla="*/ 5386860 h 5976664"/>
              <a:gd name="connsiteX8" fmla="*/ 7275313 w 9289032"/>
              <a:gd name="connsiteY8" fmla="*/ 5976664 h 5976664"/>
              <a:gd name="connsiteX9" fmla="*/ 2013718 w 9289032"/>
              <a:gd name="connsiteY9" fmla="*/ 5976664 h 5976664"/>
              <a:gd name="connsiteX10" fmla="*/ 589804 w 9289032"/>
              <a:gd name="connsiteY10" fmla="*/ 5386858 h 5976664"/>
              <a:gd name="connsiteX11" fmla="*/ 1 w 9289032"/>
              <a:gd name="connsiteY11" fmla="*/ 3962943 h 5976664"/>
              <a:gd name="connsiteX12" fmla="*/ 0 w 9289032"/>
              <a:gd name="connsiteY12" fmla="*/ 2013718 h 5976664"/>
              <a:gd name="connsiteX0" fmla="*/ 0 w 9289032"/>
              <a:gd name="connsiteY0" fmla="*/ 2209204 h 6172150"/>
              <a:gd name="connsiteX1" fmla="*/ 589806 w 9289032"/>
              <a:gd name="connsiteY1" fmla="*/ 785291 h 6172150"/>
              <a:gd name="connsiteX2" fmla="*/ 2013721 w 9289032"/>
              <a:gd name="connsiteY2" fmla="*/ 195489 h 6172150"/>
              <a:gd name="connsiteX3" fmla="*/ 7200800 w 9289032"/>
              <a:gd name="connsiteY3" fmla="*/ 0 h 6172150"/>
              <a:gd name="connsiteX4" fmla="*/ 8699227 w 9289032"/>
              <a:gd name="connsiteY4" fmla="*/ 785292 h 6172150"/>
              <a:gd name="connsiteX5" fmla="*/ 9289029 w 9289032"/>
              <a:gd name="connsiteY5" fmla="*/ 2209207 h 6172150"/>
              <a:gd name="connsiteX6" fmla="*/ 9289032 w 9289032"/>
              <a:gd name="connsiteY6" fmla="*/ 4158432 h 6172150"/>
              <a:gd name="connsiteX7" fmla="*/ 8699227 w 9289032"/>
              <a:gd name="connsiteY7" fmla="*/ 5582346 h 6172150"/>
              <a:gd name="connsiteX8" fmla="*/ 7275313 w 9289032"/>
              <a:gd name="connsiteY8" fmla="*/ 6172150 h 6172150"/>
              <a:gd name="connsiteX9" fmla="*/ 2013718 w 9289032"/>
              <a:gd name="connsiteY9" fmla="*/ 6172150 h 6172150"/>
              <a:gd name="connsiteX10" fmla="*/ 589804 w 9289032"/>
              <a:gd name="connsiteY10" fmla="*/ 5582344 h 6172150"/>
              <a:gd name="connsiteX11" fmla="*/ 1 w 9289032"/>
              <a:gd name="connsiteY11" fmla="*/ 4158429 h 6172150"/>
              <a:gd name="connsiteX12" fmla="*/ 0 w 9289032"/>
              <a:gd name="connsiteY12" fmla="*/ 2209204 h 6172150"/>
              <a:gd name="connsiteX0" fmla="*/ 0 w 9289032"/>
              <a:gd name="connsiteY0" fmla="*/ 2209205 h 6172151"/>
              <a:gd name="connsiteX1" fmla="*/ 589806 w 9289032"/>
              <a:gd name="connsiteY1" fmla="*/ 785292 h 6172151"/>
              <a:gd name="connsiteX2" fmla="*/ 2520280 w 9289032"/>
              <a:gd name="connsiteY2" fmla="*/ 1 h 6172151"/>
              <a:gd name="connsiteX3" fmla="*/ 7200800 w 9289032"/>
              <a:gd name="connsiteY3" fmla="*/ 1 h 6172151"/>
              <a:gd name="connsiteX4" fmla="*/ 8699227 w 9289032"/>
              <a:gd name="connsiteY4" fmla="*/ 785293 h 6172151"/>
              <a:gd name="connsiteX5" fmla="*/ 9289029 w 9289032"/>
              <a:gd name="connsiteY5" fmla="*/ 2209208 h 6172151"/>
              <a:gd name="connsiteX6" fmla="*/ 9289032 w 9289032"/>
              <a:gd name="connsiteY6" fmla="*/ 4158433 h 6172151"/>
              <a:gd name="connsiteX7" fmla="*/ 8699227 w 9289032"/>
              <a:gd name="connsiteY7" fmla="*/ 5582347 h 6172151"/>
              <a:gd name="connsiteX8" fmla="*/ 7275313 w 9289032"/>
              <a:gd name="connsiteY8" fmla="*/ 6172151 h 6172151"/>
              <a:gd name="connsiteX9" fmla="*/ 2013718 w 9289032"/>
              <a:gd name="connsiteY9" fmla="*/ 6172151 h 6172151"/>
              <a:gd name="connsiteX10" fmla="*/ 589804 w 9289032"/>
              <a:gd name="connsiteY10" fmla="*/ 5582345 h 6172151"/>
              <a:gd name="connsiteX11" fmla="*/ 1 w 9289032"/>
              <a:gd name="connsiteY11" fmla="*/ 4158430 h 6172151"/>
              <a:gd name="connsiteX12" fmla="*/ 0 w 9289032"/>
              <a:gd name="connsiteY12" fmla="*/ 2209205 h 6172151"/>
              <a:gd name="connsiteX0" fmla="*/ 0 w 9289032"/>
              <a:gd name="connsiteY0" fmla="*/ 2209205 h 6172151"/>
              <a:gd name="connsiteX1" fmla="*/ 589806 w 9289032"/>
              <a:gd name="connsiteY1" fmla="*/ 785292 h 6172151"/>
              <a:gd name="connsiteX2" fmla="*/ 2520280 w 9289032"/>
              <a:gd name="connsiteY2" fmla="*/ 1 h 6172151"/>
              <a:gd name="connsiteX3" fmla="*/ 7200800 w 9289032"/>
              <a:gd name="connsiteY3" fmla="*/ 1 h 6172151"/>
              <a:gd name="connsiteX4" fmla="*/ 8699227 w 9289032"/>
              <a:gd name="connsiteY4" fmla="*/ 785293 h 6172151"/>
              <a:gd name="connsiteX5" fmla="*/ 9289029 w 9289032"/>
              <a:gd name="connsiteY5" fmla="*/ 2209208 h 6172151"/>
              <a:gd name="connsiteX6" fmla="*/ 9289032 w 9289032"/>
              <a:gd name="connsiteY6" fmla="*/ 4158433 h 6172151"/>
              <a:gd name="connsiteX7" fmla="*/ 8699227 w 9289032"/>
              <a:gd name="connsiteY7" fmla="*/ 5582347 h 6172151"/>
              <a:gd name="connsiteX8" fmla="*/ 7275313 w 9289032"/>
              <a:gd name="connsiteY8" fmla="*/ 6172151 h 6172151"/>
              <a:gd name="connsiteX9" fmla="*/ 2013718 w 9289032"/>
              <a:gd name="connsiteY9" fmla="*/ 6172151 h 6172151"/>
              <a:gd name="connsiteX10" fmla="*/ 1008112 w 9289032"/>
              <a:gd name="connsiteY10" fmla="*/ 5308056 h 6172151"/>
              <a:gd name="connsiteX11" fmla="*/ 1 w 9289032"/>
              <a:gd name="connsiteY11" fmla="*/ 4158430 h 6172151"/>
              <a:gd name="connsiteX12" fmla="*/ 0 w 9289032"/>
              <a:gd name="connsiteY12" fmla="*/ 2209205 h 6172151"/>
              <a:gd name="connsiteX0" fmla="*/ 0 w 9289032"/>
              <a:gd name="connsiteY0" fmla="*/ 2209205 h 6172151"/>
              <a:gd name="connsiteX1" fmla="*/ 589806 w 9289032"/>
              <a:gd name="connsiteY1" fmla="*/ 785292 h 6172151"/>
              <a:gd name="connsiteX2" fmla="*/ 2520280 w 9289032"/>
              <a:gd name="connsiteY2" fmla="*/ 1 h 6172151"/>
              <a:gd name="connsiteX3" fmla="*/ 7200800 w 9289032"/>
              <a:gd name="connsiteY3" fmla="*/ 1 h 6172151"/>
              <a:gd name="connsiteX4" fmla="*/ 8699227 w 9289032"/>
              <a:gd name="connsiteY4" fmla="*/ 785293 h 6172151"/>
              <a:gd name="connsiteX5" fmla="*/ 9289029 w 9289032"/>
              <a:gd name="connsiteY5" fmla="*/ 2209208 h 6172151"/>
              <a:gd name="connsiteX6" fmla="*/ 9289032 w 9289032"/>
              <a:gd name="connsiteY6" fmla="*/ 4158433 h 6172151"/>
              <a:gd name="connsiteX7" fmla="*/ 8699227 w 9289032"/>
              <a:gd name="connsiteY7" fmla="*/ 5582347 h 6172151"/>
              <a:gd name="connsiteX8" fmla="*/ 7275313 w 9289032"/>
              <a:gd name="connsiteY8" fmla="*/ 6172151 h 6172151"/>
              <a:gd name="connsiteX9" fmla="*/ 2520280 w 9289032"/>
              <a:gd name="connsiteY9" fmla="*/ 5524080 h 6172151"/>
              <a:gd name="connsiteX10" fmla="*/ 1008112 w 9289032"/>
              <a:gd name="connsiteY10" fmla="*/ 5308056 h 6172151"/>
              <a:gd name="connsiteX11" fmla="*/ 1 w 9289032"/>
              <a:gd name="connsiteY11" fmla="*/ 4158430 h 6172151"/>
              <a:gd name="connsiteX12" fmla="*/ 0 w 9289032"/>
              <a:gd name="connsiteY12" fmla="*/ 2209205 h 6172151"/>
              <a:gd name="connsiteX0" fmla="*/ 0 w 9289032"/>
              <a:gd name="connsiteY0" fmla="*/ 2209205 h 6172151"/>
              <a:gd name="connsiteX1" fmla="*/ 589806 w 9289032"/>
              <a:gd name="connsiteY1" fmla="*/ 785292 h 6172151"/>
              <a:gd name="connsiteX2" fmla="*/ 2520280 w 9289032"/>
              <a:gd name="connsiteY2" fmla="*/ 1 h 6172151"/>
              <a:gd name="connsiteX3" fmla="*/ 7200800 w 9289032"/>
              <a:gd name="connsiteY3" fmla="*/ 1 h 6172151"/>
              <a:gd name="connsiteX4" fmla="*/ 8699227 w 9289032"/>
              <a:gd name="connsiteY4" fmla="*/ 785293 h 6172151"/>
              <a:gd name="connsiteX5" fmla="*/ 9289029 w 9289032"/>
              <a:gd name="connsiteY5" fmla="*/ 2209208 h 6172151"/>
              <a:gd name="connsiteX6" fmla="*/ 9289032 w 9289032"/>
              <a:gd name="connsiteY6" fmla="*/ 4158433 h 6172151"/>
              <a:gd name="connsiteX7" fmla="*/ 8699227 w 9289032"/>
              <a:gd name="connsiteY7" fmla="*/ 5582347 h 6172151"/>
              <a:gd name="connsiteX8" fmla="*/ 7275313 w 9289032"/>
              <a:gd name="connsiteY8" fmla="*/ 6172151 h 6172151"/>
              <a:gd name="connsiteX9" fmla="*/ 2520280 w 9289032"/>
              <a:gd name="connsiteY9" fmla="*/ 5524080 h 6172151"/>
              <a:gd name="connsiteX10" fmla="*/ 1224136 w 9289032"/>
              <a:gd name="connsiteY10" fmla="*/ 5143502 h 6172151"/>
              <a:gd name="connsiteX11" fmla="*/ 1008112 w 9289032"/>
              <a:gd name="connsiteY11" fmla="*/ 5308056 h 6172151"/>
              <a:gd name="connsiteX12" fmla="*/ 1 w 9289032"/>
              <a:gd name="connsiteY12" fmla="*/ 4158430 h 6172151"/>
              <a:gd name="connsiteX13" fmla="*/ 0 w 9289032"/>
              <a:gd name="connsiteY13" fmla="*/ 2209205 h 6172151"/>
              <a:gd name="connsiteX0" fmla="*/ 0 w 9289032"/>
              <a:gd name="connsiteY0" fmla="*/ 2209205 h 6172151"/>
              <a:gd name="connsiteX1" fmla="*/ 589806 w 9289032"/>
              <a:gd name="connsiteY1" fmla="*/ 785292 h 6172151"/>
              <a:gd name="connsiteX2" fmla="*/ 2520280 w 9289032"/>
              <a:gd name="connsiteY2" fmla="*/ 1 h 6172151"/>
              <a:gd name="connsiteX3" fmla="*/ 7200800 w 9289032"/>
              <a:gd name="connsiteY3" fmla="*/ 1 h 6172151"/>
              <a:gd name="connsiteX4" fmla="*/ 8699227 w 9289032"/>
              <a:gd name="connsiteY4" fmla="*/ 785293 h 6172151"/>
              <a:gd name="connsiteX5" fmla="*/ 9289029 w 9289032"/>
              <a:gd name="connsiteY5" fmla="*/ 2209208 h 6172151"/>
              <a:gd name="connsiteX6" fmla="*/ 9289032 w 9289032"/>
              <a:gd name="connsiteY6" fmla="*/ 4158433 h 6172151"/>
              <a:gd name="connsiteX7" fmla="*/ 8699227 w 9289032"/>
              <a:gd name="connsiteY7" fmla="*/ 5582347 h 6172151"/>
              <a:gd name="connsiteX8" fmla="*/ 7275313 w 9289032"/>
              <a:gd name="connsiteY8" fmla="*/ 6172151 h 6172151"/>
              <a:gd name="connsiteX9" fmla="*/ 2520280 w 9289032"/>
              <a:gd name="connsiteY9" fmla="*/ 5524080 h 6172151"/>
              <a:gd name="connsiteX10" fmla="*/ 1224136 w 9289032"/>
              <a:gd name="connsiteY10" fmla="*/ 5143502 h 6172151"/>
              <a:gd name="connsiteX11" fmla="*/ 864096 w 9289032"/>
              <a:gd name="connsiteY11" fmla="*/ 5143502 h 6172151"/>
              <a:gd name="connsiteX12" fmla="*/ 1 w 9289032"/>
              <a:gd name="connsiteY12" fmla="*/ 4158430 h 6172151"/>
              <a:gd name="connsiteX13" fmla="*/ 0 w 9289032"/>
              <a:gd name="connsiteY13" fmla="*/ 2209205 h 6172151"/>
              <a:gd name="connsiteX0" fmla="*/ 0 w 9289032"/>
              <a:gd name="connsiteY0" fmla="*/ 2209205 h 6172151"/>
              <a:gd name="connsiteX1" fmla="*/ 589806 w 9289032"/>
              <a:gd name="connsiteY1" fmla="*/ 785292 h 6172151"/>
              <a:gd name="connsiteX2" fmla="*/ 2520280 w 9289032"/>
              <a:gd name="connsiteY2" fmla="*/ 1 h 6172151"/>
              <a:gd name="connsiteX3" fmla="*/ 7200800 w 9289032"/>
              <a:gd name="connsiteY3" fmla="*/ 1 h 6172151"/>
              <a:gd name="connsiteX4" fmla="*/ 8699227 w 9289032"/>
              <a:gd name="connsiteY4" fmla="*/ 785293 h 6172151"/>
              <a:gd name="connsiteX5" fmla="*/ 9289029 w 9289032"/>
              <a:gd name="connsiteY5" fmla="*/ 2209208 h 6172151"/>
              <a:gd name="connsiteX6" fmla="*/ 9289032 w 9289032"/>
              <a:gd name="connsiteY6" fmla="*/ 4158433 h 6172151"/>
              <a:gd name="connsiteX7" fmla="*/ 8699227 w 9289032"/>
              <a:gd name="connsiteY7" fmla="*/ 5582347 h 6172151"/>
              <a:gd name="connsiteX8" fmla="*/ 7275313 w 9289032"/>
              <a:gd name="connsiteY8" fmla="*/ 6172151 h 6172151"/>
              <a:gd name="connsiteX9" fmla="*/ 2520280 w 9289032"/>
              <a:gd name="connsiteY9" fmla="*/ 5524080 h 6172151"/>
              <a:gd name="connsiteX10" fmla="*/ 1224136 w 9289032"/>
              <a:gd name="connsiteY10" fmla="*/ 5143502 h 6172151"/>
              <a:gd name="connsiteX11" fmla="*/ 864096 w 9289032"/>
              <a:gd name="connsiteY11" fmla="*/ 5143502 h 6172151"/>
              <a:gd name="connsiteX12" fmla="*/ 1 w 9289032"/>
              <a:gd name="connsiteY12" fmla="*/ 4158430 h 6172151"/>
              <a:gd name="connsiteX13" fmla="*/ 0 w 9289032"/>
              <a:gd name="connsiteY13" fmla="*/ 2209205 h 6172151"/>
              <a:gd name="connsiteX0" fmla="*/ 0 w 9289032"/>
              <a:gd name="connsiteY0" fmla="*/ 2209205 h 6172151"/>
              <a:gd name="connsiteX1" fmla="*/ 589806 w 9289032"/>
              <a:gd name="connsiteY1" fmla="*/ 785292 h 6172151"/>
              <a:gd name="connsiteX2" fmla="*/ 2520280 w 9289032"/>
              <a:gd name="connsiteY2" fmla="*/ 1 h 6172151"/>
              <a:gd name="connsiteX3" fmla="*/ 7200800 w 9289032"/>
              <a:gd name="connsiteY3" fmla="*/ 1 h 6172151"/>
              <a:gd name="connsiteX4" fmla="*/ 8699227 w 9289032"/>
              <a:gd name="connsiteY4" fmla="*/ 785293 h 6172151"/>
              <a:gd name="connsiteX5" fmla="*/ 9289029 w 9289032"/>
              <a:gd name="connsiteY5" fmla="*/ 2209208 h 6172151"/>
              <a:gd name="connsiteX6" fmla="*/ 9289032 w 9289032"/>
              <a:gd name="connsiteY6" fmla="*/ 4158433 h 6172151"/>
              <a:gd name="connsiteX7" fmla="*/ 8568952 w 9289032"/>
              <a:gd name="connsiteY7" fmla="*/ 4876008 h 6172151"/>
              <a:gd name="connsiteX8" fmla="*/ 7275313 w 9289032"/>
              <a:gd name="connsiteY8" fmla="*/ 6172151 h 6172151"/>
              <a:gd name="connsiteX9" fmla="*/ 2520280 w 9289032"/>
              <a:gd name="connsiteY9" fmla="*/ 5524080 h 6172151"/>
              <a:gd name="connsiteX10" fmla="*/ 1224136 w 9289032"/>
              <a:gd name="connsiteY10" fmla="*/ 5143502 h 6172151"/>
              <a:gd name="connsiteX11" fmla="*/ 864096 w 9289032"/>
              <a:gd name="connsiteY11" fmla="*/ 5143502 h 6172151"/>
              <a:gd name="connsiteX12" fmla="*/ 1 w 9289032"/>
              <a:gd name="connsiteY12" fmla="*/ 4158430 h 6172151"/>
              <a:gd name="connsiteX13" fmla="*/ 0 w 9289032"/>
              <a:gd name="connsiteY13" fmla="*/ 2209205 h 6172151"/>
              <a:gd name="connsiteX0" fmla="*/ 0 w 9289032"/>
              <a:gd name="connsiteY0" fmla="*/ 2209205 h 5524080"/>
              <a:gd name="connsiteX1" fmla="*/ 589806 w 9289032"/>
              <a:gd name="connsiteY1" fmla="*/ 785292 h 5524080"/>
              <a:gd name="connsiteX2" fmla="*/ 2520280 w 9289032"/>
              <a:gd name="connsiteY2" fmla="*/ 1 h 5524080"/>
              <a:gd name="connsiteX3" fmla="*/ 7200800 w 9289032"/>
              <a:gd name="connsiteY3" fmla="*/ 1 h 5524080"/>
              <a:gd name="connsiteX4" fmla="*/ 8699227 w 9289032"/>
              <a:gd name="connsiteY4" fmla="*/ 785293 h 5524080"/>
              <a:gd name="connsiteX5" fmla="*/ 9289029 w 9289032"/>
              <a:gd name="connsiteY5" fmla="*/ 2209208 h 5524080"/>
              <a:gd name="connsiteX6" fmla="*/ 9289032 w 9289032"/>
              <a:gd name="connsiteY6" fmla="*/ 4158433 h 5524080"/>
              <a:gd name="connsiteX7" fmla="*/ 8568952 w 9289032"/>
              <a:gd name="connsiteY7" fmla="*/ 4876008 h 5524080"/>
              <a:gd name="connsiteX8" fmla="*/ 6768752 w 9289032"/>
              <a:gd name="connsiteY8" fmla="*/ 5143502 h 5524080"/>
              <a:gd name="connsiteX9" fmla="*/ 2520280 w 9289032"/>
              <a:gd name="connsiteY9" fmla="*/ 5524080 h 5524080"/>
              <a:gd name="connsiteX10" fmla="*/ 1224136 w 9289032"/>
              <a:gd name="connsiteY10" fmla="*/ 5143502 h 5524080"/>
              <a:gd name="connsiteX11" fmla="*/ 864096 w 9289032"/>
              <a:gd name="connsiteY11" fmla="*/ 5143502 h 5524080"/>
              <a:gd name="connsiteX12" fmla="*/ 1 w 9289032"/>
              <a:gd name="connsiteY12" fmla="*/ 4158430 h 5524080"/>
              <a:gd name="connsiteX13" fmla="*/ 0 w 9289032"/>
              <a:gd name="connsiteY13" fmla="*/ 2209205 h 5524080"/>
              <a:gd name="connsiteX0" fmla="*/ 0 w 9289032"/>
              <a:gd name="connsiteY0" fmla="*/ 2209205 h 5253653"/>
              <a:gd name="connsiteX1" fmla="*/ 589806 w 9289032"/>
              <a:gd name="connsiteY1" fmla="*/ 785292 h 5253653"/>
              <a:gd name="connsiteX2" fmla="*/ 2520280 w 9289032"/>
              <a:gd name="connsiteY2" fmla="*/ 1 h 5253653"/>
              <a:gd name="connsiteX3" fmla="*/ 7200800 w 9289032"/>
              <a:gd name="connsiteY3" fmla="*/ 1 h 5253653"/>
              <a:gd name="connsiteX4" fmla="*/ 8699227 w 9289032"/>
              <a:gd name="connsiteY4" fmla="*/ 785293 h 5253653"/>
              <a:gd name="connsiteX5" fmla="*/ 9289029 w 9289032"/>
              <a:gd name="connsiteY5" fmla="*/ 2209208 h 5253653"/>
              <a:gd name="connsiteX6" fmla="*/ 9289032 w 9289032"/>
              <a:gd name="connsiteY6" fmla="*/ 4158433 h 5253653"/>
              <a:gd name="connsiteX7" fmla="*/ 8568952 w 9289032"/>
              <a:gd name="connsiteY7" fmla="*/ 4876008 h 5253653"/>
              <a:gd name="connsiteX8" fmla="*/ 6768752 w 9289032"/>
              <a:gd name="connsiteY8" fmla="*/ 5143502 h 5253653"/>
              <a:gd name="connsiteX9" fmla="*/ 2592288 w 9289032"/>
              <a:gd name="connsiteY9" fmla="*/ 5143502 h 5253653"/>
              <a:gd name="connsiteX10" fmla="*/ 1224136 w 9289032"/>
              <a:gd name="connsiteY10" fmla="*/ 5143502 h 5253653"/>
              <a:gd name="connsiteX11" fmla="*/ 864096 w 9289032"/>
              <a:gd name="connsiteY11" fmla="*/ 5143502 h 5253653"/>
              <a:gd name="connsiteX12" fmla="*/ 1 w 9289032"/>
              <a:gd name="connsiteY12" fmla="*/ 4158430 h 5253653"/>
              <a:gd name="connsiteX13" fmla="*/ 0 w 9289032"/>
              <a:gd name="connsiteY13" fmla="*/ 2209205 h 5253653"/>
              <a:gd name="connsiteX0" fmla="*/ 0 w 9289032"/>
              <a:gd name="connsiteY0" fmla="*/ 2209205 h 5253654"/>
              <a:gd name="connsiteX1" fmla="*/ 589806 w 9289032"/>
              <a:gd name="connsiteY1" fmla="*/ 785292 h 5253654"/>
              <a:gd name="connsiteX2" fmla="*/ 2520280 w 9289032"/>
              <a:gd name="connsiteY2" fmla="*/ 1 h 5253654"/>
              <a:gd name="connsiteX3" fmla="*/ 7200800 w 9289032"/>
              <a:gd name="connsiteY3" fmla="*/ 1 h 5253654"/>
              <a:gd name="connsiteX4" fmla="*/ 8699227 w 9289032"/>
              <a:gd name="connsiteY4" fmla="*/ 785293 h 5253654"/>
              <a:gd name="connsiteX5" fmla="*/ 9289029 w 9289032"/>
              <a:gd name="connsiteY5" fmla="*/ 2209208 h 5253654"/>
              <a:gd name="connsiteX6" fmla="*/ 9289032 w 9289032"/>
              <a:gd name="connsiteY6" fmla="*/ 4158433 h 5253654"/>
              <a:gd name="connsiteX7" fmla="*/ 8928992 w 9289032"/>
              <a:gd name="connsiteY7" fmla="*/ 4876009 h 5253654"/>
              <a:gd name="connsiteX8" fmla="*/ 6768752 w 9289032"/>
              <a:gd name="connsiteY8" fmla="*/ 5143502 h 5253654"/>
              <a:gd name="connsiteX9" fmla="*/ 2592288 w 9289032"/>
              <a:gd name="connsiteY9" fmla="*/ 5143502 h 5253654"/>
              <a:gd name="connsiteX10" fmla="*/ 1224136 w 9289032"/>
              <a:gd name="connsiteY10" fmla="*/ 5143502 h 5253654"/>
              <a:gd name="connsiteX11" fmla="*/ 864096 w 9289032"/>
              <a:gd name="connsiteY11" fmla="*/ 5143502 h 5253654"/>
              <a:gd name="connsiteX12" fmla="*/ 1 w 9289032"/>
              <a:gd name="connsiteY12" fmla="*/ 4158430 h 5253654"/>
              <a:gd name="connsiteX13" fmla="*/ 0 w 9289032"/>
              <a:gd name="connsiteY13" fmla="*/ 2209205 h 5253654"/>
              <a:gd name="connsiteX0" fmla="*/ 0 w 9289032"/>
              <a:gd name="connsiteY0" fmla="*/ 2209204 h 5253653"/>
              <a:gd name="connsiteX1" fmla="*/ 589806 w 9289032"/>
              <a:gd name="connsiteY1" fmla="*/ 785291 h 5253653"/>
              <a:gd name="connsiteX2" fmla="*/ 2232248 w 9289032"/>
              <a:gd name="connsiteY2" fmla="*/ 1 h 5253653"/>
              <a:gd name="connsiteX3" fmla="*/ 7200800 w 9289032"/>
              <a:gd name="connsiteY3" fmla="*/ 0 h 5253653"/>
              <a:gd name="connsiteX4" fmla="*/ 8699227 w 9289032"/>
              <a:gd name="connsiteY4" fmla="*/ 785292 h 5253653"/>
              <a:gd name="connsiteX5" fmla="*/ 9289029 w 9289032"/>
              <a:gd name="connsiteY5" fmla="*/ 2209207 h 5253653"/>
              <a:gd name="connsiteX6" fmla="*/ 9289032 w 9289032"/>
              <a:gd name="connsiteY6" fmla="*/ 4158432 h 5253653"/>
              <a:gd name="connsiteX7" fmla="*/ 8928992 w 9289032"/>
              <a:gd name="connsiteY7" fmla="*/ 4876008 h 5253653"/>
              <a:gd name="connsiteX8" fmla="*/ 6768752 w 9289032"/>
              <a:gd name="connsiteY8" fmla="*/ 5143501 h 5253653"/>
              <a:gd name="connsiteX9" fmla="*/ 2592288 w 9289032"/>
              <a:gd name="connsiteY9" fmla="*/ 5143501 h 5253653"/>
              <a:gd name="connsiteX10" fmla="*/ 1224136 w 9289032"/>
              <a:gd name="connsiteY10" fmla="*/ 5143501 h 5253653"/>
              <a:gd name="connsiteX11" fmla="*/ 864096 w 9289032"/>
              <a:gd name="connsiteY11" fmla="*/ 5143501 h 5253653"/>
              <a:gd name="connsiteX12" fmla="*/ 1 w 9289032"/>
              <a:gd name="connsiteY12" fmla="*/ 4158429 h 5253653"/>
              <a:gd name="connsiteX13" fmla="*/ 0 w 9289032"/>
              <a:gd name="connsiteY13" fmla="*/ 2209204 h 5253653"/>
              <a:gd name="connsiteX0" fmla="*/ 0 w 9289032"/>
              <a:gd name="connsiteY0" fmla="*/ 2209204 h 5253653"/>
              <a:gd name="connsiteX1" fmla="*/ 720080 w 9289032"/>
              <a:gd name="connsiteY1" fmla="*/ 649160 h 5253653"/>
              <a:gd name="connsiteX2" fmla="*/ 2232248 w 9289032"/>
              <a:gd name="connsiteY2" fmla="*/ 1 h 5253653"/>
              <a:gd name="connsiteX3" fmla="*/ 7200800 w 9289032"/>
              <a:gd name="connsiteY3" fmla="*/ 0 h 5253653"/>
              <a:gd name="connsiteX4" fmla="*/ 8699227 w 9289032"/>
              <a:gd name="connsiteY4" fmla="*/ 785292 h 5253653"/>
              <a:gd name="connsiteX5" fmla="*/ 9289029 w 9289032"/>
              <a:gd name="connsiteY5" fmla="*/ 2209207 h 5253653"/>
              <a:gd name="connsiteX6" fmla="*/ 9289032 w 9289032"/>
              <a:gd name="connsiteY6" fmla="*/ 4158432 h 5253653"/>
              <a:gd name="connsiteX7" fmla="*/ 8928992 w 9289032"/>
              <a:gd name="connsiteY7" fmla="*/ 4876008 h 5253653"/>
              <a:gd name="connsiteX8" fmla="*/ 6768752 w 9289032"/>
              <a:gd name="connsiteY8" fmla="*/ 5143501 h 5253653"/>
              <a:gd name="connsiteX9" fmla="*/ 2592288 w 9289032"/>
              <a:gd name="connsiteY9" fmla="*/ 5143501 h 5253653"/>
              <a:gd name="connsiteX10" fmla="*/ 1224136 w 9289032"/>
              <a:gd name="connsiteY10" fmla="*/ 5143501 h 5253653"/>
              <a:gd name="connsiteX11" fmla="*/ 864096 w 9289032"/>
              <a:gd name="connsiteY11" fmla="*/ 5143501 h 5253653"/>
              <a:gd name="connsiteX12" fmla="*/ 1 w 9289032"/>
              <a:gd name="connsiteY12" fmla="*/ 4158429 h 5253653"/>
              <a:gd name="connsiteX13" fmla="*/ 0 w 9289032"/>
              <a:gd name="connsiteY13" fmla="*/ 2209204 h 5253653"/>
              <a:gd name="connsiteX0" fmla="*/ 0 w 9289032"/>
              <a:gd name="connsiteY0" fmla="*/ 2209204 h 5253653"/>
              <a:gd name="connsiteX1" fmla="*/ 576064 w 9289032"/>
              <a:gd name="connsiteY1" fmla="*/ 709746 h 5253653"/>
              <a:gd name="connsiteX2" fmla="*/ 2232248 w 9289032"/>
              <a:gd name="connsiteY2" fmla="*/ 1 h 5253653"/>
              <a:gd name="connsiteX3" fmla="*/ 7200800 w 9289032"/>
              <a:gd name="connsiteY3" fmla="*/ 0 h 5253653"/>
              <a:gd name="connsiteX4" fmla="*/ 8699227 w 9289032"/>
              <a:gd name="connsiteY4" fmla="*/ 785292 h 5253653"/>
              <a:gd name="connsiteX5" fmla="*/ 9289029 w 9289032"/>
              <a:gd name="connsiteY5" fmla="*/ 2209207 h 5253653"/>
              <a:gd name="connsiteX6" fmla="*/ 9289032 w 9289032"/>
              <a:gd name="connsiteY6" fmla="*/ 4158432 h 5253653"/>
              <a:gd name="connsiteX7" fmla="*/ 8928992 w 9289032"/>
              <a:gd name="connsiteY7" fmla="*/ 4876008 h 5253653"/>
              <a:gd name="connsiteX8" fmla="*/ 6768752 w 9289032"/>
              <a:gd name="connsiteY8" fmla="*/ 5143501 h 5253653"/>
              <a:gd name="connsiteX9" fmla="*/ 2592288 w 9289032"/>
              <a:gd name="connsiteY9" fmla="*/ 5143501 h 5253653"/>
              <a:gd name="connsiteX10" fmla="*/ 1224136 w 9289032"/>
              <a:gd name="connsiteY10" fmla="*/ 5143501 h 5253653"/>
              <a:gd name="connsiteX11" fmla="*/ 864096 w 9289032"/>
              <a:gd name="connsiteY11" fmla="*/ 5143501 h 5253653"/>
              <a:gd name="connsiteX12" fmla="*/ 1 w 9289032"/>
              <a:gd name="connsiteY12" fmla="*/ 4158429 h 5253653"/>
              <a:gd name="connsiteX13" fmla="*/ 0 w 9289032"/>
              <a:gd name="connsiteY13" fmla="*/ 2209204 h 5253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89032" h="5253653">
                <a:moveTo>
                  <a:pt x="0" y="2209204"/>
                </a:moveTo>
                <a:cubicBezTo>
                  <a:pt x="1" y="1675133"/>
                  <a:pt x="204023" y="1077946"/>
                  <a:pt x="576064" y="709746"/>
                </a:cubicBezTo>
                <a:cubicBezTo>
                  <a:pt x="948105" y="341546"/>
                  <a:pt x="1698177" y="0"/>
                  <a:pt x="2232248" y="1"/>
                </a:cubicBezTo>
                <a:lnTo>
                  <a:pt x="7200800" y="0"/>
                </a:lnTo>
                <a:cubicBezTo>
                  <a:pt x="7734871" y="1"/>
                  <a:pt x="8351189" y="417091"/>
                  <a:pt x="8699227" y="785292"/>
                </a:cubicBezTo>
                <a:cubicBezTo>
                  <a:pt x="9047265" y="1153493"/>
                  <a:pt x="9289030" y="1675136"/>
                  <a:pt x="9289029" y="2209207"/>
                </a:cubicBezTo>
                <a:cubicBezTo>
                  <a:pt x="9289030" y="2858949"/>
                  <a:pt x="9289031" y="3508690"/>
                  <a:pt x="9289032" y="4158432"/>
                </a:cubicBezTo>
                <a:lnTo>
                  <a:pt x="8928992" y="4876008"/>
                </a:lnTo>
                <a:cubicBezTo>
                  <a:pt x="8551346" y="5253653"/>
                  <a:pt x="7302823" y="5143501"/>
                  <a:pt x="6768752" y="5143501"/>
                </a:cubicBezTo>
                <a:lnTo>
                  <a:pt x="2592288" y="5143501"/>
                </a:lnTo>
                <a:lnTo>
                  <a:pt x="1224136" y="5143501"/>
                </a:lnTo>
                <a:cubicBezTo>
                  <a:pt x="972108" y="5107497"/>
                  <a:pt x="1010919" y="5123169"/>
                  <a:pt x="864096" y="5143501"/>
                </a:cubicBezTo>
                <a:cubicBezTo>
                  <a:pt x="660074" y="4979322"/>
                  <a:pt x="0" y="4692501"/>
                  <a:pt x="1" y="4158429"/>
                </a:cubicBezTo>
                <a:cubicBezTo>
                  <a:pt x="1" y="3508687"/>
                  <a:pt x="0" y="2858946"/>
                  <a:pt x="0" y="22092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5400" dirty="0">
              <a:solidFill>
                <a:schemeClr val="tx1"/>
              </a:solidFill>
              <a:latin typeface="Carmela" pitchFamily="2" charset="-79"/>
              <a:ea typeface="Carmela" pitchFamily="2" charset="-79"/>
              <a:cs typeface="Carmela" pitchFamily="2" charset="-79"/>
            </a:endParaRPr>
          </a:p>
        </p:txBody>
      </p:sp>
      <p:pic>
        <p:nvPicPr>
          <p:cNvPr id="11272" name="Picture 8" descr="https://s3-eu-west-1.amazonaws.com/schooly/vitkin/vitkin/%D7%9E%D7%A0%D7%95%D7%A8%D7%94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04448" y="4652553"/>
            <a:ext cx="360040" cy="490947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5868144" y="4803998"/>
            <a:ext cx="4392488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b="1" spc="300" dirty="0" smtClean="0">
                <a:ln>
                  <a:solidFill>
                    <a:srgbClr val="FFCC00"/>
                  </a:solidFill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</a:rPr>
              <a:t>נתיב האור </a:t>
            </a:r>
          </a:p>
          <a:p>
            <a:pPr algn="ctr"/>
            <a:r>
              <a:rPr lang="he-IL" sz="800" b="1" dirty="0" smtClean="0">
                <a:solidFill>
                  <a:schemeClr val="bg1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</a:rPr>
              <a:t>דרך חיים נבונה בסביבת חשמל</a:t>
            </a:r>
            <a:endParaRPr lang="he-IL" sz="800" b="1" dirty="0">
              <a:solidFill>
                <a:schemeClr val="bg1">
                  <a:lumMod val="65000"/>
                </a:schemeClr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sp>
        <p:nvSpPr>
          <p:cNvPr id="15" name="צורה חופשית 14"/>
          <p:cNvSpPr/>
          <p:nvPr/>
        </p:nvSpPr>
        <p:spPr>
          <a:xfrm>
            <a:off x="-108520" y="4082699"/>
            <a:ext cx="971600" cy="1080120"/>
          </a:xfrm>
          <a:custGeom>
            <a:avLst/>
            <a:gdLst>
              <a:gd name="connsiteX0" fmla="*/ 0 w 971600"/>
              <a:gd name="connsiteY0" fmla="*/ 1080120 h 1080120"/>
              <a:gd name="connsiteX1" fmla="*/ 0 w 971600"/>
              <a:gd name="connsiteY1" fmla="*/ 0 h 1080120"/>
              <a:gd name="connsiteX2" fmla="*/ 971600 w 971600"/>
              <a:gd name="connsiteY2" fmla="*/ 1080120 h 1080120"/>
              <a:gd name="connsiteX3" fmla="*/ 0 w 971600"/>
              <a:gd name="connsiteY3" fmla="*/ 1080120 h 1080120"/>
              <a:gd name="connsiteX0" fmla="*/ 0 w 971600"/>
              <a:gd name="connsiteY0" fmla="*/ 1080120 h 1080120"/>
              <a:gd name="connsiteX1" fmla="*/ 0 w 971600"/>
              <a:gd name="connsiteY1" fmla="*/ 0 h 1080120"/>
              <a:gd name="connsiteX2" fmla="*/ 323528 w 971600"/>
              <a:gd name="connsiteY2" fmla="*/ 740618 h 1080120"/>
              <a:gd name="connsiteX3" fmla="*/ 971600 w 971600"/>
              <a:gd name="connsiteY3" fmla="*/ 1080120 h 1080120"/>
              <a:gd name="connsiteX4" fmla="*/ 0 w 971600"/>
              <a:gd name="connsiteY4" fmla="*/ 1080120 h 1080120"/>
              <a:gd name="connsiteX0" fmla="*/ 0 w 971600"/>
              <a:gd name="connsiteY0" fmla="*/ 1080120 h 1080120"/>
              <a:gd name="connsiteX1" fmla="*/ 0 w 971600"/>
              <a:gd name="connsiteY1" fmla="*/ 0 h 1080120"/>
              <a:gd name="connsiteX2" fmla="*/ 251520 w 971600"/>
              <a:gd name="connsiteY2" fmla="*/ 596602 h 1080120"/>
              <a:gd name="connsiteX3" fmla="*/ 971600 w 971600"/>
              <a:gd name="connsiteY3" fmla="*/ 1080120 h 1080120"/>
              <a:gd name="connsiteX4" fmla="*/ 0 w 971600"/>
              <a:gd name="connsiteY4" fmla="*/ 108012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1600" h="1080120">
                <a:moveTo>
                  <a:pt x="0" y="1080120"/>
                </a:moveTo>
                <a:lnTo>
                  <a:pt x="0" y="0"/>
                </a:lnTo>
                <a:lnTo>
                  <a:pt x="251520" y="596602"/>
                </a:lnTo>
                <a:lnTo>
                  <a:pt x="971600" y="1080120"/>
                </a:lnTo>
                <a:lnTo>
                  <a:pt x="0" y="108012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ירח 15"/>
          <p:cNvSpPr/>
          <p:nvPr/>
        </p:nvSpPr>
        <p:spPr>
          <a:xfrm rot="19460853">
            <a:off x="107090" y="3675534"/>
            <a:ext cx="360868" cy="1844198"/>
          </a:xfrm>
          <a:prstGeom prst="mo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צורה חופשית 20"/>
          <p:cNvSpPr/>
          <p:nvPr/>
        </p:nvSpPr>
        <p:spPr>
          <a:xfrm rot="17702571">
            <a:off x="5736302" y="2689073"/>
            <a:ext cx="8677138" cy="488901"/>
          </a:xfrm>
          <a:custGeom>
            <a:avLst/>
            <a:gdLst>
              <a:gd name="connsiteX0" fmla="*/ 0 w 3384376"/>
              <a:gd name="connsiteY0" fmla="*/ 0 h 267494"/>
              <a:gd name="connsiteX1" fmla="*/ 3384376 w 3384376"/>
              <a:gd name="connsiteY1" fmla="*/ 0 h 267494"/>
              <a:gd name="connsiteX2" fmla="*/ 3384376 w 3384376"/>
              <a:gd name="connsiteY2" fmla="*/ 267494 h 267494"/>
              <a:gd name="connsiteX3" fmla="*/ 0 w 3384376"/>
              <a:gd name="connsiteY3" fmla="*/ 267494 h 267494"/>
              <a:gd name="connsiteX4" fmla="*/ 0 w 3384376"/>
              <a:gd name="connsiteY4" fmla="*/ 0 h 267494"/>
              <a:gd name="connsiteX0" fmla="*/ 0 w 3528392"/>
              <a:gd name="connsiteY0" fmla="*/ 0 h 267494"/>
              <a:gd name="connsiteX1" fmla="*/ 3528392 w 3528392"/>
              <a:gd name="connsiteY1" fmla="*/ 0 h 267494"/>
              <a:gd name="connsiteX2" fmla="*/ 3528392 w 3528392"/>
              <a:gd name="connsiteY2" fmla="*/ 267494 h 267494"/>
              <a:gd name="connsiteX3" fmla="*/ 144016 w 3528392"/>
              <a:gd name="connsiteY3" fmla="*/ 267494 h 267494"/>
              <a:gd name="connsiteX4" fmla="*/ 0 w 3528392"/>
              <a:gd name="connsiteY4" fmla="*/ 0 h 267494"/>
              <a:gd name="connsiteX0" fmla="*/ 0 w 3528392"/>
              <a:gd name="connsiteY0" fmla="*/ 0 h 267494"/>
              <a:gd name="connsiteX1" fmla="*/ 3528392 w 3528392"/>
              <a:gd name="connsiteY1" fmla="*/ 0 h 267494"/>
              <a:gd name="connsiteX2" fmla="*/ 3528392 w 3528392"/>
              <a:gd name="connsiteY2" fmla="*/ 267494 h 267494"/>
              <a:gd name="connsiteX3" fmla="*/ 144016 w 3528392"/>
              <a:gd name="connsiteY3" fmla="*/ 267494 h 267494"/>
              <a:gd name="connsiteX4" fmla="*/ 0 w 3528392"/>
              <a:gd name="connsiteY4" fmla="*/ 0 h 267494"/>
              <a:gd name="connsiteX0" fmla="*/ 0 w 3528392"/>
              <a:gd name="connsiteY0" fmla="*/ 0 h 267494"/>
              <a:gd name="connsiteX1" fmla="*/ 3528392 w 3528392"/>
              <a:gd name="connsiteY1" fmla="*/ 0 h 267494"/>
              <a:gd name="connsiteX2" fmla="*/ 3528392 w 3528392"/>
              <a:gd name="connsiteY2" fmla="*/ 267494 h 267494"/>
              <a:gd name="connsiteX3" fmla="*/ 144016 w 3528392"/>
              <a:gd name="connsiteY3" fmla="*/ 267494 h 267494"/>
              <a:gd name="connsiteX4" fmla="*/ 0 w 3528392"/>
              <a:gd name="connsiteY4" fmla="*/ 0 h 267494"/>
              <a:gd name="connsiteX0" fmla="*/ 0 w 3528392"/>
              <a:gd name="connsiteY0" fmla="*/ 0 h 267494"/>
              <a:gd name="connsiteX1" fmla="*/ 3528392 w 3528392"/>
              <a:gd name="connsiteY1" fmla="*/ 0 h 267494"/>
              <a:gd name="connsiteX2" fmla="*/ 3528392 w 3528392"/>
              <a:gd name="connsiteY2" fmla="*/ 267494 h 267494"/>
              <a:gd name="connsiteX3" fmla="*/ 144016 w 3528392"/>
              <a:gd name="connsiteY3" fmla="*/ 267494 h 267494"/>
              <a:gd name="connsiteX4" fmla="*/ 0 w 3528392"/>
              <a:gd name="connsiteY4" fmla="*/ 0 h 267494"/>
              <a:gd name="connsiteX0" fmla="*/ 0 w 3528392"/>
              <a:gd name="connsiteY0" fmla="*/ 0 h 285850"/>
              <a:gd name="connsiteX1" fmla="*/ 3528392 w 3528392"/>
              <a:gd name="connsiteY1" fmla="*/ 0 h 285850"/>
              <a:gd name="connsiteX2" fmla="*/ 3528392 w 3528392"/>
              <a:gd name="connsiteY2" fmla="*/ 267494 h 285850"/>
              <a:gd name="connsiteX3" fmla="*/ 144016 w 3528392"/>
              <a:gd name="connsiteY3" fmla="*/ 267494 h 285850"/>
              <a:gd name="connsiteX4" fmla="*/ 0 w 3528392"/>
              <a:gd name="connsiteY4" fmla="*/ 0 h 285850"/>
              <a:gd name="connsiteX0" fmla="*/ 0 w 3528392"/>
              <a:gd name="connsiteY0" fmla="*/ 0 h 285850"/>
              <a:gd name="connsiteX1" fmla="*/ 3513727 w 3528392"/>
              <a:gd name="connsiteY1" fmla="*/ 0 h 285850"/>
              <a:gd name="connsiteX2" fmla="*/ 3528392 w 3528392"/>
              <a:gd name="connsiteY2" fmla="*/ 267494 h 285850"/>
              <a:gd name="connsiteX3" fmla="*/ 144016 w 3528392"/>
              <a:gd name="connsiteY3" fmla="*/ 267494 h 285850"/>
              <a:gd name="connsiteX4" fmla="*/ 0 w 3528392"/>
              <a:gd name="connsiteY4" fmla="*/ 0 h 285850"/>
              <a:gd name="connsiteX0" fmla="*/ 0 w 3513727"/>
              <a:gd name="connsiteY0" fmla="*/ 0 h 285850"/>
              <a:gd name="connsiteX1" fmla="*/ 3513727 w 3513727"/>
              <a:gd name="connsiteY1" fmla="*/ 0 h 285850"/>
              <a:gd name="connsiteX2" fmla="*/ 3412707 w 3513727"/>
              <a:gd name="connsiteY2" fmla="*/ 267494 h 285850"/>
              <a:gd name="connsiteX3" fmla="*/ 144016 w 3513727"/>
              <a:gd name="connsiteY3" fmla="*/ 267494 h 285850"/>
              <a:gd name="connsiteX4" fmla="*/ 0 w 3513727"/>
              <a:gd name="connsiteY4" fmla="*/ 0 h 285850"/>
              <a:gd name="connsiteX0" fmla="*/ 0 w 3513727"/>
              <a:gd name="connsiteY0" fmla="*/ 0 h 285850"/>
              <a:gd name="connsiteX1" fmla="*/ 3513727 w 3513727"/>
              <a:gd name="connsiteY1" fmla="*/ 0 h 285850"/>
              <a:gd name="connsiteX2" fmla="*/ 3412707 w 3513727"/>
              <a:gd name="connsiteY2" fmla="*/ 267494 h 285850"/>
              <a:gd name="connsiteX3" fmla="*/ 144016 w 3513727"/>
              <a:gd name="connsiteY3" fmla="*/ 267494 h 285850"/>
              <a:gd name="connsiteX4" fmla="*/ 0 w 3513727"/>
              <a:gd name="connsiteY4" fmla="*/ 0 h 285850"/>
              <a:gd name="connsiteX0" fmla="*/ 0 w 3600372"/>
              <a:gd name="connsiteY0" fmla="*/ 0 h 285850"/>
              <a:gd name="connsiteX1" fmla="*/ 3513727 w 3600372"/>
              <a:gd name="connsiteY1" fmla="*/ 0 h 285850"/>
              <a:gd name="connsiteX2" fmla="*/ 3513728 w 3600372"/>
              <a:gd name="connsiteY2" fmla="*/ 267494 h 285850"/>
              <a:gd name="connsiteX3" fmla="*/ 144016 w 3600372"/>
              <a:gd name="connsiteY3" fmla="*/ 267494 h 285850"/>
              <a:gd name="connsiteX4" fmla="*/ 0 w 3600372"/>
              <a:gd name="connsiteY4" fmla="*/ 0 h 285850"/>
              <a:gd name="connsiteX0" fmla="*/ 0 w 3600372"/>
              <a:gd name="connsiteY0" fmla="*/ 0 h 285850"/>
              <a:gd name="connsiteX1" fmla="*/ 3557314 w 3600372"/>
              <a:gd name="connsiteY1" fmla="*/ 0 h 285850"/>
              <a:gd name="connsiteX2" fmla="*/ 3513728 w 3600372"/>
              <a:gd name="connsiteY2" fmla="*/ 267494 h 285850"/>
              <a:gd name="connsiteX3" fmla="*/ 144016 w 3600372"/>
              <a:gd name="connsiteY3" fmla="*/ 267494 h 285850"/>
              <a:gd name="connsiteX4" fmla="*/ 0 w 3600372"/>
              <a:gd name="connsiteY4" fmla="*/ 0 h 285850"/>
              <a:gd name="connsiteX0" fmla="*/ 0 w 3542529"/>
              <a:gd name="connsiteY0" fmla="*/ 0 h 285850"/>
              <a:gd name="connsiteX1" fmla="*/ 3499471 w 3542529"/>
              <a:gd name="connsiteY1" fmla="*/ 0 h 285850"/>
              <a:gd name="connsiteX2" fmla="*/ 3455885 w 3542529"/>
              <a:gd name="connsiteY2" fmla="*/ 267494 h 285850"/>
              <a:gd name="connsiteX3" fmla="*/ 86173 w 3542529"/>
              <a:gd name="connsiteY3" fmla="*/ 267494 h 285850"/>
              <a:gd name="connsiteX4" fmla="*/ 0 w 3542529"/>
              <a:gd name="connsiteY4" fmla="*/ 0 h 285850"/>
              <a:gd name="connsiteX0" fmla="*/ 0 w 3542529"/>
              <a:gd name="connsiteY0" fmla="*/ 0 h 285850"/>
              <a:gd name="connsiteX1" fmla="*/ 3499471 w 3542529"/>
              <a:gd name="connsiteY1" fmla="*/ 0 h 285850"/>
              <a:gd name="connsiteX2" fmla="*/ 3455885 w 3542529"/>
              <a:gd name="connsiteY2" fmla="*/ 267494 h 285850"/>
              <a:gd name="connsiteX3" fmla="*/ 86173 w 3542529"/>
              <a:gd name="connsiteY3" fmla="*/ 267494 h 285850"/>
              <a:gd name="connsiteX4" fmla="*/ 0 w 3542529"/>
              <a:gd name="connsiteY4" fmla="*/ 0 h 285850"/>
              <a:gd name="connsiteX0" fmla="*/ 0 w 3542529"/>
              <a:gd name="connsiteY0" fmla="*/ 0 h 285850"/>
              <a:gd name="connsiteX1" fmla="*/ 3499471 w 3542529"/>
              <a:gd name="connsiteY1" fmla="*/ 0 h 285850"/>
              <a:gd name="connsiteX2" fmla="*/ 3455885 w 3542529"/>
              <a:gd name="connsiteY2" fmla="*/ 267494 h 285850"/>
              <a:gd name="connsiteX3" fmla="*/ 86173 w 3542529"/>
              <a:gd name="connsiteY3" fmla="*/ 267494 h 285850"/>
              <a:gd name="connsiteX4" fmla="*/ 0 w 3542529"/>
              <a:gd name="connsiteY4" fmla="*/ 0 h 285850"/>
              <a:gd name="connsiteX0" fmla="*/ 0 w 3542529"/>
              <a:gd name="connsiteY0" fmla="*/ 0 h 285850"/>
              <a:gd name="connsiteX1" fmla="*/ 3499471 w 3542529"/>
              <a:gd name="connsiteY1" fmla="*/ 0 h 285850"/>
              <a:gd name="connsiteX2" fmla="*/ 3455885 w 3542529"/>
              <a:gd name="connsiteY2" fmla="*/ 267494 h 285850"/>
              <a:gd name="connsiteX3" fmla="*/ 86173 w 3542529"/>
              <a:gd name="connsiteY3" fmla="*/ 267494 h 285850"/>
              <a:gd name="connsiteX4" fmla="*/ 0 w 3542529"/>
              <a:gd name="connsiteY4" fmla="*/ 0 h 285850"/>
              <a:gd name="connsiteX0" fmla="*/ 58236 w 3485080"/>
              <a:gd name="connsiteY0" fmla="*/ 307479 h 488901"/>
              <a:gd name="connsiteX1" fmla="*/ 3442022 w 3485080"/>
              <a:gd name="connsiteY1" fmla="*/ 0 h 488901"/>
              <a:gd name="connsiteX2" fmla="*/ 3398436 w 3485080"/>
              <a:gd name="connsiteY2" fmla="*/ 267494 h 488901"/>
              <a:gd name="connsiteX3" fmla="*/ 28724 w 3485080"/>
              <a:gd name="connsiteY3" fmla="*/ 267494 h 488901"/>
              <a:gd name="connsiteX4" fmla="*/ 58236 w 3485080"/>
              <a:gd name="connsiteY4" fmla="*/ 307479 h 488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5080" h="488901">
                <a:moveTo>
                  <a:pt x="58236" y="307479"/>
                </a:moveTo>
                <a:cubicBezTo>
                  <a:pt x="1047509" y="488901"/>
                  <a:pt x="2135403" y="285850"/>
                  <a:pt x="3442022" y="0"/>
                </a:cubicBezTo>
                <a:cubicBezTo>
                  <a:pt x="3408349" y="89165"/>
                  <a:pt x="3485080" y="64029"/>
                  <a:pt x="3398436" y="267494"/>
                </a:cubicBezTo>
                <a:lnTo>
                  <a:pt x="28724" y="267494"/>
                </a:lnTo>
                <a:cubicBezTo>
                  <a:pt x="0" y="178329"/>
                  <a:pt x="226037" y="472844"/>
                  <a:pt x="58236" y="307479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צורה חופשית 26"/>
          <p:cNvSpPr/>
          <p:nvPr/>
        </p:nvSpPr>
        <p:spPr>
          <a:xfrm>
            <a:off x="1187624" y="0"/>
            <a:ext cx="6768752" cy="267494"/>
          </a:xfrm>
          <a:custGeom>
            <a:avLst/>
            <a:gdLst>
              <a:gd name="connsiteX0" fmla="*/ 0 w 6552728"/>
              <a:gd name="connsiteY0" fmla="*/ 0 h 267494"/>
              <a:gd name="connsiteX1" fmla="*/ 6552728 w 6552728"/>
              <a:gd name="connsiteY1" fmla="*/ 0 h 267494"/>
              <a:gd name="connsiteX2" fmla="*/ 6552728 w 6552728"/>
              <a:gd name="connsiteY2" fmla="*/ 267494 h 267494"/>
              <a:gd name="connsiteX3" fmla="*/ 0 w 6552728"/>
              <a:gd name="connsiteY3" fmla="*/ 267494 h 267494"/>
              <a:gd name="connsiteX4" fmla="*/ 0 w 6552728"/>
              <a:gd name="connsiteY4" fmla="*/ 0 h 267494"/>
              <a:gd name="connsiteX0" fmla="*/ 0 w 6552728"/>
              <a:gd name="connsiteY0" fmla="*/ 0 h 267494"/>
              <a:gd name="connsiteX1" fmla="*/ 6120680 w 6552728"/>
              <a:gd name="connsiteY1" fmla="*/ 0 h 267494"/>
              <a:gd name="connsiteX2" fmla="*/ 6552728 w 6552728"/>
              <a:gd name="connsiteY2" fmla="*/ 267494 h 267494"/>
              <a:gd name="connsiteX3" fmla="*/ 0 w 6552728"/>
              <a:gd name="connsiteY3" fmla="*/ 267494 h 267494"/>
              <a:gd name="connsiteX4" fmla="*/ 0 w 6552728"/>
              <a:gd name="connsiteY4" fmla="*/ 0 h 267494"/>
              <a:gd name="connsiteX0" fmla="*/ 0 w 6552728"/>
              <a:gd name="connsiteY0" fmla="*/ 0 h 267494"/>
              <a:gd name="connsiteX1" fmla="*/ 5976664 w 6552728"/>
              <a:gd name="connsiteY1" fmla="*/ 0 h 267494"/>
              <a:gd name="connsiteX2" fmla="*/ 6552728 w 6552728"/>
              <a:gd name="connsiteY2" fmla="*/ 267494 h 267494"/>
              <a:gd name="connsiteX3" fmla="*/ 0 w 6552728"/>
              <a:gd name="connsiteY3" fmla="*/ 267494 h 267494"/>
              <a:gd name="connsiteX4" fmla="*/ 0 w 6552728"/>
              <a:gd name="connsiteY4" fmla="*/ 0 h 267494"/>
              <a:gd name="connsiteX0" fmla="*/ 0 w 6552728"/>
              <a:gd name="connsiteY0" fmla="*/ 0 h 267494"/>
              <a:gd name="connsiteX1" fmla="*/ 5904656 w 6552728"/>
              <a:gd name="connsiteY1" fmla="*/ 0 h 267494"/>
              <a:gd name="connsiteX2" fmla="*/ 6552728 w 6552728"/>
              <a:gd name="connsiteY2" fmla="*/ 267494 h 267494"/>
              <a:gd name="connsiteX3" fmla="*/ 0 w 6552728"/>
              <a:gd name="connsiteY3" fmla="*/ 267494 h 267494"/>
              <a:gd name="connsiteX4" fmla="*/ 0 w 6552728"/>
              <a:gd name="connsiteY4" fmla="*/ 0 h 267494"/>
              <a:gd name="connsiteX0" fmla="*/ 0 w 6552728"/>
              <a:gd name="connsiteY0" fmla="*/ 0 h 267494"/>
              <a:gd name="connsiteX1" fmla="*/ 5976664 w 6552728"/>
              <a:gd name="connsiteY1" fmla="*/ 0 h 267494"/>
              <a:gd name="connsiteX2" fmla="*/ 6552728 w 6552728"/>
              <a:gd name="connsiteY2" fmla="*/ 267494 h 267494"/>
              <a:gd name="connsiteX3" fmla="*/ 0 w 6552728"/>
              <a:gd name="connsiteY3" fmla="*/ 267494 h 267494"/>
              <a:gd name="connsiteX4" fmla="*/ 0 w 6552728"/>
              <a:gd name="connsiteY4" fmla="*/ 0 h 267494"/>
              <a:gd name="connsiteX0" fmla="*/ 288032 w 6552728"/>
              <a:gd name="connsiteY0" fmla="*/ 0 h 267494"/>
              <a:gd name="connsiteX1" fmla="*/ 5976664 w 6552728"/>
              <a:gd name="connsiteY1" fmla="*/ 0 h 267494"/>
              <a:gd name="connsiteX2" fmla="*/ 6552728 w 6552728"/>
              <a:gd name="connsiteY2" fmla="*/ 267494 h 267494"/>
              <a:gd name="connsiteX3" fmla="*/ 0 w 6552728"/>
              <a:gd name="connsiteY3" fmla="*/ 267494 h 267494"/>
              <a:gd name="connsiteX4" fmla="*/ 288032 w 6552728"/>
              <a:gd name="connsiteY4" fmla="*/ 0 h 267494"/>
              <a:gd name="connsiteX0" fmla="*/ 360040 w 6552728"/>
              <a:gd name="connsiteY0" fmla="*/ 0 h 267494"/>
              <a:gd name="connsiteX1" fmla="*/ 5976664 w 6552728"/>
              <a:gd name="connsiteY1" fmla="*/ 0 h 267494"/>
              <a:gd name="connsiteX2" fmla="*/ 6552728 w 6552728"/>
              <a:gd name="connsiteY2" fmla="*/ 267494 h 267494"/>
              <a:gd name="connsiteX3" fmla="*/ 0 w 6552728"/>
              <a:gd name="connsiteY3" fmla="*/ 267494 h 267494"/>
              <a:gd name="connsiteX4" fmla="*/ 360040 w 6552728"/>
              <a:gd name="connsiteY4" fmla="*/ 0 h 267494"/>
              <a:gd name="connsiteX0" fmla="*/ 400852 w 6593540"/>
              <a:gd name="connsiteY0" fmla="*/ 0 h 267494"/>
              <a:gd name="connsiteX1" fmla="*/ 6017476 w 6593540"/>
              <a:gd name="connsiteY1" fmla="*/ 0 h 267494"/>
              <a:gd name="connsiteX2" fmla="*/ 6593540 w 6593540"/>
              <a:gd name="connsiteY2" fmla="*/ 267494 h 267494"/>
              <a:gd name="connsiteX3" fmla="*/ 40812 w 6593540"/>
              <a:gd name="connsiteY3" fmla="*/ 267494 h 267494"/>
              <a:gd name="connsiteX4" fmla="*/ 400852 w 6593540"/>
              <a:gd name="connsiteY4" fmla="*/ 0 h 267494"/>
              <a:gd name="connsiteX0" fmla="*/ 504056 w 6696744"/>
              <a:gd name="connsiteY0" fmla="*/ 0 h 267494"/>
              <a:gd name="connsiteX1" fmla="*/ 6120680 w 6696744"/>
              <a:gd name="connsiteY1" fmla="*/ 0 h 267494"/>
              <a:gd name="connsiteX2" fmla="*/ 6696744 w 6696744"/>
              <a:gd name="connsiteY2" fmla="*/ 267494 h 267494"/>
              <a:gd name="connsiteX3" fmla="*/ 0 w 6696744"/>
              <a:gd name="connsiteY3" fmla="*/ 267494 h 267494"/>
              <a:gd name="connsiteX4" fmla="*/ 504056 w 6696744"/>
              <a:gd name="connsiteY4" fmla="*/ 0 h 267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6744" h="267494">
                <a:moveTo>
                  <a:pt x="504056" y="0"/>
                </a:moveTo>
                <a:lnTo>
                  <a:pt x="6120680" y="0"/>
                </a:lnTo>
                <a:lnTo>
                  <a:pt x="6696744" y="267494"/>
                </a:lnTo>
                <a:lnTo>
                  <a:pt x="0" y="267494"/>
                </a:lnTo>
                <a:cubicBezTo>
                  <a:pt x="120013" y="178329"/>
                  <a:pt x="103204" y="212990"/>
                  <a:pt x="504056" y="0"/>
                </a:cubicBezTo>
                <a:close/>
              </a:path>
            </a:pathLst>
          </a:custGeom>
          <a:solidFill>
            <a:srgbClr val="00206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7524" y="1310700"/>
            <a:ext cx="4020966" cy="2675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TextBox 23"/>
          <p:cNvSpPr txBox="1"/>
          <p:nvPr/>
        </p:nvSpPr>
        <p:spPr>
          <a:xfrm>
            <a:off x="4543575" y="1265474"/>
            <a:ext cx="4309098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spc="300" dirty="0" smtClean="0">
                <a:solidFill>
                  <a:srgbClr val="002060"/>
                </a:solidFill>
                <a:latin typeface="Arial" panose="020B0604020202020204" pitchFamily="34" charset="0"/>
                <a:ea typeface="Carmela" pitchFamily="2" charset="-79"/>
                <a:cs typeface="Arial" panose="020B0604020202020204" pitchFamily="34" charset="0"/>
              </a:rPr>
              <a:t>לפני המצאת החשמל השתמשו בחומרים שונים כדי להאיר את הסביבה, וביניהם: שמן, נפט וזפת.</a:t>
            </a:r>
            <a:endParaRPr lang="he-IL" sz="3200" b="1" dirty="0">
              <a:solidFill>
                <a:srgbClr val="002060"/>
              </a:solidFill>
              <a:latin typeface="Arial" panose="020B0604020202020204" pitchFamily="34" charset="0"/>
              <a:ea typeface="Carmela" pitchFamily="2" charset="-79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3568" y="483518"/>
            <a:ext cx="7772400" cy="720080"/>
          </a:xfrm>
        </p:spPr>
        <p:txBody>
          <a:bodyPr/>
          <a:lstStyle/>
          <a:p>
            <a:r>
              <a:rPr lang="he-IL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בנימין זאב הרצל</a:t>
            </a:r>
            <a:r>
              <a:rPr lang="he-IL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e-IL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e-IL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611560" y="2787774"/>
            <a:ext cx="6400800" cy="1656184"/>
          </a:xfrm>
        </p:spPr>
        <p:txBody>
          <a:bodyPr>
            <a:normAutofit/>
          </a:bodyPr>
          <a:lstStyle/>
          <a:p>
            <a:r>
              <a:rPr lang="he-IL" sz="2400" b="1" i="1" dirty="0" smtClean="0">
                <a:solidFill>
                  <a:schemeClr val="tx1"/>
                </a:solidFill>
              </a:rPr>
              <a:t>"מאור החשמל לא הומצא כל עיקר כדי שמספר סנובים יאירו בו את אולמי הפאר שלהם, אלא כדי שנפתור לאורו את בעיות האנושות"</a:t>
            </a:r>
            <a:endParaRPr lang="en-US" sz="2400" b="1" i="1" dirty="0" smtClean="0">
              <a:solidFill>
                <a:schemeClr val="tx1"/>
              </a:solidFill>
            </a:endParaRPr>
          </a:p>
          <a:p>
            <a:pPr algn="l"/>
            <a:endParaRPr lang="he-IL" sz="2400" dirty="0">
              <a:solidFill>
                <a:schemeClr val="tx1"/>
              </a:solidFill>
            </a:endParaRPr>
          </a:p>
        </p:txBody>
      </p:sp>
      <p:pic>
        <p:nvPicPr>
          <p:cNvPr id="4" name="תמונה 3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616876"/>
            <a:ext cx="1111498" cy="16098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1563638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400" dirty="0" smtClean="0">
                <a:solidFill>
                  <a:srgbClr val="002060"/>
                </a:solidFill>
              </a:rPr>
              <a:t>חוזה מדינת היהודים, ראה בחזונו את מדינת היהודים כמדינה מתקדמת שבה טכנולוגיות שונות וביניהם חשמל</a:t>
            </a:r>
            <a:r>
              <a:rPr lang="en-US" sz="2400" dirty="0" smtClean="0">
                <a:solidFill>
                  <a:srgbClr val="002060"/>
                </a:solidFill>
              </a:rPr>
              <a:t>:</a:t>
            </a:r>
            <a:r>
              <a:rPr lang="he-IL" sz="2400" dirty="0" smtClean="0">
                <a:solidFill>
                  <a:srgbClr val="002060"/>
                </a:solidFill>
              </a:rPr>
              <a:t> 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39552" y="915566"/>
            <a:ext cx="7772400" cy="1102519"/>
          </a:xfrm>
        </p:spPr>
        <p:txBody>
          <a:bodyPr/>
          <a:lstStyle/>
          <a:p>
            <a:pPr lvl="0"/>
            <a:r>
              <a:rPr lang="he-IL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1901- </a:t>
            </a:r>
            <a:r>
              <a:rPr lang="he-IL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מתאר הסופר שלום עליכם בספרו את </a:t>
            </a:r>
            <a:r>
              <a:rPr lang="he-IL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המטבח המודרני בארץ ישראל 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4" name="תמונה 3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355726"/>
            <a:ext cx="5616624" cy="25202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7527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699542"/>
            <a:ext cx="7772400" cy="1102519"/>
          </a:xfrm>
        </p:spPr>
        <p:txBody>
          <a:bodyPr/>
          <a:lstStyle/>
          <a:p>
            <a:pPr lvl="0"/>
            <a:r>
              <a:rPr lang="he-IL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1923- המפנה הגדול </a:t>
            </a:r>
            <a:r>
              <a:rPr lang="en-US" dirty="0"/>
              <a:t/>
            </a:r>
            <a:br>
              <a:rPr lang="en-US" dirty="0"/>
            </a:b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2411760" y="1802061"/>
            <a:ext cx="6400800" cy="1314450"/>
          </a:xfrm>
        </p:spPr>
        <p:txBody>
          <a:bodyPr>
            <a:noAutofit/>
          </a:bodyPr>
          <a:lstStyle/>
          <a:p>
            <a:pPr algn="r"/>
            <a:r>
              <a:rPr lang="he-IL" sz="2800" dirty="0">
                <a:solidFill>
                  <a:srgbClr val="002060"/>
                </a:solidFill>
                <a:latin typeface="+mj-lt"/>
                <a:ea typeface="+mj-ea"/>
              </a:rPr>
              <a:t>פנחס רוטנברג מהנדס מים ופעיל ציוני החל בהקמתה של חברת החשמל ותחנות כוח ראשונות בתל אביב, חיפה וטבריה</a:t>
            </a: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40" y="1707654"/>
            <a:ext cx="2113522" cy="20882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4785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46460" y="173087"/>
            <a:ext cx="7772400" cy="1102519"/>
          </a:xfrm>
        </p:spPr>
        <p:txBody>
          <a:bodyPr/>
          <a:lstStyle/>
          <a:p>
            <a:r>
              <a:rPr lang="he-IL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כיצד יש לנו אור בבית?</a:t>
            </a:r>
            <a:endParaRPr lang="he-IL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4532660" y="1203598"/>
            <a:ext cx="4176464" cy="3888432"/>
          </a:xfrm>
        </p:spPr>
        <p:txBody>
          <a:bodyPr>
            <a:normAutofit fontScale="92500" lnSpcReduction="20000"/>
          </a:bodyPr>
          <a:lstStyle/>
          <a:p>
            <a:pPr marL="457200" lvl="0" indent="-457200" algn="r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e-IL" sz="2400" b="1" dirty="0" smtClean="0">
                <a:solidFill>
                  <a:srgbClr val="002060"/>
                </a:solidFill>
              </a:rPr>
              <a:t>1878</a:t>
            </a:r>
            <a:r>
              <a:rPr lang="he-IL" sz="2400" dirty="0" smtClean="0">
                <a:solidFill>
                  <a:srgbClr val="002060"/>
                </a:solidFill>
              </a:rPr>
              <a:t>- </a:t>
            </a:r>
            <a:r>
              <a:rPr lang="he-IL" sz="2400" dirty="0">
                <a:solidFill>
                  <a:srgbClr val="002060"/>
                </a:solidFill>
              </a:rPr>
              <a:t>תומס אלווה אדיסון המציא את הנורה </a:t>
            </a:r>
            <a:r>
              <a:rPr lang="he-IL" sz="2400" dirty="0" smtClean="0">
                <a:solidFill>
                  <a:srgbClr val="002060"/>
                </a:solidFill>
              </a:rPr>
              <a:t>החשמלית- נ</a:t>
            </a:r>
            <a:r>
              <a:rPr lang="he-IL" sz="2400" b="1" dirty="0" smtClean="0">
                <a:solidFill>
                  <a:srgbClr val="002060"/>
                </a:solidFill>
              </a:rPr>
              <a:t>ורת הליבון </a:t>
            </a:r>
            <a:r>
              <a:rPr lang="he-IL" sz="2400" dirty="0" smtClean="0">
                <a:solidFill>
                  <a:srgbClr val="002060"/>
                </a:solidFill>
              </a:rPr>
              <a:t>העשויה מחוט דק מתלהט מפחמן ומוקפת בזכוכית ריקה מאוויר כדי למנוע את שריפת החוט</a:t>
            </a:r>
          </a:p>
          <a:p>
            <a:pPr marL="457200" lvl="0" indent="-457200" algn="r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e-IL" sz="2400" dirty="0" smtClean="0">
                <a:solidFill>
                  <a:srgbClr val="002060"/>
                </a:solidFill>
              </a:rPr>
              <a:t>עם הזמן הפחמן הוחלף במתכת ובנוסף התפתחו נורות נוספות כמו </a:t>
            </a:r>
            <a:r>
              <a:rPr lang="he-IL" sz="2400" b="1" dirty="0" smtClean="0">
                <a:solidFill>
                  <a:srgbClr val="002060"/>
                </a:solidFill>
              </a:rPr>
              <a:t>נורת הניאון </a:t>
            </a:r>
            <a:r>
              <a:rPr lang="he-IL" sz="2400" dirty="0" smtClean="0">
                <a:solidFill>
                  <a:srgbClr val="002060"/>
                </a:solidFill>
              </a:rPr>
              <a:t>המכילה גז, </a:t>
            </a:r>
            <a:r>
              <a:rPr lang="he-IL" sz="2400" b="1" dirty="0" smtClean="0">
                <a:solidFill>
                  <a:srgbClr val="002060"/>
                </a:solidFill>
              </a:rPr>
              <a:t>נורה פלואורסנטית </a:t>
            </a:r>
            <a:r>
              <a:rPr lang="he-IL" sz="2400" dirty="0" smtClean="0">
                <a:solidFill>
                  <a:srgbClr val="002060"/>
                </a:solidFill>
              </a:rPr>
              <a:t>המכילה חומר מיוחד הזוהר בהשפעת הקרינה </a:t>
            </a:r>
            <a:r>
              <a:rPr lang="he-IL" sz="2400" b="1" dirty="0" smtClean="0">
                <a:solidFill>
                  <a:srgbClr val="002060"/>
                </a:solidFill>
              </a:rPr>
              <a:t>ונורת הלד.</a:t>
            </a:r>
          </a:p>
          <a:p>
            <a:pPr lvl="0" algn="r"/>
            <a:endParaRPr lang="he-IL" sz="2400" dirty="0" smtClean="0">
              <a:solidFill>
                <a:schemeClr val="tx1"/>
              </a:solidFill>
            </a:endParaRPr>
          </a:p>
          <a:p>
            <a:pPr marL="457200" lvl="0" indent="-457200" algn="r">
              <a:buFont typeface="Arial" panose="020B0604020202020204" pitchFamily="34" charset="0"/>
              <a:buChar char="•"/>
            </a:pPr>
            <a:endParaRPr lang="he-IL" sz="2400" dirty="0" smtClean="0">
              <a:solidFill>
                <a:schemeClr val="tx1"/>
              </a:solidFill>
            </a:endParaRPr>
          </a:p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תמונה 3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34777"/>
            <a:ext cx="4246240" cy="36972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0911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67494"/>
            <a:ext cx="7772400" cy="1102519"/>
          </a:xfrm>
        </p:spPr>
        <p:txBody>
          <a:bodyPr/>
          <a:lstStyle/>
          <a:p>
            <a:r>
              <a:rPr lang="he-IL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מכשירי חשמל ביתיים </a:t>
            </a:r>
            <a:endParaRPr lang="he-IL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51670"/>
            <a:ext cx="2523767" cy="2232248"/>
          </a:xfrm>
          <a:prstGeom prst="rect">
            <a:avLst/>
          </a:prstGeom>
        </p:spPr>
      </p:pic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2411760" y="1370012"/>
            <a:ext cx="6552728" cy="3650009"/>
          </a:xfrm>
        </p:spPr>
        <p:txBody>
          <a:bodyPr>
            <a:normAutofit/>
          </a:bodyPr>
          <a:lstStyle/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he-IL" sz="2400" dirty="0" smtClean="0">
                <a:solidFill>
                  <a:srgbClr val="002060"/>
                </a:solidFill>
              </a:rPr>
              <a:t>מכשירי החשמל בבית נועדו להקל בביצוע עבודות הבית ולשפר את איכות החיים שלנו</a:t>
            </a:r>
          </a:p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he-IL" sz="2400" dirty="0" smtClean="0">
                <a:solidFill>
                  <a:srgbClr val="002060"/>
                </a:solidFill>
              </a:rPr>
              <a:t>ישנם מספר סוגי מכשירים:  אלה המפיקים אנרגית חום (קומקום, טוסטר), אנרגית  קור (מזגן, מקרר) או אנרגית עבודה (שואב אבק, בלנדר) </a:t>
            </a:r>
          </a:p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he-IL" sz="2400" dirty="0" smtClean="0">
                <a:solidFill>
                  <a:srgbClr val="002060"/>
                </a:solidFill>
              </a:rPr>
              <a:t> ישנם מכשירים המשלבים בין האנרגיות         (מכונת כביסה)</a:t>
            </a:r>
          </a:p>
          <a:p>
            <a:pPr marL="457200" indent="-457200" algn="r">
              <a:buFont typeface="Arial" panose="020B0604020202020204" pitchFamily="34" charset="0"/>
              <a:buChar char="•"/>
            </a:pPr>
            <a:endParaRPr lang="he-IL" sz="2800" dirty="0" smtClean="0">
              <a:solidFill>
                <a:schemeClr val="tx1"/>
              </a:solidFill>
            </a:endParaRPr>
          </a:p>
          <a:p>
            <a:pPr marL="457200" indent="-457200" algn="r">
              <a:buFont typeface="Arial" panose="020B0604020202020204" pitchFamily="34" charset="0"/>
              <a:buChar char="•"/>
            </a:pPr>
            <a:endParaRPr lang="he-IL" sz="2800" dirty="0" smtClean="0">
              <a:solidFill>
                <a:schemeClr val="tx1"/>
              </a:solidFill>
            </a:endParaRPr>
          </a:p>
          <a:p>
            <a:pPr marL="457200" indent="-457200" algn="r">
              <a:buFont typeface="Arial" panose="020B0604020202020204" pitchFamily="34" charset="0"/>
              <a:buChar char="•"/>
            </a:pPr>
            <a:endParaRPr lang="he-IL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710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נתיב נאור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נתיב נאור</Template>
  <TotalTime>963</TotalTime>
  <Words>1390</Words>
  <Application>Microsoft Office PowerPoint</Application>
  <PresentationFormat>On-screen Show (16:9)</PresentationFormat>
  <Paragraphs>125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נתיב נאור</vt:lpstr>
      <vt:lpstr>Slide 1</vt:lpstr>
      <vt:lpstr>מה בפרק?</vt:lpstr>
      <vt:lpstr>Slide 3</vt:lpstr>
      <vt:lpstr>Slide 4</vt:lpstr>
      <vt:lpstr>בנימין זאב הרצל </vt:lpstr>
      <vt:lpstr>1901- מתאר הסופר שלום עליכם בספרו את המטבח המודרני בארץ ישראל </vt:lpstr>
      <vt:lpstr>1923- המפנה הגדול  </vt:lpstr>
      <vt:lpstr>כיצד יש לנו אור בבית?</vt:lpstr>
      <vt:lpstr>מכשירי חשמל ביתיים </vt:lpstr>
      <vt:lpstr>כיצד פועלים מכשירי חשמל?</vt:lpstr>
      <vt:lpstr>התנגדות חשמלית </vt:lpstr>
      <vt:lpstr>כיצד שומרים על הבטיחות בסביבת חשמל? </vt:lpstr>
      <vt:lpstr>Slide 13</vt:lpstr>
      <vt:lpstr>מדוע אסור לגעת במכשירי חשמל רגליים יחפות ? </vt:lpstr>
      <vt:lpstr>כללים להחלפת נורה בבית</vt:lpstr>
      <vt:lpstr>כיצד שומרים על בטיחות מחוץ לבית?</vt:lpstr>
      <vt:lpstr>אילו אמצעי מיגון כנגד התחשמלות אתם מכירים?</vt:lpstr>
      <vt:lpstr>מהי הארקה?</vt:lpstr>
      <vt:lpstr>כיצד נסייע לאדם שהתחשמל?</vt:lpstr>
      <vt:lpstr>לוח משחק – 4 בשורה</vt:lpstr>
      <vt:lpstr>סיכום ונקודות למחשבה</vt:lpstr>
      <vt:lpstr>הוראות משחק 4 בשורה</vt:lpstr>
      <vt:lpstr>שאלות- 4 בשורה</vt:lpstr>
      <vt:lpstr>המשך שאלות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mort</dc:creator>
  <cp:lastModifiedBy>user</cp:lastModifiedBy>
  <cp:revision>66</cp:revision>
  <dcterms:created xsi:type="dcterms:W3CDTF">2015-07-07T11:46:05Z</dcterms:created>
  <dcterms:modified xsi:type="dcterms:W3CDTF">2016-05-07T17:14:37Z</dcterms:modified>
</cp:coreProperties>
</file>