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p:sldMasterIdLst>
    <p:sldMasterId id="2147483648" r:id="rId1"/>
  </p:sldMasterIdLst>
  <p:notesMasterIdLst>
    <p:notesMasterId r:id="rId17"/>
  </p:notesMasterIdLst>
  <p:sldIdLst>
    <p:sldId id="256" r:id="rId2"/>
    <p:sldId id="257" r:id="rId3"/>
    <p:sldId id="261" r:id="rId4"/>
    <p:sldId id="259" r:id="rId5"/>
    <p:sldId id="260" r:id="rId6"/>
    <p:sldId id="262" r:id="rId7"/>
    <p:sldId id="263" r:id="rId8"/>
    <p:sldId id="270" r:id="rId9"/>
    <p:sldId id="264" r:id="rId10"/>
    <p:sldId id="265" r:id="rId11"/>
    <p:sldId id="266" r:id="rId12"/>
    <p:sldId id="267" r:id="rId13"/>
    <p:sldId id="271" r:id="rId14"/>
    <p:sldId id="272" r:id="rId15"/>
    <p:sldId id="273" r:id="rId16"/>
  </p:sldIdLst>
  <p:sldSz cx="9144000" cy="5143500" type="screen16x9"/>
  <p:notesSz cx="6858000" cy="9144000"/>
  <p:custShowLst>
    <p:custShow name="Custom Show 1" id="0">
      <p:sldLst>
        <p:sld r:id="rId2"/>
        <p:sld r:id="rId3"/>
        <p:sld r:id="rId4"/>
        <p:sld r:id="rId5"/>
        <p:sld r:id="rId6"/>
        <p:sld r:id="rId7"/>
        <p:sld r:id="rId8"/>
        <p:sld r:id="rId9"/>
      </p:sldLst>
    </p:custShow>
  </p:custShowLst>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003399"/>
    <a:srgbClr val="FFCC00"/>
    <a:srgbClr val="E72598"/>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p:scale>
          <a:sx n="100" d="100"/>
          <a:sy n="100" d="100"/>
        </p:scale>
        <p:origin x="-276" y="282"/>
      </p:cViewPr>
      <p:guideLst>
        <p:guide orient="horz" pos="162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695B020-67D7-4AE0-B668-011CB2788860}" type="datetimeFigureOut">
              <a:rPr lang="en-US" smtClean="0"/>
              <a:pPr/>
              <a:t>5/7/2016</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C0C0F6F-2657-43B6-8A6E-D521F12951C9}" type="slidenum">
              <a:rPr lang="en-US" smtClean="0"/>
              <a:pPr/>
              <a:t>‹#›</a:t>
            </a:fld>
            <a:endParaRPr lang="en-US"/>
          </a:p>
        </p:txBody>
      </p:sp>
    </p:spTree>
    <p:extLst>
      <p:ext uri="{BB962C8B-B14F-4D97-AF65-F5344CB8AC3E}">
        <p14:creationId xmlns:p14="http://schemas.microsoft.com/office/powerpoint/2010/main" xmlns="" val="16423621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r>
              <a:rPr lang="he-IL" dirty="0" smtClean="0"/>
              <a:t>מטרות המפגש:</a:t>
            </a:r>
            <a:endParaRPr lang="he-IL" dirty="0" smtClean="0"/>
          </a:p>
          <a:p>
            <a:pPr algn="r" rtl="1"/>
            <a:r>
              <a:rPr lang="he-IL" dirty="0" smtClean="0"/>
              <a:t>•לעורר מודעות בקרב התלמידים לסכנות הטמונות בחשמל</a:t>
            </a:r>
          </a:p>
          <a:p>
            <a:pPr algn="r" rtl="1"/>
            <a:r>
              <a:rPr lang="he-IL" dirty="0" smtClean="0"/>
              <a:t>•לברר מהן דרכי ההתנהגות הבטוחות במגענו עם חשמל</a:t>
            </a:r>
          </a:p>
          <a:p>
            <a:pPr algn="r" rtl="1"/>
            <a:r>
              <a:rPr lang="he-IL" dirty="0" smtClean="0"/>
              <a:t>•לעודד את התלמידים להגדיר דרכי פעולה ומניעה בעת השימוש בחשמל</a:t>
            </a:r>
          </a:p>
          <a:p>
            <a:pPr algn="r" rtl="1"/>
            <a:r>
              <a:rPr lang="he-IL" dirty="0" smtClean="0"/>
              <a:t>•להכיר את הגורמים האחראים על הטיפול במפגעים בחשמל</a:t>
            </a:r>
          </a:p>
          <a:p>
            <a:pPr algn="r" rtl="1"/>
            <a:endParaRPr lang="en-US" dirty="0"/>
          </a:p>
        </p:txBody>
      </p:sp>
      <p:sp>
        <p:nvSpPr>
          <p:cNvPr id="4" name="Slide Number Placeholder 3"/>
          <p:cNvSpPr>
            <a:spLocks noGrp="1"/>
          </p:cNvSpPr>
          <p:nvPr>
            <p:ph type="sldNum" sz="quarter" idx="10"/>
          </p:nvPr>
        </p:nvSpPr>
        <p:spPr/>
        <p:txBody>
          <a:bodyPr/>
          <a:lstStyle/>
          <a:p>
            <a:fld id="{CC0C0F6F-2657-43B6-8A6E-D521F12951C9}" type="slidenum">
              <a:rPr lang="en-US" smtClean="0"/>
              <a:pPr/>
              <a:t>2</a:t>
            </a:fld>
            <a:endParaRPr lang="en-US"/>
          </a:p>
        </p:txBody>
      </p:sp>
    </p:spTree>
    <p:extLst>
      <p:ext uri="{BB962C8B-B14F-4D97-AF65-F5344CB8AC3E}">
        <p14:creationId xmlns:p14="http://schemas.microsoft.com/office/powerpoint/2010/main" xmlns="" val="2374295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r>
              <a:rPr lang="he-IL" dirty="0" smtClean="0"/>
              <a:t>הסבר למהלך</a:t>
            </a:r>
            <a:r>
              <a:rPr lang="he-IL" baseline="0" dirty="0" smtClean="0"/>
              <a:t> הפעילות בקישור לשימוש המורה** (לשקופית האחרונה)</a:t>
            </a:r>
          </a:p>
        </p:txBody>
      </p:sp>
      <p:sp>
        <p:nvSpPr>
          <p:cNvPr id="4" name="Slide Number Placeholder 3"/>
          <p:cNvSpPr>
            <a:spLocks noGrp="1"/>
          </p:cNvSpPr>
          <p:nvPr>
            <p:ph type="sldNum" sz="quarter" idx="10"/>
          </p:nvPr>
        </p:nvSpPr>
        <p:spPr/>
        <p:txBody>
          <a:bodyPr/>
          <a:lstStyle/>
          <a:p>
            <a:fld id="{CC0C0F6F-2657-43B6-8A6E-D521F12951C9}" type="slidenum">
              <a:rPr lang="en-US" smtClean="0"/>
              <a:pPr/>
              <a:t>5</a:t>
            </a:fld>
            <a:endParaRPr lang="en-US"/>
          </a:p>
        </p:txBody>
      </p:sp>
    </p:spTree>
    <p:extLst>
      <p:ext uri="{BB962C8B-B14F-4D97-AF65-F5344CB8AC3E}">
        <p14:creationId xmlns:p14="http://schemas.microsoft.com/office/powerpoint/2010/main" xmlns="" val="40612941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C0C0F6F-2657-43B6-8A6E-D521F12951C9}" type="slidenum">
              <a:rPr lang="en-US" smtClean="0"/>
              <a:pPr/>
              <a:t>6</a:t>
            </a:fld>
            <a:endParaRPr lang="en-US"/>
          </a:p>
        </p:txBody>
      </p:sp>
    </p:spTree>
    <p:extLst>
      <p:ext uri="{BB962C8B-B14F-4D97-AF65-F5344CB8AC3E}">
        <p14:creationId xmlns:p14="http://schemas.microsoft.com/office/powerpoint/2010/main" xmlns="" val="7735893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r>
              <a:rPr lang="he-IL" dirty="0" smtClean="0"/>
              <a:t>לשימוש</a:t>
            </a:r>
            <a:r>
              <a:rPr lang="he-IL" baseline="0" dirty="0" smtClean="0"/>
              <a:t> המורה: (לאחר העבודה בקבוצות)</a:t>
            </a:r>
            <a:endParaRPr lang="he-IL" dirty="0" smtClean="0"/>
          </a:p>
          <a:p>
            <a:pPr algn="r" rtl="1"/>
            <a:r>
              <a:rPr lang="he-IL" dirty="0" smtClean="0"/>
              <a:t>•מי היה נוכח באירוע המתואר כמשתתף או כצופה מן הצד?</a:t>
            </a:r>
          </a:p>
          <a:p>
            <a:pPr algn="r" rtl="1"/>
            <a:r>
              <a:rPr lang="he-IL" dirty="0" smtClean="0"/>
              <a:t>•כיצד נהגו כל הנוכחים באירוע (רגשות, מחשבות והתנהגות), לפני האירוע ובמהלכו?</a:t>
            </a:r>
          </a:p>
          <a:p>
            <a:pPr algn="r" rtl="1"/>
            <a:r>
              <a:rPr lang="he-IL" dirty="0" smtClean="0"/>
              <a:t>•האם סוף הסיפור היה ידוע מראש? מדוע?</a:t>
            </a:r>
          </a:p>
          <a:p>
            <a:pPr algn="r" rtl="1"/>
            <a:r>
              <a:rPr lang="he-IL" dirty="0" smtClean="0"/>
              <a:t>•האם ניתן היה למנוע את המקרה? האם וכיצד ניתן למנוע הישנות של מקרים דומים?</a:t>
            </a:r>
          </a:p>
          <a:p>
            <a:pPr algn="r" rtl="1"/>
            <a:r>
              <a:rPr lang="he-IL" dirty="0" smtClean="0"/>
              <a:t>•האם ההצגות הקבוצתיות אכן העבירו מסרים של בטיחות? כיצד? ובאיזו מידה?</a:t>
            </a:r>
          </a:p>
          <a:p>
            <a:pPr algn="r" rtl="1"/>
            <a:endParaRPr lang="en-US" dirty="0"/>
          </a:p>
        </p:txBody>
      </p:sp>
      <p:sp>
        <p:nvSpPr>
          <p:cNvPr id="4" name="Slide Number Placeholder 3"/>
          <p:cNvSpPr>
            <a:spLocks noGrp="1"/>
          </p:cNvSpPr>
          <p:nvPr>
            <p:ph type="sldNum" sz="quarter" idx="10"/>
          </p:nvPr>
        </p:nvSpPr>
        <p:spPr/>
        <p:txBody>
          <a:bodyPr/>
          <a:lstStyle/>
          <a:p>
            <a:fld id="{CC0C0F6F-2657-43B6-8A6E-D521F12951C9}" type="slidenum">
              <a:rPr lang="en-US" smtClean="0"/>
              <a:pPr/>
              <a:t>7</a:t>
            </a:fld>
            <a:endParaRPr lang="en-US"/>
          </a:p>
        </p:txBody>
      </p:sp>
    </p:spTree>
    <p:extLst>
      <p:ext uri="{BB962C8B-B14F-4D97-AF65-F5344CB8AC3E}">
        <p14:creationId xmlns:p14="http://schemas.microsoft.com/office/powerpoint/2010/main" xmlns="" val="81187904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5.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כותרת ותוכן">
    <p:bg>
      <p:bgPr>
        <a:solidFill>
          <a:srgbClr val="92D050"/>
        </a:solidFill>
        <a:effectLst/>
      </p:bgPr>
    </p:bg>
    <p:spTree>
      <p:nvGrpSpPr>
        <p:cNvPr id="1" name=""/>
        <p:cNvGrpSpPr/>
        <p:nvPr/>
      </p:nvGrpSpPr>
      <p:grpSpPr>
        <a:xfrm>
          <a:off x="0" y="0"/>
          <a:ext cx="0" cy="0"/>
          <a:chOff x="0" y="0"/>
          <a:chExt cx="0" cy="0"/>
        </a:xfrm>
      </p:grpSpPr>
      <p:pic>
        <p:nvPicPr>
          <p:cNvPr id="7" name="תמונה 6" descr="תמונה1.png"/>
          <p:cNvPicPr>
            <a:picLocks noChangeAspect="1"/>
          </p:cNvPicPr>
          <p:nvPr userDrawn="1"/>
        </p:nvPicPr>
        <p:blipFill>
          <a:blip r:embed="rId2" cstate="print"/>
          <a:stretch>
            <a:fillRect/>
          </a:stretch>
        </p:blipFill>
        <p:spPr>
          <a:xfrm>
            <a:off x="-252536" y="-1172666"/>
            <a:ext cx="12132840" cy="7902027"/>
          </a:xfrm>
          <a:prstGeom prst="rect">
            <a:avLst/>
          </a:prstGeom>
        </p:spPr>
      </p:pic>
      <p:sp>
        <p:nvSpPr>
          <p:cNvPr id="8" name="TextBox 7"/>
          <p:cNvSpPr txBox="1"/>
          <p:nvPr userDrawn="1"/>
        </p:nvSpPr>
        <p:spPr>
          <a:xfrm>
            <a:off x="2555776" y="-236562"/>
            <a:ext cx="4392488" cy="400110"/>
          </a:xfrm>
          <a:prstGeom prst="rect">
            <a:avLst/>
          </a:prstGeom>
          <a:noFill/>
        </p:spPr>
        <p:txBody>
          <a:bodyPr wrap="square" rtlCol="1">
            <a:spAutoFit/>
          </a:bodyPr>
          <a:lstStyle/>
          <a:p>
            <a:pPr algn="ctr"/>
            <a:r>
              <a:rPr lang="he-IL" sz="2000" spc="300" dirty="0" smtClean="0">
                <a:latin typeface="Carmela" pitchFamily="2" charset="-79"/>
                <a:ea typeface="Carmela" pitchFamily="2" charset="-79"/>
                <a:cs typeface="Carmela" pitchFamily="2" charset="-79"/>
              </a:rPr>
              <a:t>שם הפרק</a:t>
            </a:r>
            <a:endParaRPr lang="he-IL" sz="1100" dirty="0">
              <a:latin typeface="Carmela" pitchFamily="2" charset="-79"/>
              <a:ea typeface="Carmela" pitchFamily="2" charset="-79"/>
              <a:cs typeface="Carmela" pitchFamily="2" charset="-79"/>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שקופית כותרת">
    <p:bg>
      <p:bgPr>
        <a:solidFill>
          <a:srgbClr val="92D050"/>
        </a:solidFill>
        <a:effectLst/>
      </p:bgPr>
    </p:bg>
    <p:spTree>
      <p:nvGrpSpPr>
        <p:cNvPr id="1" name=""/>
        <p:cNvGrpSpPr/>
        <p:nvPr/>
      </p:nvGrpSpPr>
      <p:grpSpPr>
        <a:xfrm>
          <a:off x="0" y="0"/>
          <a:ext cx="0" cy="0"/>
          <a:chOff x="0" y="0"/>
          <a:chExt cx="0" cy="0"/>
        </a:xfrm>
      </p:grpSpPr>
      <p:sp>
        <p:nvSpPr>
          <p:cNvPr id="2" name="כותרת 1"/>
          <p:cNvSpPr>
            <a:spLocks noGrp="1"/>
          </p:cNvSpPr>
          <p:nvPr>
            <p:ph type="ctrTitle"/>
          </p:nvPr>
        </p:nvSpPr>
        <p:spPr>
          <a:xfrm>
            <a:off x="685800" y="1597819"/>
            <a:ext cx="7772400" cy="1102519"/>
          </a:xfrm>
          <a:prstGeom prst="rect">
            <a:avLst/>
          </a:prstGeom>
        </p:spPr>
        <p:txBody>
          <a:bodyPr/>
          <a:lstStyle/>
          <a:p>
            <a:r>
              <a:rPr lang="he-IL" smtClean="0"/>
              <a:t>לחץ כדי לערוך סגנון כותרת של תבנית בסיס</a:t>
            </a:r>
            <a:endParaRPr lang="he-IL"/>
          </a:p>
        </p:txBody>
      </p:sp>
      <p:sp>
        <p:nvSpPr>
          <p:cNvPr id="3" name="כותרת משנה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e-IL" smtClean="0"/>
              <a:t>לחץ כדי לערוך סגנון כותרת משנה של תבנית בסיס</a:t>
            </a:r>
            <a:endParaRPr lang="he-IL"/>
          </a:p>
        </p:txBody>
      </p:sp>
      <p:sp>
        <p:nvSpPr>
          <p:cNvPr id="4" name="מציין מיקום של תאריך 3"/>
          <p:cNvSpPr>
            <a:spLocks noGrp="1"/>
          </p:cNvSpPr>
          <p:nvPr>
            <p:ph type="dt" sz="half" idx="10"/>
          </p:nvPr>
        </p:nvSpPr>
        <p:spPr/>
        <p:txBody>
          <a:bodyPr/>
          <a:lstStyle/>
          <a:p>
            <a:fld id="{5ADC8759-D6B5-41BB-B667-156341B6AD5C}" type="datetimeFigureOut">
              <a:rPr lang="he-IL" smtClean="0"/>
              <a:pPr/>
              <a:t>כ"ט/ניסן/תשע"ו</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63D0D06F-4947-4F69-9424-EA5CFB323A54}" type="slidenum">
              <a:rPr lang="he-IL" smtClean="0"/>
              <a:pPr/>
              <a:t>‹#›</a:t>
            </a:fld>
            <a:endParaRPr lang="he-IL"/>
          </a:p>
        </p:txBody>
      </p:sp>
      <p:pic>
        <p:nvPicPr>
          <p:cNvPr id="7" name="Picture 12" descr="http://img1.wikia.nocookie.net/__cb20130313102434/trainstation/images/6/6d/Electricy_Pylon_V1.png"/>
          <p:cNvPicPr>
            <a:picLocks noChangeAspect="1" noChangeArrowheads="1"/>
          </p:cNvPicPr>
          <p:nvPr userDrawn="1"/>
        </p:nvPicPr>
        <p:blipFill>
          <a:blip r:embed="rId2" cstate="print"/>
          <a:srcRect/>
          <a:stretch>
            <a:fillRect/>
          </a:stretch>
        </p:blipFill>
        <p:spPr bwMode="auto">
          <a:xfrm>
            <a:off x="8028384" y="123478"/>
            <a:ext cx="2412347" cy="699542"/>
          </a:xfrm>
          <a:prstGeom prst="rect">
            <a:avLst/>
          </a:prstGeom>
          <a:noFill/>
        </p:spPr>
      </p:pic>
      <p:pic>
        <p:nvPicPr>
          <p:cNvPr id="8" name="Picture 12" descr="http://img1.wikia.nocookie.net/__cb20130313102434/trainstation/images/6/6d/Electricy_Pylon_V1.png"/>
          <p:cNvPicPr>
            <a:picLocks noChangeAspect="1" noChangeArrowheads="1"/>
          </p:cNvPicPr>
          <p:nvPr userDrawn="1"/>
        </p:nvPicPr>
        <p:blipFill>
          <a:blip r:embed="rId2" cstate="print"/>
          <a:srcRect/>
          <a:stretch>
            <a:fillRect/>
          </a:stretch>
        </p:blipFill>
        <p:spPr bwMode="auto">
          <a:xfrm>
            <a:off x="467544" y="144016"/>
            <a:ext cx="2412347" cy="699542"/>
          </a:xfrm>
          <a:prstGeom prst="rect">
            <a:avLst/>
          </a:prstGeom>
          <a:noFill/>
        </p:spPr>
      </p:pic>
      <p:pic>
        <p:nvPicPr>
          <p:cNvPr id="9" name="Picture 12" descr="http://img1.wikia.nocookie.net/__cb20130313102434/trainstation/images/6/6d/Electricy_Pylon_V1.png"/>
          <p:cNvPicPr>
            <a:picLocks noChangeAspect="1" noChangeArrowheads="1"/>
          </p:cNvPicPr>
          <p:nvPr userDrawn="1"/>
        </p:nvPicPr>
        <p:blipFill>
          <a:blip r:embed="rId2" cstate="print"/>
          <a:srcRect/>
          <a:stretch>
            <a:fillRect/>
          </a:stretch>
        </p:blipFill>
        <p:spPr bwMode="auto">
          <a:xfrm>
            <a:off x="0" y="144016"/>
            <a:ext cx="2412347" cy="699542"/>
          </a:xfrm>
          <a:prstGeom prst="rect">
            <a:avLst/>
          </a:prstGeom>
          <a:noFill/>
        </p:spPr>
      </p:pic>
      <p:sp>
        <p:nvSpPr>
          <p:cNvPr id="10" name="מלבן מעוגל 9"/>
          <p:cNvSpPr/>
          <p:nvPr userDrawn="1"/>
        </p:nvSpPr>
        <p:spPr>
          <a:xfrm>
            <a:off x="-108520" y="0"/>
            <a:ext cx="9252520" cy="6120680"/>
          </a:xfrm>
          <a:prstGeom prst="roundRect">
            <a:avLst>
              <a:gd name="adj" fmla="val 33693"/>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1" name="AutoShape 4" descr="http://fc02.deviantart.net/fs71/f/2013/255/4/c/utility_poles_by_regus_ttef-d6m16w5.png"/>
          <p:cNvSpPr>
            <a:spLocks noChangeAspect="1" noChangeArrowheads="1"/>
          </p:cNvSpPr>
          <p:nvPr userDrawn="1"/>
        </p:nvSpPr>
        <p:spPr bwMode="auto">
          <a:xfrm>
            <a:off x="8926513" y="-136525"/>
            <a:ext cx="298450" cy="298450"/>
          </a:xfrm>
          <a:prstGeom prst="rect">
            <a:avLst/>
          </a:prstGeom>
          <a:noFill/>
        </p:spPr>
        <p:txBody>
          <a:bodyPr vert="horz" wrap="square" lIns="91440" tIns="45720" rIns="91440" bIns="45720" numCol="1" anchor="t" anchorCtr="0" compatLnSpc="1">
            <a:prstTxWarp prst="textNoShape">
              <a:avLst/>
            </a:prstTxWarp>
          </a:bodyPr>
          <a:lstStyle/>
          <a:p>
            <a:endParaRPr lang="he-IL"/>
          </a:p>
        </p:txBody>
      </p:sp>
      <p:pic>
        <p:nvPicPr>
          <p:cNvPr id="12" name="Picture 6" descr="http://fc02.deviantart.net/fs71/f/2013/255/4/c/utility_poles_by_regus_ttef-d6m16w5.png"/>
          <p:cNvPicPr>
            <a:picLocks noChangeAspect="1" noChangeArrowheads="1"/>
          </p:cNvPicPr>
          <p:nvPr userDrawn="1"/>
        </p:nvPicPr>
        <p:blipFill>
          <a:blip r:embed="rId3" cstate="print"/>
          <a:srcRect/>
          <a:stretch>
            <a:fillRect/>
          </a:stretch>
        </p:blipFill>
        <p:spPr bwMode="auto">
          <a:xfrm>
            <a:off x="4716016" y="2355726"/>
            <a:ext cx="2798888" cy="1574375"/>
          </a:xfrm>
          <a:prstGeom prst="rect">
            <a:avLst/>
          </a:prstGeom>
          <a:noFill/>
        </p:spPr>
      </p:pic>
      <p:pic>
        <p:nvPicPr>
          <p:cNvPr id="13" name="Picture 6" descr="http://fc02.deviantart.net/fs71/f/2013/255/4/c/utility_poles_by_regus_ttef-d6m16w5.png"/>
          <p:cNvPicPr>
            <a:picLocks noChangeAspect="1" noChangeArrowheads="1"/>
          </p:cNvPicPr>
          <p:nvPr userDrawn="1"/>
        </p:nvPicPr>
        <p:blipFill>
          <a:blip r:embed="rId3" cstate="print"/>
          <a:srcRect/>
          <a:stretch>
            <a:fillRect/>
          </a:stretch>
        </p:blipFill>
        <p:spPr bwMode="auto">
          <a:xfrm flipH="1">
            <a:off x="1989136" y="2355726"/>
            <a:ext cx="2798888" cy="1574375"/>
          </a:xfrm>
          <a:prstGeom prst="rect">
            <a:avLst/>
          </a:prstGeom>
          <a:noFill/>
        </p:spPr>
      </p:pic>
      <p:sp>
        <p:nvSpPr>
          <p:cNvPr id="14" name="צורה חופשית 13"/>
          <p:cNvSpPr/>
          <p:nvPr userDrawn="1"/>
        </p:nvSpPr>
        <p:spPr>
          <a:xfrm>
            <a:off x="-108520" y="-1"/>
            <a:ext cx="9289032" cy="6244159"/>
          </a:xfrm>
          <a:custGeom>
            <a:avLst/>
            <a:gdLst>
              <a:gd name="connsiteX0" fmla="*/ 0 w 9289032"/>
              <a:gd name="connsiteY0" fmla="*/ 2013718 h 5976664"/>
              <a:gd name="connsiteX1" fmla="*/ 589806 w 9289032"/>
              <a:gd name="connsiteY1" fmla="*/ 589805 h 5976664"/>
              <a:gd name="connsiteX2" fmla="*/ 2013721 w 9289032"/>
              <a:gd name="connsiteY2" fmla="*/ 3 h 5976664"/>
              <a:gd name="connsiteX3" fmla="*/ 7275314 w 9289032"/>
              <a:gd name="connsiteY3" fmla="*/ 0 h 5976664"/>
              <a:gd name="connsiteX4" fmla="*/ 8699227 w 9289032"/>
              <a:gd name="connsiteY4" fmla="*/ 589806 h 5976664"/>
              <a:gd name="connsiteX5" fmla="*/ 9289029 w 9289032"/>
              <a:gd name="connsiteY5" fmla="*/ 2013721 h 5976664"/>
              <a:gd name="connsiteX6" fmla="*/ 9289032 w 9289032"/>
              <a:gd name="connsiteY6" fmla="*/ 3962946 h 5976664"/>
              <a:gd name="connsiteX7" fmla="*/ 8699227 w 9289032"/>
              <a:gd name="connsiteY7" fmla="*/ 5386860 h 5976664"/>
              <a:gd name="connsiteX8" fmla="*/ 7275313 w 9289032"/>
              <a:gd name="connsiteY8" fmla="*/ 5976664 h 5976664"/>
              <a:gd name="connsiteX9" fmla="*/ 2013718 w 9289032"/>
              <a:gd name="connsiteY9" fmla="*/ 5976664 h 5976664"/>
              <a:gd name="connsiteX10" fmla="*/ 589804 w 9289032"/>
              <a:gd name="connsiteY10" fmla="*/ 5386858 h 5976664"/>
              <a:gd name="connsiteX11" fmla="*/ 1 w 9289032"/>
              <a:gd name="connsiteY11" fmla="*/ 3962943 h 5976664"/>
              <a:gd name="connsiteX12" fmla="*/ 0 w 9289032"/>
              <a:gd name="connsiteY12" fmla="*/ 2013718 h 5976664"/>
              <a:gd name="connsiteX0" fmla="*/ 0 w 9289032"/>
              <a:gd name="connsiteY0" fmla="*/ 2209204 h 6172150"/>
              <a:gd name="connsiteX1" fmla="*/ 589806 w 9289032"/>
              <a:gd name="connsiteY1" fmla="*/ 785291 h 6172150"/>
              <a:gd name="connsiteX2" fmla="*/ 2013721 w 9289032"/>
              <a:gd name="connsiteY2" fmla="*/ 195489 h 6172150"/>
              <a:gd name="connsiteX3" fmla="*/ 7200800 w 9289032"/>
              <a:gd name="connsiteY3" fmla="*/ 0 h 6172150"/>
              <a:gd name="connsiteX4" fmla="*/ 8699227 w 9289032"/>
              <a:gd name="connsiteY4" fmla="*/ 785292 h 6172150"/>
              <a:gd name="connsiteX5" fmla="*/ 9289029 w 9289032"/>
              <a:gd name="connsiteY5" fmla="*/ 2209207 h 6172150"/>
              <a:gd name="connsiteX6" fmla="*/ 9289032 w 9289032"/>
              <a:gd name="connsiteY6" fmla="*/ 4158432 h 6172150"/>
              <a:gd name="connsiteX7" fmla="*/ 8699227 w 9289032"/>
              <a:gd name="connsiteY7" fmla="*/ 5582346 h 6172150"/>
              <a:gd name="connsiteX8" fmla="*/ 7275313 w 9289032"/>
              <a:gd name="connsiteY8" fmla="*/ 6172150 h 6172150"/>
              <a:gd name="connsiteX9" fmla="*/ 2013718 w 9289032"/>
              <a:gd name="connsiteY9" fmla="*/ 6172150 h 6172150"/>
              <a:gd name="connsiteX10" fmla="*/ 589804 w 9289032"/>
              <a:gd name="connsiteY10" fmla="*/ 5582344 h 6172150"/>
              <a:gd name="connsiteX11" fmla="*/ 1 w 9289032"/>
              <a:gd name="connsiteY11" fmla="*/ 4158429 h 6172150"/>
              <a:gd name="connsiteX12" fmla="*/ 0 w 9289032"/>
              <a:gd name="connsiteY12" fmla="*/ 2209204 h 6172150"/>
              <a:gd name="connsiteX0" fmla="*/ 0 w 9289032"/>
              <a:gd name="connsiteY0" fmla="*/ 2209205 h 6172151"/>
              <a:gd name="connsiteX1" fmla="*/ 589806 w 9289032"/>
              <a:gd name="connsiteY1" fmla="*/ 785292 h 6172151"/>
              <a:gd name="connsiteX2" fmla="*/ 2520280 w 9289032"/>
              <a:gd name="connsiteY2" fmla="*/ 1 h 6172151"/>
              <a:gd name="connsiteX3" fmla="*/ 7200800 w 9289032"/>
              <a:gd name="connsiteY3" fmla="*/ 1 h 6172151"/>
              <a:gd name="connsiteX4" fmla="*/ 8699227 w 9289032"/>
              <a:gd name="connsiteY4" fmla="*/ 785293 h 6172151"/>
              <a:gd name="connsiteX5" fmla="*/ 9289029 w 9289032"/>
              <a:gd name="connsiteY5" fmla="*/ 2209208 h 6172151"/>
              <a:gd name="connsiteX6" fmla="*/ 9289032 w 9289032"/>
              <a:gd name="connsiteY6" fmla="*/ 4158433 h 6172151"/>
              <a:gd name="connsiteX7" fmla="*/ 8699227 w 9289032"/>
              <a:gd name="connsiteY7" fmla="*/ 5582347 h 6172151"/>
              <a:gd name="connsiteX8" fmla="*/ 7275313 w 9289032"/>
              <a:gd name="connsiteY8" fmla="*/ 6172151 h 6172151"/>
              <a:gd name="connsiteX9" fmla="*/ 2013718 w 9289032"/>
              <a:gd name="connsiteY9" fmla="*/ 6172151 h 6172151"/>
              <a:gd name="connsiteX10" fmla="*/ 589804 w 9289032"/>
              <a:gd name="connsiteY10" fmla="*/ 5582345 h 6172151"/>
              <a:gd name="connsiteX11" fmla="*/ 1 w 9289032"/>
              <a:gd name="connsiteY11" fmla="*/ 4158430 h 6172151"/>
              <a:gd name="connsiteX12" fmla="*/ 0 w 9289032"/>
              <a:gd name="connsiteY12" fmla="*/ 2209205 h 6172151"/>
              <a:gd name="connsiteX0" fmla="*/ 0 w 9289032"/>
              <a:gd name="connsiteY0" fmla="*/ 2209205 h 6172151"/>
              <a:gd name="connsiteX1" fmla="*/ 589806 w 9289032"/>
              <a:gd name="connsiteY1" fmla="*/ 785292 h 6172151"/>
              <a:gd name="connsiteX2" fmla="*/ 2520280 w 9289032"/>
              <a:gd name="connsiteY2" fmla="*/ 1 h 6172151"/>
              <a:gd name="connsiteX3" fmla="*/ 7200800 w 9289032"/>
              <a:gd name="connsiteY3" fmla="*/ 1 h 6172151"/>
              <a:gd name="connsiteX4" fmla="*/ 8699227 w 9289032"/>
              <a:gd name="connsiteY4" fmla="*/ 785293 h 6172151"/>
              <a:gd name="connsiteX5" fmla="*/ 9289029 w 9289032"/>
              <a:gd name="connsiteY5" fmla="*/ 2209208 h 6172151"/>
              <a:gd name="connsiteX6" fmla="*/ 9289032 w 9289032"/>
              <a:gd name="connsiteY6" fmla="*/ 4158433 h 6172151"/>
              <a:gd name="connsiteX7" fmla="*/ 8699227 w 9289032"/>
              <a:gd name="connsiteY7" fmla="*/ 5582347 h 6172151"/>
              <a:gd name="connsiteX8" fmla="*/ 7275313 w 9289032"/>
              <a:gd name="connsiteY8" fmla="*/ 6172151 h 6172151"/>
              <a:gd name="connsiteX9" fmla="*/ 2013718 w 9289032"/>
              <a:gd name="connsiteY9" fmla="*/ 6172151 h 6172151"/>
              <a:gd name="connsiteX10" fmla="*/ 1008112 w 9289032"/>
              <a:gd name="connsiteY10" fmla="*/ 5308056 h 6172151"/>
              <a:gd name="connsiteX11" fmla="*/ 1 w 9289032"/>
              <a:gd name="connsiteY11" fmla="*/ 4158430 h 6172151"/>
              <a:gd name="connsiteX12" fmla="*/ 0 w 9289032"/>
              <a:gd name="connsiteY12" fmla="*/ 2209205 h 6172151"/>
              <a:gd name="connsiteX0" fmla="*/ 0 w 9289032"/>
              <a:gd name="connsiteY0" fmla="*/ 2209205 h 6172151"/>
              <a:gd name="connsiteX1" fmla="*/ 589806 w 9289032"/>
              <a:gd name="connsiteY1" fmla="*/ 785292 h 6172151"/>
              <a:gd name="connsiteX2" fmla="*/ 2520280 w 9289032"/>
              <a:gd name="connsiteY2" fmla="*/ 1 h 6172151"/>
              <a:gd name="connsiteX3" fmla="*/ 7200800 w 9289032"/>
              <a:gd name="connsiteY3" fmla="*/ 1 h 6172151"/>
              <a:gd name="connsiteX4" fmla="*/ 8699227 w 9289032"/>
              <a:gd name="connsiteY4" fmla="*/ 785293 h 6172151"/>
              <a:gd name="connsiteX5" fmla="*/ 9289029 w 9289032"/>
              <a:gd name="connsiteY5" fmla="*/ 2209208 h 6172151"/>
              <a:gd name="connsiteX6" fmla="*/ 9289032 w 9289032"/>
              <a:gd name="connsiteY6" fmla="*/ 4158433 h 6172151"/>
              <a:gd name="connsiteX7" fmla="*/ 8699227 w 9289032"/>
              <a:gd name="connsiteY7" fmla="*/ 5582347 h 6172151"/>
              <a:gd name="connsiteX8" fmla="*/ 7275313 w 9289032"/>
              <a:gd name="connsiteY8" fmla="*/ 6172151 h 6172151"/>
              <a:gd name="connsiteX9" fmla="*/ 2520280 w 9289032"/>
              <a:gd name="connsiteY9" fmla="*/ 5524080 h 6172151"/>
              <a:gd name="connsiteX10" fmla="*/ 1008112 w 9289032"/>
              <a:gd name="connsiteY10" fmla="*/ 5308056 h 6172151"/>
              <a:gd name="connsiteX11" fmla="*/ 1 w 9289032"/>
              <a:gd name="connsiteY11" fmla="*/ 4158430 h 6172151"/>
              <a:gd name="connsiteX12" fmla="*/ 0 w 9289032"/>
              <a:gd name="connsiteY12" fmla="*/ 2209205 h 6172151"/>
              <a:gd name="connsiteX0" fmla="*/ 0 w 9289032"/>
              <a:gd name="connsiteY0" fmla="*/ 2209205 h 6172151"/>
              <a:gd name="connsiteX1" fmla="*/ 589806 w 9289032"/>
              <a:gd name="connsiteY1" fmla="*/ 785292 h 6172151"/>
              <a:gd name="connsiteX2" fmla="*/ 2520280 w 9289032"/>
              <a:gd name="connsiteY2" fmla="*/ 1 h 6172151"/>
              <a:gd name="connsiteX3" fmla="*/ 7200800 w 9289032"/>
              <a:gd name="connsiteY3" fmla="*/ 1 h 6172151"/>
              <a:gd name="connsiteX4" fmla="*/ 8699227 w 9289032"/>
              <a:gd name="connsiteY4" fmla="*/ 785293 h 6172151"/>
              <a:gd name="connsiteX5" fmla="*/ 9289029 w 9289032"/>
              <a:gd name="connsiteY5" fmla="*/ 2209208 h 6172151"/>
              <a:gd name="connsiteX6" fmla="*/ 9289032 w 9289032"/>
              <a:gd name="connsiteY6" fmla="*/ 4158433 h 6172151"/>
              <a:gd name="connsiteX7" fmla="*/ 8699227 w 9289032"/>
              <a:gd name="connsiteY7" fmla="*/ 5582347 h 6172151"/>
              <a:gd name="connsiteX8" fmla="*/ 7275313 w 9289032"/>
              <a:gd name="connsiteY8" fmla="*/ 6172151 h 6172151"/>
              <a:gd name="connsiteX9" fmla="*/ 2520280 w 9289032"/>
              <a:gd name="connsiteY9" fmla="*/ 5524080 h 6172151"/>
              <a:gd name="connsiteX10" fmla="*/ 1224136 w 9289032"/>
              <a:gd name="connsiteY10" fmla="*/ 5143502 h 6172151"/>
              <a:gd name="connsiteX11" fmla="*/ 1008112 w 9289032"/>
              <a:gd name="connsiteY11" fmla="*/ 5308056 h 6172151"/>
              <a:gd name="connsiteX12" fmla="*/ 1 w 9289032"/>
              <a:gd name="connsiteY12" fmla="*/ 4158430 h 6172151"/>
              <a:gd name="connsiteX13" fmla="*/ 0 w 9289032"/>
              <a:gd name="connsiteY13" fmla="*/ 2209205 h 6172151"/>
              <a:gd name="connsiteX0" fmla="*/ 0 w 9289032"/>
              <a:gd name="connsiteY0" fmla="*/ 2209205 h 6172151"/>
              <a:gd name="connsiteX1" fmla="*/ 589806 w 9289032"/>
              <a:gd name="connsiteY1" fmla="*/ 785292 h 6172151"/>
              <a:gd name="connsiteX2" fmla="*/ 2520280 w 9289032"/>
              <a:gd name="connsiteY2" fmla="*/ 1 h 6172151"/>
              <a:gd name="connsiteX3" fmla="*/ 7200800 w 9289032"/>
              <a:gd name="connsiteY3" fmla="*/ 1 h 6172151"/>
              <a:gd name="connsiteX4" fmla="*/ 8699227 w 9289032"/>
              <a:gd name="connsiteY4" fmla="*/ 785293 h 6172151"/>
              <a:gd name="connsiteX5" fmla="*/ 9289029 w 9289032"/>
              <a:gd name="connsiteY5" fmla="*/ 2209208 h 6172151"/>
              <a:gd name="connsiteX6" fmla="*/ 9289032 w 9289032"/>
              <a:gd name="connsiteY6" fmla="*/ 4158433 h 6172151"/>
              <a:gd name="connsiteX7" fmla="*/ 8699227 w 9289032"/>
              <a:gd name="connsiteY7" fmla="*/ 5582347 h 6172151"/>
              <a:gd name="connsiteX8" fmla="*/ 7275313 w 9289032"/>
              <a:gd name="connsiteY8" fmla="*/ 6172151 h 6172151"/>
              <a:gd name="connsiteX9" fmla="*/ 2520280 w 9289032"/>
              <a:gd name="connsiteY9" fmla="*/ 5524080 h 6172151"/>
              <a:gd name="connsiteX10" fmla="*/ 1224136 w 9289032"/>
              <a:gd name="connsiteY10" fmla="*/ 5143502 h 6172151"/>
              <a:gd name="connsiteX11" fmla="*/ 864096 w 9289032"/>
              <a:gd name="connsiteY11" fmla="*/ 5143502 h 6172151"/>
              <a:gd name="connsiteX12" fmla="*/ 1 w 9289032"/>
              <a:gd name="connsiteY12" fmla="*/ 4158430 h 6172151"/>
              <a:gd name="connsiteX13" fmla="*/ 0 w 9289032"/>
              <a:gd name="connsiteY13" fmla="*/ 2209205 h 6172151"/>
              <a:gd name="connsiteX0" fmla="*/ 0 w 9289032"/>
              <a:gd name="connsiteY0" fmla="*/ 2209205 h 6172151"/>
              <a:gd name="connsiteX1" fmla="*/ 589806 w 9289032"/>
              <a:gd name="connsiteY1" fmla="*/ 785292 h 6172151"/>
              <a:gd name="connsiteX2" fmla="*/ 2520280 w 9289032"/>
              <a:gd name="connsiteY2" fmla="*/ 1 h 6172151"/>
              <a:gd name="connsiteX3" fmla="*/ 7200800 w 9289032"/>
              <a:gd name="connsiteY3" fmla="*/ 1 h 6172151"/>
              <a:gd name="connsiteX4" fmla="*/ 8699227 w 9289032"/>
              <a:gd name="connsiteY4" fmla="*/ 785293 h 6172151"/>
              <a:gd name="connsiteX5" fmla="*/ 9289029 w 9289032"/>
              <a:gd name="connsiteY5" fmla="*/ 2209208 h 6172151"/>
              <a:gd name="connsiteX6" fmla="*/ 9289032 w 9289032"/>
              <a:gd name="connsiteY6" fmla="*/ 4158433 h 6172151"/>
              <a:gd name="connsiteX7" fmla="*/ 8699227 w 9289032"/>
              <a:gd name="connsiteY7" fmla="*/ 5582347 h 6172151"/>
              <a:gd name="connsiteX8" fmla="*/ 7275313 w 9289032"/>
              <a:gd name="connsiteY8" fmla="*/ 6172151 h 6172151"/>
              <a:gd name="connsiteX9" fmla="*/ 2520280 w 9289032"/>
              <a:gd name="connsiteY9" fmla="*/ 5524080 h 6172151"/>
              <a:gd name="connsiteX10" fmla="*/ 1224136 w 9289032"/>
              <a:gd name="connsiteY10" fmla="*/ 5143502 h 6172151"/>
              <a:gd name="connsiteX11" fmla="*/ 864096 w 9289032"/>
              <a:gd name="connsiteY11" fmla="*/ 5143502 h 6172151"/>
              <a:gd name="connsiteX12" fmla="*/ 1 w 9289032"/>
              <a:gd name="connsiteY12" fmla="*/ 4158430 h 6172151"/>
              <a:gd name="connsiteX13" fmla="*/ 0 w 9289032"/>
              <a:gd name="connsiteY13" fmla="*/ 2209205 h 6172151"/>
              <a:gd name="connsiteX0" fmla="*/ 0 w 9289032"/>
              <a:gd name="connsiteY0" fmla="*/ 2209205 h 6172151"/>
              <a:gd name="connsiteX1" fmla="*/ 589806 w 9289032"/>
              <a:gd name="connsiteY1" fmla="*/ 785292 h 6172151"/>
              <a:gd name="connsiteX2" fmla="*/ 2520280 w 9289032"/>
              <a:gd name="connsiteY2" fmla="*/ 1 h 6172151"/>
              <a:gd name="connsiteX3" fmla="*/ 7200800 w 9289032"/>
              <a:gd name="connsiteY3" fmla="*/ 1 h 6172151"/>
              <a:gd name="connsiteX4" fmla="*/ 8699227 w 9289032"/>
              <a:gd name="connsiteY4" fmla="*/ 785293 h 6172151"/>
              <a:gd name="connsiteX5" fmla="*/ 9289029 w 9289032"/>
              <a:gd name="connsiteY5" fmla="*/ 2209208 h 6172151"/>
              <a:gd name="connsiteX6" fmla="*/ 9289032 w 9289032"/>
              <a:gd name="connsiteY6" fmla="*/ 4158433 h 6172151"/>
              <a:gd name="connsiteX7" fmla="*/ 8568952 w 9289032"/>
              <a:gd name="connsiteY7" fmla="*/ 4876008 h 6172151"/>
              <a:gd name="connsiteX8" fmla="*/ 7275313 w 9289032"/>
              <a:gd name="connsiteY8" fmla="*/ 6172151 h 6172151"/>
              <a:gd name="connsiteX9" fmla="*/ 2520280 w 9289032"/>
              <a:gd name="connsiteY9" fmla="*/ 5524080 h 6172151"/>
              <a:gd name="connsiteX10" fmla="*/ 1224136 w 9289032"/>
              <a:gd name="connsiteY10" fmla="*/ 5143502 h 6172151"/>
              <a:gd name="connsiteX11" fmla="*/ 864096 w 9289032"/>
              <a:gd name="connsiteY11" fmla="*/ 5143502 h 6172151"/>
              <a:gd name="connsiteX12" fmla="*/ 1 w 9289032"/>
              <a:gd name="connsiteY12" fmla="*/ 4158430 h 6172151"/>
              <a:gd name="connsiteX13" fmla="*/ 0 w 9289032"/>
              <a:gd name="connsiteY13" fmla="*/ 2209205 h 6172151"/>
              <a:gd name="connsiteX0" fmla="*/ 0 w 9289032"/>
              <a:gd name="connsiteY0" fmla="*/ 2209205 h 5524080"/>
              <a:gd name="connsiteX1" fmla="*/ 589806 w 9289032"/>
              <a:gd name="connsiteY1" fmla="*/ 785292 h 5524080"/>
              <a:gd name="connsiteX2" fmla="*/ 2520280 w 9289032"/>
              <a:gd name="connsiteY2" fmla="*/ 1 h 5524080"/>
              <a:gd name="connsiteX3" fmla="*/ 7200800 w 9289032"/>
              <a:gd name="connsiteY3" fmla="*/ 1 h 5524080"/>
              <a:gd name="connsiteX4" fmla="*/ 8699227 w 9289032"/>
              <a:gd name="connsiteY4" fmla="*/ 785293 h 5524080"/>
              <a:gd name="connsiteX5" fmla="*/ 9289029 w 9289032"/>
              <a:gd name="connsiteY5" fmla="*/ 2209208 h 5524080"/>
              <a:gd name="connsiteX6" fmla="*/ 9289032 w 9289032"/>
              <a:gd name="connsiteY6" fmla="*/ 4158433 h 5524080"/>
              <a:gd name="connsiteX7" fmla="*/ 8568952 w 9289032"/>
              <a:gd name="connsiteY7" fmla="*/ 4876008 h 5524080"/>
              <a:gd name="connsiteX8" fmla="*/ 6768752 w 9289032"/>
              <a:gd name="connsiteY8" fmla="*/ 5143502 h 5524080"/>
              <a:gd name="connsiteX9" fmla="*/ 2520280 w 9289032"/>
              <a:gd name="connsiteY9" fmla="*/ 5524080 h 5524080"/>
              <a:gd name="connsiteX10" fmla="*/ 1224136 w 9289032"/>
              <a:gd name="connsiteY10" fmla="*/ 5143502 h 5524080"/>
              <a:gd name="connsiteX11" fmla="*/ 864096 w 9289032"/>
              <a:gd name="connsiteY11" fmla="*/ 5143502 h 5524080"/>
              <a:gd name="connsiteX12" fmla="*/ 1 w 9289032"/>
              <a:gd name="connsiteY12" fmla="*/ 4158430 h 5524080"/>
              <a:gd name="connsiteX13" fmla="*/ 0 w 9289032"/>
              <a:gd name="connsiteY13" fmla="*/ 2209205 h 5524080"/>
              <a:gd name="connsiteX0" fmla="*/ 0 w 9289032"/>
              <a:gd name="connsiteY0" fmla="*/ 2209205 h 5253653"/>
              <a:gd name="connsiteX1" fmla="*/ 589806 w 9289032"/>
              <a:gd name="connsiteY1" fmla="*/ 785292 h 5253653"/>
              <a:gd name="connsiteX2" fmla="*/ 2520280 w 9289032"/>
              <a:gd name="connsiteY2" fmla="*/ 1 h 5253653"/>
              <a:gd name="connsiteX3" fmla="*/ 7200800 w 9289032"/>
              <a:gd name="connsiteY3" fmla="*/ 1 h 5253653"/>
              <a:gd name="connsiteX4" fmla="*/ 8699227 w 9289032"/>
              <a:gd name="connsiteY4" fmla="*/ 785293 h 5253653"/>
              <a:gd name="connsiteX5" fmla="*/ 9289029 w 9289032"/>
              <a:gd name="connsiteY5" fmla="*/ 2209208 h 5253653"/>
              <a:gd name="connsiteX6" fmla="*/ 9289032 w 9289032"/>
              <a:gd name="connsiteY6" fmla="*/ 4158433 h 5253653"/>
              <a:gd name="connsiteX7" fmla="*/ 8568952 w 9289032"/>
              <a:gd name="connsiteY7" fmla="*/ 4876008 h 5253653"/>
              <a:gd name="connsiteX8" fmla="*/ 6768752 w 9289032"/>
              <a:gd name="connsiteY8" fmla="*/ 5143502 h 5253653"/>
              <a:gd name="connsiteX9" fmla="*/ 2592288 w 9289032"/>
              <a:gd name="connsiteY9" fmla="*/ 5143502 h 5253653"/>
              <a:gd name="connsiteX10" fmla="*/ 1224136 w 9289032"/>
              <a:gd name="connsiteY10" fmla="*/ 5143502 h 5253653"/>
              <a:gd name="connsiteX11" fmla="*/ 864096 w 9289032"/>
              <a:gd name="connsiteY11" fmla="*/ 5143502 h 5253653"/>
              <a:gd name="connsiteX12" fmla="*/ 1 w 9289032"/>
              <a:gd name="connsiteY12" fmla="*/ 4158430 h 5253653"/>
              <a:gd name="connsiteX13" fmla="*/ 0 w 9289032"/>
              <a:gd name="connsiteY13" fmla="*/ 2209205 h 5253653"/>
              <a:gd name="connsiteX0" fmla="*/ 0 w 9289032"/>
              <a:gd name="connsiteY0" fmla="*/ 2209205 h 5253654"/>
              <a:gd name="connsiteX1" fmla="*/ 589806 w 9289032"/>
              <a:gd name="connsiteY1" fmla="*/ 785292 h 5253654"/>
              <a:gd name="connsiteX2" fmla="*/ 2520280 w 9289032"/>
              <a:gd name="connsiteY2" fmla="*/ 1 h 5253654"/>
              <a:gd name="connsiteX3" fmla="*/ 7200800 w 9289032"/>
              <a:gd name="connsiteY3" fmla="*/ 1 h 5253654"/>
              <a:gd name="connsiteX4" fmla="*/ 8699227 w 9289032"/>
              <a:gd name="connsiteY4" fmla="*/ 785293 h 5253654"/>
              <a:gd name="connsiteX5" fmla="*/ 9289029 w 9289032"/>
              <a:gd name="connsiteY5" fmla="*/ 2209208 h 5253654"/>
              <a:gd name="connsiteX6" fmla="*/ 9289032 w 9289032"/>
              <a:gd name="connsiteY6" fmla="*/ 4158433 h 5253654"/>
              <a:gd name="connsiteX7" fmla="*/ 8928992 w 9289032"/>
              <a:gd name="connsiteY7" fmla="*/ 4876009 h 5253654"/>
              <a:gd name="connsiteX8" fmla="*/ 6768752 w 9289032"/>
              <a:gd name="connsiteY8" fmla="*/ 5143502 h 5253654"/>
              <a:gd name="connsiteX9" fmla="*/ 2592288 w 9289032"/>
              <a:gd name="connsiteY9" fmla="*/ 5143502 h 5253654"/>
              <a:gd name="connsiteX10" fmla="*/ 1224136 w 9289032"/>
              <a:gd name="connsiteY10" fmla="*/ 5143502 h 5253654"/>
              <a:gd name="connsiteX11" fmla="*/ 864096 w 9289032"/>
              <a:gd name="connsiteY11" fmla="*/ 5143502 h 5253654"/>
              <a:gd name="connsiteX12" fmla="*/ 1 w 9289032"/>
              <a:gd name="connsiteY12" fmla="*/ 4158430 h 5253654"/>
              <a:gd name="connsiteX13" fmla="*/ 0 w 9289032"/>
              <a:gd name="connsiteY13" fmla="*/ 2209205 h 5253654"/>
              <a:gd name="connsiteX0" fmla="*/ 0 w 9289032"/>
              <a:gd name="connsiteY0" fmla="*/ 2209204 h 5253653"/>
              <a:gd name="connsiteX1" fmla="*/ 589806 w 9289032"/>
              <a:gd name="connsiteY1" fmla="*/ 785291 h 5253653"/>
              <a:gd name="connsiteX2" fmla="*/ 2232248 w 9289032"/>
              <a:gd name="connsiteY2" fmla="*/ 1 h 5253653"/>
              <a:gd name="connsiteX3" fmla="*/ 7200800 w 9289032"/>
              <a:gd name="connsiteY3" fmla="*/ 0 h 5253653"/>
              <a:gd name="connsiteX4" fmla="*/ 8699227 w 9289032"/>
              <a:gd name="connsiteY4" fmla="*/ 785292 h 5253653"/>
              <a:gd name="connsiteX5" fmla="*/ 9289029 w 9289032"/>
              <a:gd name="connsiteY5" fmla="*/ 2209207 h 5253653"/>
              <a:gd name="connsiteX6" fmla="*/ 9289032 w 9289032"/>
              <a:gd name="connsiteY6" fmla="*/ 4158432 h 5253653"/>
              <a:gd name="connsiteX7" fmla="*/ 8928992 w 9289032"/>
              <a:gd name="connsiteY7" fmla="*/ 4876008 h 5253653"/>
              <a:gd name="connsiteX8" fmla="*/ 6768752 w 9289032"/>
              <a:gd name="connsiteY8" fmla="*/ 5143501 h 5253653"/>
              <a:gd name="connsiteX9" fmla="*/ 2592288 w 9289032"/>
              <a:gd name="connsiteY9" fmla="*/ 5143501 h 5253653"/>
              <a:gd name="connsiteX10" fmla="*/ 1224136 w 9289032"/>
              <a:gd name="connsiteY10" fmla="*/ 5143501 h 5253653"/>
              <a:gd name="connsiteX11" fmla="*/ 864096 w 9289032"/>
              <a:gd name="connsiteY11" fmla="*/ 5143501 h 5253653"/>
              <a:gd name="connsiteX12" fmla="*/ 1 w 9289032"/>
              <a:gd name="connsiteY12" fmla="*/ 4158429 h 5253653"/>
              <a:gd name="connsiteX13" fmla="*/ 0 w 9289032"/>
              <a:gd name="connsiteY13" fmla="*/ 2209204 h 5253653"/>
              <a:gd name="connsiteX0" fmla="*/ 0 w 9289032"/>
              <a:gd name="connsiteY0" fmla="*/ 2209204 h 5253653"/>
              <a:gd name="connsiteX1" fmla="*/ 720080 w 9289032"/>
              <a:gd name="connsiteY1" fmla="*/ 649160 h 5253653"/>
              <a:gd name="connsiteX2" fmla="*/ 2232248 w 9289032"/>
              <a:gd name="connsiteY2" fmla="*/ 1 h 5253653"/>
              <a:gd name="connsiteX3" fmla="*/ 7200800 w 9289032"/>
              <a:gd name="connsiteY3" fmla="*/ 0 h 5253653"/>
              <a:gd name="connsiteX4" fmla="*/ 8699227 w 9289032"/>
              <a:gd name="connsiteY4" fmla="*/ 785292 h 5253653"/>
              <a:gd name="connsiteX5" fmla="*/ 9289029 w 9289032"/>
              <a:gd name="connsiteY5" fmla="*/ 2209207 h 5253653"/>
              <a:gd name="connsiteX6" fmla="*/ 9289032 w 9289032"/>
              <a:gd name="connsiteY6" fmla="*/ 4158432 h 5253653"/>
              <a:gd name="connsiteX7" fmla="*/ 8928992 w 9289032"/>
              <a:gd name="connsiteY7" fmla="*/ 4876008 h 5253653"/>
              <a:gd name="connsiteX8" fmla="*/ 6768752 w 9289032"/>
              <a:gd name="connsiteY8" fmla="*/ 5143501 h 5253653"/>
              <a:gd name="connsiteX9" fmla="*/ 2592288 w 9289032"/>
              <a:gd name="connsiteY9" fmla="*/ 5143501 h 5253653"/>
              <a:gd name="connsiteX10" fmla="*/ 1224136 w 9289032"/>
              <a:gd name="connsiteY10" fmla="*/ 5143501 h 5253653"/>
              <a:gd name="connsiteX11" fmla="*/ 864096 w 9289032"/>
              <a:gd name="connsiteY11" fmla="*/ 5143501 h 5253653"/>
              <a:gd name="connsiteX12" fmla="*/ 1 w 9289032"/>
              <a:gd name="connsiteY12" fmla="*/ 4158429 h 5253653"/>
              <a:gd name="connsiteX13" fmla="*/ 0 w 9289032"/>
              <a:gd name="connsiteY13" fmla="*/ 2209204 h 5253653"/>
              <a:gd name="connsiteX0" fmla="*/ 0 w 9289032"/>
              <a:gd name="connsiteY0" fmla="*/ 2209204 h 5253653"/>
              <a:gd name="connsiteX1" fmla="*/ 576064 w 9289032"/>
              <a:gd name="connsiteY1" fmla="*/ 709746 h 5253653"/>
              <a:gd name="connsiteX2" fmla="*/ 2232248 w 9289032"/>
              <a:gd name="connsiteY2" fmla="*/ 1 h 5253653"/>
              <a:gd name="connsiteX3" fmla="*/ 7200800 w 9289032"/>
              <a:gd name="connsiteY3" fmla="*/ 0 h 5253653"/>
              <a:gd name="connsiteX4" fmla="*/ 8699227 w 9289032"/>
              <a:gd name="connsiteY4" fmla="*/ 785292 h 5253653"/>
              <a:gd name="connsiteX5" fmla="*/ 9289029 w 9289032"/>
              <a:gd name="connsiteY5" fmla="*/ 2209207 h 5253653"/>
              <a:gd name="connsiteX6" fmla="*/ 9289032 w 9289032"/>
              <a:gd name="connsiteY6" fmla="*/ 4158432 h 5253653"/>
              <a:gd name="connsiteX7" fmla="*/ 8928992 w 9289032"/>
              <a:gd name="connsiteY7" fmla="*/ 4876008 h 5253653"/>
              <a:gd name="connsiteX8" fmla="*/ 6768752 w 9289032"/>
              <a:gd name="connsiteY8" fmla="*/ 5143501 h 5253653"/>
              <a:gd name="connsiteX9" fmla="*/ 2592288 w 9289032"/>
              <a:gd name="connsiteY9" fmla="*/ 5143501 h 5253653"/>
              <a:gd name="connsiteX10" fmla="*/ 1224136 w 9289032"/>
              <a:gd name="connsiteY10" fmla="*/ 5143501 h 5253653"/>
              <a:gd name="connsiteX11" fmla="*/ 864096 w 9289032"/>
              <a:gd name="connsiteY11" fmla="*/ 5143501 h 5253653"/>
              <a:gd name="connsiteX12" fmla="*/ 1 w 9289032"/>
              <a:gd name="connsiteY12" fmla="*/ 4158429 h 5253653"/>
              <a:gd name="connsiteX13" fmla="*/ 0 w 9289032"/>
              <a:gd name="connsiteY13" fmla="*/ 2209204 h 52536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9289032" h="5253653">
                <a:moveTo>
                  <a:pt x="0" y="2209204"/>
                </a:moveTo>
                <a:cubicBezTo>
                  <a:pt x="1" y="1675133"/>
                  <a:pt x="204023" y="1077946"/>
                  <a:pt x="576064" y="709746"/>
                </a:cubicBezTo>
                <a:cubicBezTo>
                  <a:pt x="948105" y="341546"/>
                  <a:pt x="1698177" y="0"/>
                  <a:pt x="2232248" y="1"/>
                </a:cubicBezTo>
                <a:lnTo>
                  <a:pt x="7200800" y="0"/>
                </a:lnTo>
                <a:cubicBezTo>
                  <a:pt x="7734871" y="1"/>
                  <a:pt x="8351189" y="417091"/>
                  <a:pt x="8699227" y="785292"/>
                </a:cubicBezTo>
                <a:cubicBezTo>
                  <a:pt x="9047265" y="1153493"/>
                  <a:pt x="9289030" y="1675136"/>
                  <a:pt x="9289029" y="2209207"/>
                </a:cubicBezTo>
                <a:cubicBezTo>
                  <a:pt x="9289030" y="2858949"/>
                  <a:pt x="9289031" y="3508690"/>
                  <a:pt x="9289032" y="4158432"/>
                </a:cubicBezTo>
                <a:lnTo>
                  <a:pt x="8928992" y="4876008"/>
                </a:lnTo>
                <a:cubicBezTo>
                  <a:pt x="8551346" y="5253653"/>
                  <a:pt x="7302823" y="5143501"/>
                  <a:pt x="6768752" y="5143501"/>
                </a:cubicBezTo>
                <a:lnTo>
                  <a:pt x="2592288" y="5143501"/>
                </a:lnTo>
                <a:lnTo>
                  <a:pt x="1224136" y="5143501"/>
                </a:lnTo>
                <a:cubicBezTo>
                  <a:pt x="972108" y="5107497"/>
                  <a:pt x="1010919" y="5123169"/>
                  <a:pt x="864096" y="5143501"/>
                </a:cubicBezTo>
                <a:cubicBezTo>
                  <a:pt x="660074" y="4979322"/>
                  <a:pt x="0" y="4692501"/>
                  <a:pt x="1" y="4158429"/>
                </a:cubicBezTo>
                <a:cubicBezTo>
                  <a:pt x="1" y="3508687"/>
                  <a:pt x="0" y="2858946"/>
                  <a:pt x="0" y="2209204"/>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5400" dirty="0">
              <a:solidFill>
                <a:schemeClr val="tx1"/>
              </a:solidFill>
              <a:latin typeface="Carmela" pitchFamily="2" charset="-79"/>
              <a:ea typeface="Carmela" pitchFamily="2" charset="-79"/>
              <a:cs typeface="Carmela" pitchFamily="2" charset="-79"/>
            </a:endParaRPr>
          </a:p>
        </p:txBody>
      </p:sp>
      <p:pic>
        <p:nvPicPr>
          <p:cNvPr id="15" name="Picture 8" descr="https://s3-eu-west-1.amazonaws.com/schooly/vitkin/vitkin/%D7%9E%D7%A0%D7%95%D7%A8%D7%94.png"/>
          <p:cNvPicPr>
            <a:picLocks noChangeAspect="1" noChangeArrowheads="1"/>
          </p:cNvPicPr>
          <p:nvPr userDrawn="1"/>
        </p:nvPicPr>
        <p:blipFill>
          <a:blip r:embed="rId4" cstate="print">
            <a:clrChange>
              <a:clrFrom>
                <a:srgbClr val="FFFFFF"/>
              </a:clrFrom>
              <a:clrTo>
                <a:srgbClr val="FFFFFF">
                  <a:alpha val="0"/>
                </a:srgbClr>
              </a:clrTo>
            </a:clrChange>
          </a:blip>
          <a:srcRect/>
          <a:stretch>
            <a:fillRect/>
          </a:stretch>
        </p:blipFill>
        <p:spPr bwMode="auto">
          <a:xfrm>
            <a:off x="8604448" y="4652553"/>
            <a:ext cx="360040" cy="490947"/>
          </a:xfrm>
          <a:prstGeom prst="rect">
            <a:avLst/>
          </a:prstGeom>
          <a:noFill/>
        </p:spPr>
      </p:pic>
      <p:sp>
        <p:nvSpPr>
          <p:cNvPr id="16" name="TextBox 15"/>
          <p:cNvSpPr txBox="1"/>
          <p:nvPr userDrawn="1"/>
        </p:nvSpPr>
        <p:spPr>
          <a:xfrm>
            <a:off x="5868144" y="4803998"/>
            <a:ext cx="4392488" cy="415498"/>
          </a:xfrm>
          <a:prstGeom prst="rect">
            <a:avLst/>
          </a:prstGeom>
          <a:noFill/>
        </p:spPr>
        <p:txBody>
          <a:bodyPr wrap="square" rtlCol="1">
            <a:spAutoFit/>
          </a:bodyPr>
          <a:lstStyle/>
          <a:p>
            <a:pPr algn="ctr"/>
            <a:r>
              <a:rPr lang="he-IL" sz="1200" b="1" spc="300" dirty="0" smtClean="0">
                <a:ln>
                  <a:solidFill>
                    <a:srgbClr val="FFCC00"/>
                  </a:solidFill>
                </a:ln>
                <a:solidFill>
                  <a:srgbClr val="FFCC00"/>
                </a:solidFill>
                <a:effectLst>
                  <a:outerShdw blurRad="38100" dist="38100" dir="2700000" algn="tl">
                    <a:srgbClr val="000000">
                      <a:alpha val="43137"/>
                    </a:srgbClr>
                  </a:outerShdw>
                </a:effectLst>
                <a:latin typeface="Arial Unicode MS" pitchFamily="34" charset="-128"/>
                <a:ea typeface="Arial Unicode MS" pitchFamily="34" charset="-128"/>
              </a:rPr>
              <a:t>נתיב האור </a:t>
            </a:r>
          </a:p>
          <a:p>
            <a:pPr algn="ctr"/>
            <a:r>
              <a:rPr lang="he-IL" sz="800" b="1" dirty="0" smtClean="0">
                <a:solidFill>
                  <a:schemeClr val="bg1">
                    <a:lumMod val="65000"/>
                  </a:schemeClr>
                </a:solidFill>
                <a:latin typeface="Arial Unicode MS" pitchFamily="34" charset="-128"/>
                <a:ea typeface="Arial Unicode MS" pitchFamily="34" charset="-128"/>
              </a:rPr>
              <a:t>דרך חיים נבונה בסביבת חשמל</a:t>
            </a:r>
            <a:endParaRPr lang="he-IL" sz="800" b="1" dirty="0">
              <a:solidFill>
                <a:schemeClr val="bg1">
                  <a:lumMod val="65000"/>
                </a:schemeClr>
              </a:solidFill>
              <a:latin typeface="Arial Unicode MS" pitchFamily="34" charset="-128"/>
              <a:ea typeface="Arial Unicode MS" pitchFamily="34" charset="-128"/>
            </a:endParaRPr>
          </a:p>
        </p:txBody>
      </p:sp>
      <p:sp>
        <p:nvSpPr>
          <p:cNvPr id="17" name="צורה חופשית 16"/>
          <p:cNvSpPr/>
          <p:nvPr userDrawn="1"/>
        </p:nvSpPr>
        <p:spPr>
          <a:xfrm>
            <a:off x="-108520" y="4082699"/>
            <a:ext cx="971600" cy="1080120"/>
          </a:xfrm>
          <a:custGeom>
            <a:avLst/>
            <a:gdLst>
              <a:gd name="connsiteX0" fmla="*/ 0 w 971600"/>
              <a:gd name="connsiteY0" fmla="*/ 1080120 h 1080120"/>
              <a:gd name="connsiteX1" fmla="*/ 0 w 971600"/>
              <a:gd name="connsiteY1" fmla="*/ 0 h 1080120"/>
              <a:gd name="connsiteX2" fmla="*/ 971600 w 971600"/>
              <a:gd name="connsiteY2" fmla="*/ 1080120 h 1080120"/>
              <a:gd name="connsiteX3" fmla="*/ 0 w 971600"/>
              <a:gd name="connsiteY3" fmla="*/ 1080120 h 1080120"/>
              <a:gd name="connsiteX0" fmla="*/ 0 w 971600"/>
              <a:gd name="connsiteY0" fmla="*/ 1080120 h 1080120"/>
              <a:gd name="connsiteX1" fmla="*/ 0 w 971600"/>
              <a:gd name="connsiteY1" fmla="*/ 0 h 1080120"/>
              <a:gd name="connsiteX2" fmla="*/ 323528 w 971600"/>
              <a:gd name="connsiteY2" fmla="*/ 740618 h 1080120"/>
              <a:gd name="connsiteX3" fmla="*/ 971600 w 971600"/>
              <a:gd name="connsiteY3" fmla="*/ 1080120 h 1080120"/>
              <a:gd name="connsiteX4" fmla="*/ 0 w 971600"/>
              <a:gd name="connsiteY4" fmla="*/ 1080120 h 1080120"/>
              <a:gd name="connsiteX0" fmla="*/ 0 w 971600"/>
              <a:gd name="connsiteY0" fmla="*/ 1080120 h 1080120"/>
              <a:gd name="connsiteX1" fmla="*/ 0 w 971600"/>
              <a:gd name="connsiteY1" fmla="*/ 0 h 1080120"/>
              <a:gd name="connsiteX2" fmla="*/ 251520 w 971600"/>
              <a:gd name="connsiteY2" fmla="*/ 596602 h 1080120"/>
              <a:gd name="connsiteX3" fmla="*/ 971600 w 971600"/>
              <a:gd name="connsiteY3" fmla="*/ 1080120 h 1080120"/>
              <a:gd name="connsiteX4" fmla="*/ 0 w 971600"/>
              <a:gd name="connsiteY4" fmla="*/ 1080120 h 108012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71600" h="1080120">
                <a:moveTo>
                  <a:pt x="0" y="1080120"/>
                </a:moveTo>
                <a:lnTo>
                  <a:pt x="0" y="0"/>
                </a:lnTo>
                <a:lnTo>
                  <a:pt x="251520" y="596602"/>
                </a:lnTo>
                <a:lnTo>
                  <a:pt x="971600" y="1080120"/>
                </a:lnTo>
                <a:lnTo>
                  <a:pt x="0" y="1080120"/>
                </a:lnTo>
                <a:close/>
              </a:path>
            </a:pathLst>
          </a:cu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8" name="ירח 17"/>
          <p:cNvSpPr/>
          <p:nvPr userDrawn="1"/>
        </p:nvSpPr>
        <p:spPr>
          <a:xfrm rot="19460853">
            <a:off x="107090" y="3675534"/>
            <a:ext cx="360868" cy="1844198"/>
          </a:xfrm>
          <a:prstGeom prst="moon">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9" name="צורה חופשית 18"/>
          <p:cNvSpPr/>
          <p:nvPr userDrawn="1"/>
        </p:nvSpPr>
        <p:spPr>
          <a:xfrm rot="17702571">
            <a:off x="5736302" y="2689073"/>
            <a:ext cx="8677138" cy="488901"/>
          </a:xfrm>
          <a:custGeom>
            <a:avLst/>
            <a:gdLst>
              <a:gd name="connsiteX0" fmla="*/ 0 w 3384376"/>
              <a:gd name="connsiteY0" fmla="*/ 0 h 267494"/>
              <a:gd name="connsiteX1" fmla="*/ 3384376 w 3384376"/>
              <a:gd name="connsiteY1" fmla="*/ 0 h 267494"/>
              <a:gd name="connsiteX2" fmla="*/ 3384376 w 3384376"/>
              <a:gd name="connsiteY2" fmla="*/ 267494 h 267494"/>
              <a:gd name="connsiteX3" fmla="*/ 0 w 3384376"/>
              <a:gd name="connsiteY3" fmla="*/ 267494 h 267494"/>
              <a:gd name="connsiteX4" fmla="*/ 0 w 3384376"/>
              <a:gd name="connsiteY4" fmla="*/ 0 h 267494"/>
              <a:gd name="connsiteX0" fmla="*/ 0 w 3528392"/>
              <a:gd name="connsiteY0" fmla="*/ 0 h 267494"/>
              <a:gd name="connsiteX1" fmla="*/ 3528392 w 3528392"/>
              <a:gd name="connsiteY1" fmla="*/ 0 h 267494"/>
              <a:gd name="connsiteX2" fmla="*/ 3528392 w 3528392"/>
              <a:gd name="connsiteY2" fmla="*/ 267494 h 267494"/>
              <a:gd name="connsiteX3" fmla="*/ 144016 w 3528392"/>
              <a:gd name="connsiteY3" fmla="*/ 267494 h 267494"/>
              <a:gd name="connsiteX4" fmla="*/ 0 w 3528392"/>
              <a:gd name="connsiteY4" fmla="*/ 0 h 267494"/>
              <a:gd name="connsiteX0" fmla="*/ 0 w 3528392"/>
              <a:gd name="connsiteY0" fmla="*/ 0 h 267494"/>
              <a:gd name="connsiteX1" fmla="*/ 3528392 w 3528392"/>
              <a:gd name="connsiteY1" fmla="*/ 0 h 267494"/>
              <a:gd name="connsiteX2" fmla="*/ 3528392 w 3528392"/>
              <a:gd name="connsiteY2" fmla="*/ 267494 h 267494"/>
              <a:gd name="connsiteX3" fmla="*/ 144016 w 3528392"/>
              <a:gd name="connsiteY3" fmla="*/ 267494 h 267494"/>
              <a:gd name="connsiteX4" fmla="*/ 0 w 3528392"/>
              <a:gd name="connsiteY4" fmla="*/ 0 h 267494"/>
              <a:gd name="connsiteX0" fmla="*/ 0 w 3528392"/>
              <a:gd name="connsiteY0" fmla="*/ 0 h 267494"/>
              <a:gd name="connsiteX1" fmla="*/ 3528392 w 3528392"/>
              <a:gd name="connsiteY1" fmla="*/ 0 h 267494"/>
              <a:gd name="connsiteX2" fmla="*/ 3528392 w 3528392"/>
              <a:gd name="connsiteY2" fmla="*/ 267494 h 267494"/>
              <a:gd name="connsiteX3" fmla="*/ 144016 w 3528392"/>
              <a:gd name="connsiteY3" fmla="*/ 267494 h 267494"/>
              <a:gd name="connsiteX4" fmla="*/ 0 w 3528392"/>
              <a:gd name="connsiteY4" fmla="*/ 0 h 267494"/>
              <a:gd name="connsiteX0" fmla="*/ 0 w 3528392"/>
              <a:gd name="connsiteY0" fmla="*/ 0 h 267494"/>
              <a:gd name="connsiteX1" fmla="*/ 3528392 w 3528392"/>
              <a:gd name="connsiteY1" fmla="*/ 0 h 267494"/>
              <a:gd name="connsiteX2" fmla="*/ 3528392 w 3528392"/>
              <a:gd name="connsiteY2" fmla="*/ 267494 h 267494"/>
              <a:gd name="connsiteX3" fmla="*/ 144016 w 3528392"/>
              <a:gd name="connsiteY3" fmla="*/ 267494 h 267494"/>
              <a:gd name="connsiteX4" fmla="*/ 0 w 3528392"/>
              <a:gd name="connsiteY4" fmla="*/ 0 h 267494"/>
              <a:gd name="connsiteX0" fmla="*/ 0 w 3528392"/>
              <a:gd name="connsiteY0" fmla="*/ 0 h 285850"/>
              <a:gd name="connsiteX1" fmla="*/ 3528392 w 3528392"/>
              <a:gd name="connsiteY1" fmla="*/ 0 h 285850"/>
              <a:gd name="connsiteX2" fmla="*/ 3528392 w 3528392"/>
              <a:gd name="connsiteY2" fmla="*/ 267494 h 285850"/>
              <a:gd name="connsiteX3" fmla="*/ 144016 w 3528392"/>
              <a:gd name="connsiteY3" fmla="*/ 267494 h 285850"/>
              <a:gd name="connsiteX4" fmla="*/ 0 w 3528392"/>
              <a:gd name="connsiteY4" fmla="*/ 0 h 285850"/>
              <a:gd name="connsiteX0" fmla="*/ 0 w 3528392"/>
              <a:gd name="connsiteY0" fmla="*/ 0 h 285850"/>
              <a:gd name="connsiteX1" fmla="*/ 3513727 w 3528392"/>
              <a:gd name="connsiteY1" fmla="*/ 0 h 285850"/>
              <a:gd name="connsiteX2" fmla="*/ 3528392 w 3528392"/>
              <a:gd name="connsiteY2" fmla="*/ 267494 h 285850"/>
              <a:gd name="connsiteX3" fmla="*/ 144016 w 3528392"/>
              <a:gd name="connsiteY3" fmla="*/ 267494 h 285850"/>
              <a:gd name="connsiteX4" fmla="*/ 0 w 3528392"/>
              <a:gd name="connsiteY4" fmla="*/ 0 h 285850"/>
              <a:gd name="connsiteX0" fmla="*/ 0 w 3513727"/>
              <a:gd name="connsiteY0" fmla="*/ 0 h 285850"/>
              <a:gd name="connsiteX1" fmla="*/ 3513727 w 3513727"/>
              <a:gd name="connsiteY1" fmla="*/ 0 h 285850"/>
              <a:gd name="connsiteX2" fmla="*/ 3412707 w 3513727"/>
              <a:gd name="connsiteY2" fmla="*/ 267494 h 285850"/>
              <a:gd name="connsiteX3" fmla="*/ 144016 w 3513727"/>
              <a:gd name="connsiteY3" fmla="*/ 267494 h 285850"/>
              <a:gd name="connsiteX4" fmla="*/ 0 w 3513727"/>
              <a:gd name="connsiteY4" fmla="*/ 0 h 285850"/>
              <a:gd name="connsiteX0" fmla="*/ 0 w 3513727"/>
              <a:gd name="connsiteY0" fmla="*/ 0 h 285850"/>
              <a:gd name="connsiteX1" fmla="*/ 3513727 w 3513727"/>
              <a:gd name="connsiteY1" fmla="*/ 0 h 285850"/>
              <a:gd name="connsiteX2" fmla="*/ 3412707 w 3513727"/>
              <a:gd name="connsiteY2" fmla="*/ 267494 h 285850"/>
              <a:gd name="connsiteX3" fmla="*/ 144016 w 3513727"/>
              <a:gd name="connsiteY3" fmla="*/ 267494 h 285850"/>
              <a:gd name="connsiteX4" fmla="*/ 0 w 3513727"/>
              <a:gd name="connsiteY4" fmla="*/ 0 h 285850"/>
              <a:gd name="connsiteX0" fmla="*/ 0 w 3600372"/>
              <a:gd name="connsiteY0" fmla="*/ 0 h 285850"/>
              <a:gd name="connsiteX1" fmla="*/ 3513727 w 3600372"/>
              <a:gd name="connsiteY1" fmla="*/ 0 h 285850"/>
              <a:gd name="connsiteX2" fmla="*/ 3513728 w 3600372"/>
              <a:gd name="connsiteY2" fmla="*/ 267494 h 285850"/>
              <a:gd name="connsiteX3" fmla="*/ 144016 w 3600372"/>
              <a:gd name="connsiteY3" fmla="*/ 267494 h 285850"/>
              <a:gd name="connsiteX4" fmla="*/ 0 w 3600372"/>
              <a:gd name="connsiteY4" fmla="*/ 0 h 285850"/>
              <a:gd name="connsiteX0" fmla="*/ 0 w 3600372"/>
              <a:gd name="connsiteY0" fmla="*/ 0 h 285850"/>
              <a:gd name="connsiteX1" fmla="*/ 3557314 w 3600372"/>
              <a:gd name="connsiteY1" fmla="*/ 0 h 285850"/>
              <a:gd name="connsiteX2" fmla="*/ 3513728 w 3600372"/>
              <a:gd name="connsiteY2" fmla="*/ 267494 h 285850"/>
              <a:gd name="connsiteX3" fmla="*/ 144016 w 3600372"/>
              <a:gd name="connsiteY3" fmla="*/ 267494 h 285850"/>
              <a:gd name="connsiteX4" fmla="*/ 0 w 3600372"/>
              <a:gd name="connsiteY4" fmla="*/ 0 h 285850"/>
              <a:gd name="connsiteX0" fmla="*/ 0 w 3542529"/>
              <a:gd name="connsiteY0" fmla="*/ 0 h 285850"/>
              <a:gd name="connsiteX1" fmla="*/ 3499471 w 3542529"/>
              <a:gd name="connsiteY1" fmla="*/ 0 h 285850"/>
              <a:gd name="connsiteX2" fmla="*/ 3455885 w 3542529"/>
              <a:gd name="connsiteY2" fmla="*/ 267494 h 285850"/>
              <a:gd name="connsiteX3" fmla="*/ 86173 w 3542529"/>
              <a:gd name="connsiteY3" fmla="*/ 267494 h 285850"/>
              <a:gd name="connsiteX4" fmla="*/ 0 w 3542529"/>
              <a:gd name="connsiteY4" fmla="*/ 0 h 285850"/>
              <a:gd name="connsiteX0" fmla="*/ 0 w 3542529"/>
              <a:gd name="connsiteY0" fmla="*/ 0 h 285850"/>
              <a:gd name="connsiteX1" fmla="*/ 3499471 w 3542529"/>
              <a:gd name="connsiteY1" fmla="*/ 0 h 285850"/>
              <a:gd name="connsiteX2" fmla="*/ 3455885 w 3542529"/>
              <a:gd name="connsiteY2" fmla="*/ 267494 h 285850"/>
              <a:gd name="connsiteX3" fmla="*/ 86173 w 3542529"/>
              <a:gd name="connsiteY3" fmla="*/ 267494 h 285850"/>
              <a:gd name="connsiteX4" fmla="*/ 0 w 3542529"/>
              <a:gd name="connsiteY4" fmla="*/ 0 h 285850"/>
              <a:gd name="connsiteX0" fmla="*/ 0 w 3542529"/>
              <a:gd name="connsiteY0" fmla="*/ 0 h 285850"/>
              <a:gd name="connsiteX1" fmla="*/ 3499471 w 3542529"/>
              <a:gd name="connsiteY1" fmla="*/ 0 h 285850"/>
              <a:gd name="connsiteX2" fmla="*/ 3455885 w 3542529"/>
              <a:gd name="connsiteY2" fmla="*/ 267494 h 285850"/>
              <a:gd name="connsiteX3" fmla="*/ 86173 w 3542529"/>
              <a:gd name="connsiteY3" fmla="*/ 267494 h 285850"/>
              <a:gd name="connsiteX4" fmla="*/ 0 w 3542529"/>
              <a:gd name="connsiteY4" fmla="*/ 0 h 285850"/>
              <a:gd name="connsiteX0" fmla="*/ 0 w 3542529"/>
              <a:gd name="connsiteY0" fmla="*/ 0 h 285850"/>
              <a:gd name="connsiteX1" fmla="*/ 3499471 w 3542529"/>
              <a:gd name="connsiteY1" fmla="*/ 0 h 285850"/>
              <a:gd name="connsiteX2" fmla="*/ 3455885 w 3542529"/>
              <a:gd name="connsiteY2" fmla="*/ 267494 h 285850"/>
              <a:gd name="connsiteX3" fmla="*/ 86173 w 3542529"/>
              <a:gd name="connsiteY3" fmla="*/ 267494 h 285850"/>
              <a:gd name="connsiteX4" fmla="*/ 0 w 3542529"/>
              <a:gd name="connsiteY4" fmla="*/ 0 h 285850"/>
              <a:gd name="connsiteX0" fmla="*/ 58236 w 3485080"/>
              <a:gd name="connsiteY0" fmla="*/ 307479 h 488901"/>
              <a:gd name="connsiteX1" fmla="*/ 3442022 w 3485080"/>
              <a:gd name="connsiteY1" fmla="*/ 0 h 488901"/>
              <a:gd name="connsiteX2" fmla="*/ 3398436 w 3485080"/>
              <a:gd name="connsiteY2" fmla="*/ 267494 h 488901"/>
              <a:gd name="connsiteX3" fmla="*/ 28724 w 3485080"/>
              <a:gd name="connsiteY3" fmla="*/ 267494 h 488901"/>
              <a:gd name="connsiteX4" fmla="*/ 58236 w 3485080"/>
              <a:gd name="connsiteY4" fmla="*/ 307479 h 488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85080" h="488901">
                <a:moveTo>
                  <a:pt x="58236" y="307479"/>
                </a:moveTo>
                <a:cubicBezTo>
                  <a:pt x="1047509" y="488901"/>
                  <a:pt x="2135403" y="285850"/>
                  <a:pt x="3442022" y="0"/>
                </a:cubicBezTo>
                <a:cubicBezTo>
                  <a:pt x="3408349" y="89165"/>
                  <a:pt x="3485080" y="64029"/>
                  <a:pt x="3398436" y="267494"/>
                </a:cubicBezTo>
                <a:lnTo>
                  <a:pt x="28724" y="267494"/>
                </a:lnTo>
                <a:cubicBezTo>
                  <a:pt x="0" y="178329"/>
                  <a:pt x="226037" y="472844"/>
                  <a:pt x="58236" y="307479"/>
                </a:cubicBezTo>
                <a:close/>
              </a:path>
            </a:pathLst>
          </a:cu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20" name="צורה חופשית 19"/>
          <p:cNvSpPr/>
          <p:nvPr userDrawn="1"/>
        </p:nvSpPr>
        <p:spPr>
          <a:xfrm>
            <a:off x="1187624" y="0"/>
            <a:ext cx="6768752" cy="267494"/>
          </a:xfrm>
          <a:custGeom>
            <a:avLst/>
            <a:gdLst>
              <a:gd name="connsiteX0" fmla="*/ 0 w 6552728"/>
              <a:gd name="connsiteY0" fmla="*/ 0 h 267494"/>
              <a:gd name="connsiteX1" fmla="*/ 6552728 w 6552728"/>
              <a:gd name="connsiteY1" fmla="*/ 0 h 267494"/>
              <a:gd name="connsiteX2" fmla="*/ 6552728 w 6552728"/>
              <a:gd name="connsiteY2" fmla="*/ 267494 h 267494"/>
              <a:gd name="connsiteX3" fmla="*/ 0 w 6552728"/>
              <a:gd name="connsiteY3" fmla="*/ 267494 h 267494"/>
              <a:gd name="connsiteX4" fmla="*/ 0 w 6552728"/>
              <a:gd name="connsiteY4" fmla="*/ 0 h 267494"/>
              <a:gd name="connsiteX0" fmla="*/ 0 w 6552728"/>
              <a:gd name="connsiteY0" fmla="*/ 0 h 267494"/>
              <a:gd name="connsiteX1" fmla="*/ 6120680 w 6552728"/>
              <a:gd name="connsiteY1" fmla="*/ 0 h 267494"/>
              <a:gd name="connsiteX2" fmla="*/ 6552728 w 6552728"/>
              <a:gd name="connsiteY2" fmla="*/ 267494 h 267494"/>
              <a:gd name="connsiteX3" fmla="*/ 0 w 6552728"/>
              <a:gd name="connsiteY3" fmla="*/ 267494 h 267494"/>
              <a:gd name="connsiteX4" fmla="*/ 0 w 6552728"/>
              <a:gd name="connsiteY4" fmla="*/ 0 h 267494"/>
              <a:gd name="connsiteX0" fmla="*/ 0 w 6552728"/>
              <a:gd name="connsiteY0" fmla="*/ 0 h 267494"/>
              <a:gd name="connsiteX1" fmla="*/ 5976664 w 6552728"/>
              <a:gd name="connsiteY1" fmla="*/ 0 h 267494"/>
              <a:gd name="connsiteX2" fmla="*/ 6552728 w 6552728"/>
              <a:gd name="connsiteY2" fmla="*/ 267494 h 267494"/>
              <a:gd name="connsiteX3" fmla="*/ 0 w 6552728"/>
              <a:gd name="connsiteY3" fmla="*/ 267494 h 267494"/>
              <a:gd name="connsiteX4" fmla="*/ 0 w 6552728"/>
              <a:gd name="connsiteY4" fmla="*/ 0 h 267494"/>
              <a:gd name="connsiteX0" fmla="*/ 0 w 6552728"/>
              <a:gd name="connsiteY0" fmla="*/ 0 h 267494"/>
              <a:gd name="connsiteX1" fmla="*/ 5904656 w 6552728"/>
              <a:gd name="connsiteY1" fmla="*/ 0 h 267494"/>
              <a:gd name="connsiteX2" fmla="*/ 6552728 w 6552728"/>
              <a:gd name="connsiteY2" fmla="*/ 267494 h 267494"/>
              <a:gd name="connsiteX3" fmla="*/ 0 w 6552728"/>
              <a:gd name="connsiteY3" fmla="*/ 267494 h 267494"/>
              <a:gd name="connsiteX4" fmla="*/ 0 w 6552728"/>
              <a:gd name="connsiteY4" fmla="*/ 0 h 267494"/>
              <a:gd name="connsiteX0" fmla="*/ 0 w 6552728"/>
              <a:gd name="connsiteY0" fmla="*/ 0 h 267494"/>
              <a:gd name="connsiteX1" fmla="*/ 5976664 w 6552728"/>
              <a:gd name="connsiteY1" fmla="*/ 0 h 267494"/>
              <a:gd name="connsiteX2" fmla="*/ 6552728 w 6552728"/>
              <a:gd name="connsiteY2" fmla="*/ 267494 h 267494"/>
              <a:gd name="connsiteX3" fmla="*/ 0 w 6552728"/>
              <a:gd name="connsiteY3" fmla="*/ 267494 h 267494"/>
              <a:gd name="connsiteX4" fmla="*/ 0 w 6552728"/>
              <a:gd name="connsiteY4" fmla="*/ 0 h 267494"/>
              <a:gd name="connsiteX0" fmla="*/ 288032 w 6552728"/>
              <a:gd name="connsiteY0" fmla="*/ 0 h 267494"/>
              <a:gd name="connsiteX1" fmla="*/ 5976664 w 6552728"/>
              <a:gd name="connsiteY1" fmla="*/ 0 h 267494"/>
              <a:gd name="connsiteX2" fmla="*/ 6552728 w 6552728"/>
              <a:gd name="connsiteY2" fmla="*/ 267494 h 267494"/>
              <a:gd name="connsiteX3" fmla="*/ 0 w 6552728"/>
              <a:gd name="connsiteY3" fmla="*/ 267494 h 267494"/>
              <a:gd name="connsiteX4" fmla="*/ 288032 w 6552728"/>
              <a:gd name="connsiteY4" fmla="*/ 0 h 267494"/>
              <a:gd name="connsiteX0" fmla="*/ 360040 w 6552728"/>
              <a:gd name="connsiteY0" fmla="*/ 0 h 267494"/>
              <a:gd name="connsiteX1" fmla="*/ 5976664 w 6552728"/>
              <a:gd name="connsiteY1" fmla="*/ 0 h 267494"/>
              <a:gd name="connsiteX2" fmla="*/ 6552728 w 6552728"/>
              <a:gd name="connsiteY2" fmla="*/ 267494 h 267494"/>
              <a:gd name="connsiteX3" fmla="*/ 0 w 6552728"/>
              <a:gd name="connsiteY3" fmla="*/ 267494 h 267494"/>
              <a:gd name="connsiteX4" fmla="*/ 360040 w 6552728"/>
              <a:gd name="connsiteY4" fmla="*/ 0 h 267494"/>
              <a:gd name="connsiteX0" fmla="*/ 400852 w 6593540"/>
              <a:gd name="connsiteY0" fmla="*/ 0 h 267494"/>
              <a:gd name="connsiteX1" fmla="*/ 6017476 w 6593540"/>
              <a:gd name="connsiteY1" fmla="*/ 0 h 267494"/>
              <a:gd name="connsiteX2" fmla="*/ 6593540 w 6593540"/>
              <a:gd name="connsiteY2" fmla="*/ 267494 h 267494"/>
              <a:gd name="connsiteX3" fmla="*/ 40812 w 6593540"/>
              <a:gd name="connsiteY3" fmla="*/ 267494 h 267494"/>
              <a:gd name="connsiteX4" fmla="*/ 400852 w 6593540"/>
              <a:gd name="connsiteY4" fmla="*/ 0 h 267494"/>
              <a:gd name="connsiteX0" fmla="*/ 504056 w 6696744"/>
              <a:gd name="connsiteY0" fmla="*/ 0 h 267494"/>
              <a:gd name="connsiteX1" fmla="*/ 6120680 w 6696744"/>
              <a:gd name="connsiteY1" fmla="*/ 0 h 267494"/>
              <a:gd name="connsiteX2" fmla="*/ 6696744 w 6696744"/>
              <a:gd name="connsiteY2" fmla="*/ 267494 h 267494"/>
              <a:gd name="connsiteX3" fmla="*/ 0 w 6696744"/>
              <a:gd name="connsiteY3" fmla="*/ 267494 h 267494"/>
              <a:gd name="connsiteX4" fmla="*/ 504056 w 6696744"/>
              <a:gd name="connsiteY4" fmla="*/ 0 h 2674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96744" h="267494">
                <a:moveTo>
                  <a:pt x="504056" y="0"/>
                </a:moveTo>
                <a:lnTo>
                  <a:pt x="6120680" y="0"/>
                </a:lnTo>
                <a:lnTo>
                  <a:pt x="6696744" y="267494"/>
                </a:lnTo>
                <a:lnTo>
                  <a:pt x="0" y="267494"/>
                </a:lnTo>
                <a:cubicBezTo>
                  <a:pt x="120013" y="178329"/>
                  <a:pt x="103204" y="212990"/>
                  <a:pt x="504056" y="0"/>
                </a:cubicBezTo>
                <a:close/>
              </a:path>
            </a:pathLst>
          </a:custGeom>
          <a:solidFill>
            <a:srgbClr val="002060">
              <a:alpha val="3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C000"/>
        </a:solidFill>
        <a:effectLst/>
      </p:bgPr>
    </p:bg>
    <p:spTree>
      <p:nvGrpSpPr>
        <p:cNvPr id="1" name=""/>
        <p:cNvGrpSpPr/>
        <p:nvPr/>
      </p:nvGrpSpPr>
      <p:grpSpPr>
        <a:xfrm>
          <a:off x="0" y="0"/>
          <a:ext cx="0" cy="0"/>
          <a:chOff x="0" y="0"/>
          <a:chExt cx="0" cy="0"/>
        </a:xfrm>
      </p:grpSpPr>
      <p:sp>
        <p:nvSpPr>
          <p:cNvPr id="3" name="מציין מיקום טקסט 2"/>
          <p:cNvSpPr>
            <a:spLocks noGrp="1"/>
          </p:cNvSpPr>
          <p:nvPr>
            <p:ph type="body" idx="1"/>
          </p:nvPr>
        </p:nvSpPr>
        <p:spPr>
          <a:xfrm>
            <a:off x="457200" y="1200151"/>
            <a:ext cx="8229600" cy="3394472"/>
          </a:xfrm>
          <a:prstGeom prst="rect">
            <a:avLst/>
          </a:prstGeom>
        </p:spPr>
        <p:txBody>
          <a:bodyPr vert="horz" lIns="91440" tIns="45720" rIns="91440" bIns="45720" rtlCol="1">
            <a:normAutofit/>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2"/>
          </p:nvPr>
        </p:nvSpPr>
        <p:spPr>
          <a:xfrm>
            <a:off x="6553200" y="4767263"/>
            <a:ext cx="2133600" cy="273844"/>
          </a:xfrm>
          <a:prstGeom prst="rect">
            <a:avLst/>
          </a:prstGeom>
        </p:spPr>
        <p:txBody>
          <a:bodyPr vert="horz" lIns="91440" tIns="45720" rIns="91440" bIns="45720" rtlCol="1" anchor="ctr"/>
          <a:lstStyle>
            <a:lvl1pPr algn="r">
              <a:defRPr sz="1200">
                <a:solidFill>
                  <a:schemeClr val="tx1">
                    <a:tint val="75000"/>
                  </a:schemeClr>
                </a:solidFill>
              </a:defRPr>
            </a:lvl1pPr>
          </a:lstStyle>
          <a:p>
            <a:fld id="{5ADC8759-D6B5-41BB-B667-156341B6AD5C}" type="datetimeFigureOut">
              <a:rPr lang="he-IL" smtClean="0"/>
              <a:pPr/>
              <a:t>כ"ט/ניסן/תשע"ו</a:t>
            </a:fld>
            <a:endParaRPr lang="he-IL"/>
          </a:p>
        </p:txBody>
      </p:sp>
      <p:sp>
        <p:nvSpPr>
          <p:cNvPr id="5" name="מציין מיקום של כותרת תחתונה 4"/>
          <p:cNvSpPr>
            <a:spLocks noGrp="1"/>
          </p:cNvSpPr>
          <p:nvPr>
            <p:ph type="ftr" sz="quarter" idx="3"/>
          </p:nvPr>
        </p:nvSpPr>
        <p:spPr>
          <a:xfrm>
            <a:off x="3124200" y="4767263"/>
            <a:ext cx="2895600" cy="273844"/>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he-IL"/>
          </a:p>
        </p:txBody>
      </p:sp>
      <p:sp>
        <p:nvSpPr>
          <p:cNvPr id="6" name="מציין מיקום של מספר שקופית 5"/>
          <p:cNvSpPr>
            <a:spLocks noGrp="1"/>
          </p:cNvSpPr>
          <p:nvPr>
            <p:ph type="sldNum" sz="quarter" idx="4"/>
          </p:nvPr>
        </p:nvSpPr>
        <p:spPr>
          <a:xfrm>
            <a:off x="457200" y="4767263"/>
            <a:ext cx="2133600" cy="273844"/>
          </a:xfrm>
          <a:prstGeom prst="rect">
            <a:avLst/>
          </a:prstGeom>
        </p:spPr>
        <p:txBody>
          <a:bodyPr vert="horz" lIns="91440" tIns="45720" rIns="91440" bIns="45720" rtlCol="1" anchor="ctr"/>
          <a:lstStyle>
            <a:lvl1pPr algn="l">
              <a:defRPr sz="1200">
                <a:solidFill>
                  <a:schemeClr val="tx1">
                    <a:tint val="75000"/>
                  </a:schemeClr>
                </a:solidFill>
              </a:defRPr>
            </a:lvl1pPr>
          </a:lstStyle>
          <a:p>
            <a:fld id="{63D0D06F-4947-4F69-9424-EA5CFB323A54}" type="slidenum">
              <a:rPr lang="he-IL" smtClean="0"/>
              <a:pPr/>
              <a:t>‹#›</a:t>
            </a:fld>
            <a:endParaRPr lang="he-IL"/>
          </a:p>
        </p:txBody>
      </p:sp>
      <p:sp>
        <p:nvSpPr>
          <p:cNvPr id="7" name="מלבן מעוגל 6"/>
          <p:cNvSpPr/>
          <p:nvPr userDrawn="1"/>
        </p:nvSpPr>
        <p:spPr>
          <a:xfrm>
            <a:off x="-108520" y="0"/>
            <a:ext cx="9252520" cy="6120680"/>
          </a:xfrm>
          <a:prstGeom prst="roundRect">
            <a:avLst>
              <a:gd name="adj" fmla="val 33693"/>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8" name="AutoShape 4" descr="http://fc02.deviantart.net/fs71/f/2013/255/4/c/utility_poles_by_regus_ttef-d6m16w5.png"/>
          <p:cNvSpPr>
            <a:spLocks noChangeAspect="1" noChangeArrowheads="1"/>
          </p:cNvSpPr>
          <p:nvPr userDrawn="1"/>
        </p:nvSpPr>
        <p:spPr bwMode="auto">
          <a:xfrm>
            <a:off x="8926513" y="-136525"/>
            <a:ext cx="298450" cy="298450"/>
          </a:xfrm>
          <a:prstGeom prst="rect">
            <a:avLst/>
          </a:prstGeom>
          <a:noFill/>
        </p:spPr>
        <p:txBody>
          <a:bodyPr vert="horz" wrap="square" lIns="91440" tIns="45720" rIns="91440" bIns="45720" numCol="1" anchor="t" anchorCtr="0" compatLnSpc="1">
            <a:prstTxWarp prst="textNoShape">
              <a:avLst/>
            </a:prstTxWarp>
          </a:bodyPr>
          <a:lstStyle/>
          <a:p>
            <a:endParaRPr lang="he-IL"/>
          </a:p>
        </p:txBody>
      </p:sp>
      <p:pic>
        <p:nvPicPr>
          <p:cNvPr id="9" name="Picture 6" descr="http://fc02.deviantart.net/fs71/f/2013/255/4/c/utility_poles_by_regus_ttef-d6m16w5.png"/>
          <p:cNvPicPr>
            <a:picLocks noChangeAspect="1" noChangeArrowheads="1"/>
          </p:cNvPicPr>
          <p:nvPr userDrawn="1"/>
        </p:nvPicPr>
        <p:blipFill>
          <a:blip r:embed="rId4" cstate="print"/>
          <a:srcRect/>
          <a:stretch>
            <a:fillRect/>
          </a:stretch>
        </p:blipFill>
        <p:spPr bwMode="auto">
          <a:xfrm>
            <a:off x="4716016" y="2355726"/>
            <a:ext cx="2798888" cy="1574375"/>
          </a:xfrm>
          <a:prstGeom prst="rect">
            <a:avLst/>
          </a:prstGeom>
          <a:noFill/>
        </p:spPr>
      </p:pic>
      <p:pic>
        <p:nvPicPr>
          <p:cNvPr id="10" name="Picture 6" descr="http://fc02.deviantart.net/fs71/f/2013/255/4/c/utility_poles_by_regus_ttef-d6m16w5.png"/>
          <p:cNvPicPr>
            <a:picLocks noChangeAspect="1" noChangeArrowheads="1"/>
          </p:cNvPicPr>
          <p:nvPr userDrawn="1"/>
        </p:nvPicPr>
        <p:blipFill>
          <a:blip r:embed="rId4" cstate="print"/>
          <a:srcRect/>
          <a:stretch>
            <a:fillRect/>
          </a:stretch>
        </p:blipFill>
        <p:spPr bwMode="auto">
          <a:xfrm flipH="1">
            <a:off x="1989136" y="2355726"/>
            <a:ext cx="2798888" cy="1574375"/>
          </a:xfrm>
          <a:prstGeom prst="rect">
            <a:avLst/>
          </a:prstGeom>
          <a:noFill/>
        </p:spPr>
      </p:pic>
      <p:sp>
        <p:nvSpPr>
          <p:cNvPr id="11" name="צורה חופשית 10"/>
          <p:cNvSpPr/>
          <p:nvPr userDrawn="1"/>
        </p:nvSpPr>
        <p:spPr>
          <a:xfrm>
            <a:off x="-108520" y="-1"/>
            <a:ext cx="9289032" cy="6244159"/>
          </a:xfrm>
          <a:custGeom>
            <a:avLst/>
            <a:gdLst>
              <a:gd name="connsiteX0" fmla="*/ 0 w 9289032"/>
              <a:gd name="connsiteY0" fmla="*/ 2013718 h 5976664"/>
              <a:gd name="connsiteX1" fmla="*/ 589806 w 9289032"/>
              <a:gd name="connsiteY1" fmla="*/ 589805 h 5976664"/>
              <a:gd name="connsiteX2" fmla="*/ 2013721 w 9289032"/>
              <a:gd name="connsiteY2" fmla="*/ 3 h 5976664"/>
              <a:gd name="connsiteX3" fmla="*/ 7275314 w 9289032"/>
              <a:gd name="connsiteY3" fmla="*/ 0 h 5976664"/>
              <a:gd name="connsiteX4" fmla="*/ 8699227 w 9289032"/>
              <a:gd name="connsiteY4" fmla="*/ 589806 h 5976664"/>
              <a:gd name="connsiteX5" fmla="*/ 9289029 w 9289032"/>
              <a:gd name="connsiteY5" fmla="*/ 2013721 h 5976664"/>
              <a:gd name="connsiteX6" fmla="*/ 9289032 w 9289032"/>
              <a:gd name="connsiteY6" fmla="*/ 3962946 h 5976664"/>
              <a:gd name="connsiteX7" fmla="*/ 8699227 w 9289032"/>
              <a:gd name="connsiteY7" fmla="*/ 5386860 h 5976664"/>
              <a:gd name="connsiteX8" fmla="*/ 7275313 w 9289032"/>
              <a:gd name="connsiteY8" fmla="*/ 5976664 h 5976664"/>
              <a:gd name="connsiteX9" fmla="*/ 2013718 w 9289032"/>
              <a:gd name="connsiteY9" fmla="*/ 5976664 h 5976664"/>
              <a:gd name="connsiteX10" fmla="*/ 589804 w 9289032"/>
              <a:gd name="connsiteY10" fmla="*/ 5386858 h 5976664"/>
              <a:gd name="connsiteX11" fmla="*/ 1 w 9289032"/>
              <a:gd name="connsiteY11" fmla="*/ 3962943 h 5976664"/>
              <a:gd name="connsiteX12" fmla="*/ 0 w 9289032"/>
              <a:gd name="connsiteY12" fmla="*/ 2013718 h 5976664"/>
              <a:gd name="connsiteX0" fmla="*/ 0 w 9289032"/>
              <a:gd name="connsiteY0" fmla="*/ 2209204 h 6172150"/>
              <a:gd name="connsiteX1" fmla="*/ 589806 w 9289032"/>
              <a:gd name="connsiteY1" fmla="*/ 785291 h 6172150"/>
              <a:gd name="connsiteX2" fmla="*/ 2013721 w 9289032"/>
              <a:gd name="connsiteY2" fmla="*/ 195489 h 6172150"/>
              <a:gd name="connsiteX3" fmla="*/ 7200800 w 9289032"/>
              <a:gd name="connsiteY3" fmla="*/ 0 h 6172150"/>
              <a:gd name="connsiteX4" fmla="*/ 8699227 w 9289032"/>
              <a:gd name="connsiteY4" fmla="*/ 785292 h 6172150"/>
              <a:gd name="connsiteX5" fmla="*/ 9289029 w 9289032"/>
              <a:gd name="connsiteY5" fmla="*/ 2209207 h 6172150"/>
              <a:gd name="connsiteX6" fmla="*/ 9289032 w 9289032"/>
              <a:gd name="connsiteY6" fmla="*/ 4158432 h 6172150"/>
              <a:gd name="connsiteX7" fmla="*/ 8699227 w 9289032"/>
              <a:gd name="connsiteY7" fmla="*/ 5582346 h 6172150"/>
              <a:gd name="connsiteX8" fmla="*/ 7275313 w 9289032"/>
              <a:gd name="connsiteY8" fmla="*/ 6172150 h 6172150"/>
              <a:gd name="connsiteX9" fmla="*/ 2013718 w 9289032"/>
              <a:gd name="connsiteY9" fmla="*/ 6172150 h 6172150"/>
              <a:gd name="connsiteX10" fmla="*/ 589804 w 9289032"/>
              <a:gd name="connsiteY10" fmla="*/ 5582344 h 6172150"/>
              <a:gd name="connsiteX11" fmla="*/ 1 w 9289032"/>
              <a:gd name="connsiteY11" fmla="*/ 4158429 h 6172150"/>
              <a:gd name="connsiteX12" fmla="*/ 0 w 9289032"/>
              <a:gd name="connsiteY12" fmla="*/ 2209204 h 6172150"/>
              <a:gd name="connsiteX0" fmla="*/ 0 w 9289032"/>
              <a:gd name="connsiteY0" fmla="*/ 2209205 h 6172151"/>
              <a:gd name="connsiteX1" fmla="*/ 589806 w 9289032"/>
              <a:gd name="connsiteY1" fmla="*/ 785292 h 6172151"/>
              <a:gd name="connsiteX2" fmla="*/ 2520280 w 9289032"/>
              <a:gd name="connsiteY2" fmla="*/ 1 h 6172151"/>
              <a:gd name="connsiteX3" fmla="*/ 7200800 w 9289032"/>
              <a:gd name="connsiteY3" fmla="*/ 1 h 6172151"/>
              <a:gd name="connsiteX4" fmla="*/ 8699227 w 9289032"/>
              <a:gd name="connsiteY4" fmla="*/ 785293 h 6172151"/>
              <a:gd name="connsiteX5" fmla="*/ 9289029 w 9289032"/>
              <a:gd name="connsiteY5" fmla="*/ 2209208 h 6172151"/>
              <a:gd name="connsiteX6" fmla="*/ 9289032 w 9289032"/>
              <a:gd name="connsiteY6" fmla="*/ 4158433 h 6172151"/>
              <a:gd name="connsiteX7" fmla="*/ 8699227 w 9289032"/>
              <a:gd name="connsiteY7" fmla="*/ 5582347 h 6172151"/>
              <a:gd name="connsiteX8" fmla="*/ 7275313 w 9289032"/>
              <a:gd name="connsiteY8" fmla="*/ 6172151 h 6172151"/>
              <a:gd name="connsiteX9" fmla="*/ 2013718 w 9289032"/>
              <a:gd name="connsiteY9" fmla="*/ 6172151 h 6172151"/>
              <a:gd name="connsiteX10" fmla="*/ 589804 w 9289032"/>
              <a:gd name="connsiteY10" fmla="*/ 5582345 h 6172151"/>
              <a:gd name="connsiteX11" fmla="*/ 1 w 9289032"/>
              <a:gd name="connsiteY11" fmla="*/ 4158430 h 6172151"/>
              <a:gd name="connsiteX12" fmla="*/ 0 w 9289032"/>
              <a:gd name="connsiteY12" fmla="*/ 2209205 h 6172151"/>
              <a:gd name="connsiteX0" fmla="*/ 0 w 9289032"/>
              <a:gd name="connsiteY0" fmla="*/ 2209205 h 6172151"/>
              <a:gd name="connsiteX1" fmla="*/ 589806 w 9289032"/>
              <a:gd name="connsiteY1" fmla="*/ 785292 h 6172151"/>
              <a:gd name="connsiteX2" fmla="*/ 2520280 w 9289032"/>
              <a:gd name="connsiteY2" fmla="*/ 1 h 6172151"/>
              <a:gd name="connsiteX3" fmla="*/ 7200800 w 9289032"/>
              <a:gd name="connsiteY3" fmla="*/ 1 h 6172151"/>
              <a:gd name="connsiteX4" fmla="*/ 8699227 w 9289032"/>
              <a:gd name="connsiteY4" fmla="*/ 785293 h 6172151"/>
              <a:gd name="connsiteX5" fmla="*/ 9289029 w 9289032"/>
              <a:gd name="connsiteY5" fmla="*/ 2209208 h 6172151"/>
              <a:gd name="connsiteX6" fmla="*/ 9289032 w 9289032"/>
              <a:gd name="connsiteY6" fmla="*/ 4158433 h 6172151"/>
              <a:gd name="connsiteX7" fmla="*/ 8699227 w 9289032"/>
              <a:gd name="connsiteY7" fmla="*/ 5582347 h 6172151"/>
              <a:gd name="connsiteX8" fmla="*/ 7275313 w 9289032"/>
              <a:gd name="connsiteY8" fmla="*/ 6172151 h 6172151"/>
              <a:gd name="connsiteX9" fmla="*/ 2013718 w 9289032"/>
              <a:gd name="connsiteY9" fmla="*/ 6172151 h 6172151"/>
              <a:gd name="connsiteX10" fmla="*/ 1008112 w 9289032"/>
              <a:gd name="connsiteY10" fmla="*/ 5308056 h 6172151"/>
              <a:gd name="connsiteX11" fmla="*/ 1 w 9289032"/>
              <a:gd name="connsiteY11" fmla="*/ 4158430 h 6172151"/>
              <a:gd name="connsiteX12" fmla="*/ 0 w 9289032"/>
              <a:gd name="connsiteY12" fmla="*/ 2209205 h 6172151"/>
              <a:gd name="connsiteX0" fmla="*/ 0 w 9289032"/>
              <a:gd name="connsiteY0" fmla="*/ 2209205 h 6172151"/>
              <a:gd name="connsiteX1" fmla="*/ 589806 w 9289032"/>
              <a:gd name="connsiteY1" fmla="*/ 785292 h 6172151"/>
              <a:gd name="connsiteX2" fmla="*/ 2520280 w 9289032"/>
              <a:gd name="connsiteY2" fmla="*/ 1 h 6172151"/>
              <a:gd name="connsiteX3" fmla="*/ 7200800 w 9289032"/>
              <a:gd name="connsiteY3" fmla="*/ 1 h 6172151"/>
              <a:gd name="connsiteX4" fmla="*/ 8699227 w 9289032"/>
              <a:gd name="connsiteY4" fmla="*/ 785293 h 6172151"/>
              <a:gd name="connsiteX5" fmla="*/ 9289029 w 9289032"/>
              <a:gd name="connsiteY5" fmla="*/ 2209208 h 6172151"/>
              <a:gd name="connsiteX6" fmla="*/ 9289032 w 9289032"/>
              <a:gd name="connsiteY6" fmla="*/ 4158433 h 6172151"/>
              <a:gd name="connsiteX7" fmla="*/ 8699227 w 9289032"/>
              <a:gd name="connsiteY7" fmla="*/ 5582347 h 6172151"/>
              <a:gd name="connsiteX8" fmla="*/ 7275313 w 9289032"/>
              <a:gd name="connsiteY8" fmla="*/ 6172151 h 6172151"/>
              <a:gd name="connsiteX9" fmla="*/ 2520280 w 9289032"/>
              <a:gd name="connsiteY9" fmla="*/ 5524080 h 6172151"/>
              <a:gd name="connsiteX10" fmla="*/ 1008112 w 9289032"/>
              <a:gd name="connsiteY10" fmla="*/ 5308056 h 6172151"/>
              <a:gd name="connsiteX11" fmla="*/ 1 w 9289032"/>
              <a:gd name="connsiteY11" fmla="*/ 4158430 h 6172151"/>
              <a:gd name="connsiteX12" fmla="*/ 0 w 9289032"/>
              <a:gd name="connsiteY12" fmla="*/ 2209205 h 6172151"/>
              <a:gd name="connsiteX0" fmla="*/ 0 w 9289032"/>
              <a:gd name="connsiteY0" fmla="*/ 2209205 h 6172151"/>
              <a:gd name="connsiteX1" fmla="*/ 589806 w 9289032"/>
              <a:gd name="connsiteY1" fmla="*/ 785292 h 6172151"/>
              <a:gd name="connsiteX2" fmla="*/ 2520280 w 9289032"/>
              <a:gd name="connsiteY2" fmla="*/ 1 h 6172151"/>
              <a:gd name="connsiteX3" fmla="*/ 7200800 w 9289032"/>
              <a:gd name="connsiteY3" fmla="*/ 1 h 6172151"/>
              <a:gd name="connsiteX4" fmla="*/ 8699227 w 9289032"/>
              <a:gd name="connsiteY4" fmla="*/ 785293 h 6172151"/>
              <a:gd name="connsiteX5" fmla="*/ 9289029 w 9289032"/>
              <a:gd name="connsiteY5" fmla="*/ 2209208 h 6172151"/>
              <a:gd name="connsiteX6" fmla="*/ 9289032 w 9289032"/>
              <a:gd name="connsiteY6" fmla="*/ 4158433 h 6172151"/>
              <a:gd name="connsiteX7" fmla="*/ 8699227 w 9289032"/>
              <a:gd name="connsiteY7" fmla="*/ 5582347 h 6172151"/>
              <a:gd name="connsiteX8" fmla="*/ 7275313 w 9289032"/>
              <a:gd name="connsiteY8" fmla="*/ 6172151 h 6172151"/>
              <a:gd name="connsiteX9" fmla="*/ 2520280 w 9289032"/>
              <a:gd name="connsiteY9" fmla="*/ 5524080 h 6172151"/>
              <a:gd name="connsiteX10" fmla="*/ 1224136 w 9289032"/>
              <a:gd name="connsiteY10" fmla="*/ 5143502 h 6172151"/>
              <a:gd name="connsiteX11" fmla="*/ 1008112 w 9289032"/>
              <a:gd name="connsiteY11" fmla="*/ 5308056 h 6172151"/>
              <a:gd name="connsiteX12" fmla="*/ 1 w 9289032"/>
              <a:gd name="connsiteY12" fmla="*/ 4158430 h 6172151"/>
              <a:gd name="connsiteX13" fmla="*/ 0 w 9289032"/>
              <a:gd name="connsiteY13" fmla="*/ 2209205 h 6172151"/>
              <a:gd name="connsiteX0" fmla="*/ 0 w 9289032"/>
              <a:gd name="connsiteY0" fmla="*/ 2209205 h 6172151"/>
              <a:gd name="connsiteX1" fmla="*/ 589806 w 9289032"/>
              <a:gd name="connsiteY1" fmla="*/ 785292 h 6172151"/>
              <a:gd name="connsiteX2" fmla="*/ 2520280 w 9289032"/>
              <a:gd name="connsiteY2" fmla="*/ 1 h 6172151"/>
              <a:gd name="connsiteX3" fmla="*/ 7200800 w 9289032"/>
              <a:gd name="connsiteY3" fmla="*/ 1 h 6172151"/>
              <a:gd name="connsiteX4" fmla="*/ 8699227 w 9289032"/>
              <a:gd name="connsiteY4" fmla="*/ 785293 h 6172151"/>
              <a:gd name="connsiteX5" fmla="*/ 9289029 w 9289032"/>
              <a:gd name="connsiteY5" fmla="*/ 2209208 h 6172151"/>
              <a:gd name="connsiteX6" fmla="*/ 9289032 w 9289032"/>
              <a:gd name="connsiteY6" fmla="*/ 4158433 h 6172151"/>
              <a:gd name="connsiteX7" fmla="*/ 8699227 w 9289032"/>
              <a:gd name="connsiteY7" fmla="*/ 5582347 h 6172151"/>
              <a:gd name="connsiteX8" fmla="*/ 7275313 w 9289032"/>
              <a:gd name="connsiteY8" fmla="*/ 6172151 h 6172151"/>
              <a:gd name="connsiteX9" fmla="*/ 2520280 w 9289032"/>
              <a:gd name="connsiteY9" fmla="*/ 5524080 h 6172151"/>
              <a:gd name="connsiteX10" fmla="*/ 1224136 w 9289032"/>
              <a:gd name="connsiteY10" fmla="*/ 5143502 h 6172151"/>
              <a:gd name="connsiteX11" fmla="*/ 864096 w 9289032"/>
              <a:gd name="connsiteY11" fmla="*/ 5143502 h 6172151"/>
              <a:gd name="connsiteX12" fmla="*/ 1 w 9289032"/>
              <a:gd name="connsiteY12" fmla="*/ 4158430 h 6172151"/>
              <a:gd name="connsiteX13" fmla="*/ 0 w 9289032"/>
              <a:gd name="connsiteY13" fmla="*/ 2209205 h 6172151"/>
              <a:gd name="connsiteX0" fmla="*/ 0 w 9289032"/>
              <a:gd name="connsiteY0" fmla="*/ 2209205 h 6172151"/>
              <a:gd name="connsiteX1" fmla="*/ 589806 w 9289032"/>
              <a:gd name="connsiteY1" fmla="*/ 785292 h 6172151"/>
              <a:gd name="connsiteX2" fmla="*/ 2520280 w 9289032"/>
              <a:gd name="connsiteY2" fmla="*/ 1 h 6172151"/>
              <a:gd name="connsiteX3" fmla="*/ 7200800 w 9289032"/>
              <a:gd name="connsiteY3" fmla="*/ 1 h 6172151"/>
              <a:gd name="connsiteX4" fmla="*/ 8699227 w 9289032"/>
              <a:gd name="connsiteY4" fmla="*/ 785293 h 6172151"/>
              <a:gd name="connsiteX5" fmla="*/ 9289029 w 9289032"/>
              <a:gd name="connsiteY5" fmla="*/ 2209208 h 6172151"/>
              <a:gd name="connsiteX6" fmla="*/ 9289032 w 9289032"/>
              <a:gd name="connsiteY6" fmla="*/ 4158433 h 6172151"/>
              <a:gd name="connsiteX7" fmla="*/ 8699227 w 9289032"/>
              <a:gd name="connsiteY7" fmla="*/ 5582347 h 6172151"/>
              <a:gd name="connsiteX8" fmla="*/ 7275313 w 9289032"/>
              <a:gd name="connsiteY8" fmla="*/ 6172151 h 6172151"/>
              <a:gd name="connsiteX9" fmla="*/ 2520280 w 9289032"/>
              <a:gd name="connsiteY9" fmla="*/ 5524080 h 6172151"/>
              <a:gd name="connsiteX10" fmla="*/ 1224136 w 9289032"/>
              <a:gd name="connsiteY10" fmla="*/ 5143502 h 6172151"/>
              <a:gd name="connsiteX11" fmla="*/ 864096 w 9289032"/>
              <a:gd name="connsiteY11" fmla="*/ 5143502 h 6172151"/>
              <a:gd name="connsiteX12" fmla="*/ 1 w 9289032"/>
              <a:gd name="connsiteY12" fmla="*/ 4158430 h 6172151"/>
              <a:gd name="connsiteX13" fmla="*/ 0 w 9289032"/>
              <a:gd name="connsiteY13" fmla="*/ 2209205 h 6172151"/>
              <a:gd name="connsiteX0" fmla="*/ 0 w 9289032"/>
              <a:gd name="connsiteY0" fmla="*/ 2209205 h 6172151"/>
              <a:gd name="connsiteX1" fmla="*/ 589806 w 9289032"/>
              <a:gd name="connsiteY1" fmla="*/ 785292 h 6172151"/>
              <a:gd name="connsiteX2" fmla="*/ 2520280 w 9289032"/>
              <a:gd name="connsiteY2" fmla="*/ 1 h 6172151"/>
              <a:gd name="connsiteX3" fmla="*/ 7200800 w 9289032"/>
              <a:gd name="connsiteY3" fmla="*/ 1 h 6172151"/>
              <a:gd name="connsiteX4" fmla="*/ 8699227 w 9289032"/>
              <a:gd name="connsiteY4" fmla="*/ 785293 h 6172151"/>
              <a:gd name="connsiteX5" fmla="*/ 9289029 w 9289032"/>
              <a:gd name="connsiteY5" fmla="*/ 2209208 h 6172151"/>
              <a:gd name="connsiteX6" fmla="*/ 9289032 w 9289032"/>
              <a:gd name="connsiteY6" fmla="*/ 4158433 h 6172151"/>
              <a:gd name="connsiteX7" fmla="*/ 8568952 w 9289032"/>
              <a:gd name="connsiteY7" fmla="*/ 4876008 h 6172151"/>
              <a:gd name="connsiteX8" fmla="*/ 7275313 w 9289032"/>
              <a:gd name="connsiteY8" fmla="*/ 6172151 h 6172151"/>
              <a:gd name="connsiteX9" fmla="*/ 2520280 w 9289032"/>
              <a:gd name="connsiteY9" fmla="*/ 5524080 h 6172151"/>
              <a:gd name="connsiteX10" fmla="*/ 1224136 w 9289032"/>
              <a:gd name="connsiteY10" fmla="*/ 5143502 h 6172151"/>
              <a:gd name="connsiteX11" fmla="*/ 864096 w 9289032"/>
              <a:gd name="connsiteY11" fmla="*/ 5143502 h 6172151"/>
              <a:gd name="connsiteX12" fmla="*/ 1 w 9289032"/>
              <a:gd name="connsiteY12" fmla="*/ 4158430 h 6172151"/>
              <a:gd name="connsiteX13" fmla="*/ 0 w 9289032"/>
              <a:gd name="connsiteY13" fmla="*/ 2209205 h 6172151"/>
              <a:gd name="connsiteX0" fmla="*/ 0 w 9289032"/>
              <a:gd name="connsiteY0" fmla="*/ 2209205 h 5524080"/>
              <a:gd name="connsiteX1" fmla="*/ 589806 w 9289032"/>
              <a:gd name="connsiteY1" fmla="*/ 785292 h 5524080"/>
              <a:gd name="connsiteX2" fmla="*/ 2520280 w 9289032"/>
              <a:gd name="connsiteY2" fmla="*/ 1 h 5524080"/>
              <a:gd name="connsiteX3" fmla="*/ 7200800 w 9289032"/>
              <a:gd name="connsiteY3" fmla="*/ 1 h 5524080"/>
              <a:gd name="connsiteX4" fmla="*/ 8699227 w 9289032"/>
              <a:gd name="connsiteY4" fmla="*/ 785293 h 5524080"/>
              <a:gd name="connsiteX5" fmla="*/ 9289029 w 9289032"/>
              <a:gd name="connsiteY5" fmla="*/ 2209208 h 5524080"/>
              <a:gd name="connsiteX6" fmla="*/ 9289032 w 9289032"/>
              <a:gd name="connsiteY6" fmla="*/ 4158433 h 5524080"/>
              <a:gd name="connsiteX7" fmla="*/ 8568952 w 9289032"/>
              <a:gd name="connsiteY7" fmla="*/ 4876008 h 5524080"/>
              <a:gd name="connsiteX8" fmla="*/ 6768752 w 9289032"/>
              <a:gd name="connsiteY8" fmla="*/ 5143502 h 5524080"/>
              <a:gd name="connsiteX9" fmla="*/ 2520280 w 9289032"/>
              <a:gd name="connsiteY9" fmla="*/ 5524080 h 5524080"/>
              <a:gd name="connsiteX10" fmla="*/ 1224136 w 9289032"/>
              <a:gd name="connsiteY10" fmla="*/ 5143502 h 5524080"/>
              <a:gd name="connsiteX11" fmla="*/ 864096 w 9289032"/>
              <a:gd name="connsiteY11" fmla="*/ 5143502 h 5524080"/>
              <a:gd name="connsiteX12" fmla="*/ 1 w 9289032"/>
              <a:gd name="connsiteY12" fmla="*/ 4158430 h 5524080"/>
              <a:gd name="connsiteX13" fmla="*/ 0 w 9289032"/>
              <a:gd name="connsiteY13" fmla="*/ 2209205 h 5524080"/>
              <a:gd name="connsiteX0" fmla="*/ 0 w 9289032"/>
              <a:gd name="connsiteY0" fmla="*/ 2209205 h 5253653"/>
              <a:gd name="connsiteX1" fmla="*/ 589806 w 9289032"/>
              <a:gd name="connsiteY1" fmla="*/ 785292 h 5253653"/>
              <a:gd name="connsiteX2" fmla="*/ 2520280 w 9289032"/>
              <a:gd name="connsiteY2" fmla="*/ 1 h 5253653"/>
              <a:gd name="connsiteX3" fmla="*/ 7200800 w 9289032"/>
              <a:gd name="connsiteY3" fmla="*/ 1 h 5253653"/>
              <a:gd name="connsiteX4" fmla="*/ 8699227 w 9289032"/>
              <a:gd name="connsiteY4" fmla="*/ 785293 h 5253653"/>
              <a:gd name="connsiteX5" fmla="*/ 9289029 w 9289032"/>
              <a:gd name="connsiteY5" fmla="*/ 2209208 h 5253653"/>
              <a:gd name="connsiteX6" fmla="*/ 9289032 w 9289032"/>
              <a:gd name="connsiteY6" fmla="*/ 4158433 h 5253653"/>
              <a:gd name="connsiteX7" fmla="*/ 8568952 w 9289032"/>
              <a:gd name="connsiteY7" fmla="*/ 4876008 h 5253653"/>
              <a:gd name="connsiteX8" fmla="*/ 6768752 w 9289032"/>
              <a:gd name="connsiteY8" fmla="*/ 5143502 h 5253653"/>
              <a:gd name="connsiteX9" fmla="*/ 2592288 w 9289032"/>
              <a:gd name="connsiteY9" fmla="*/ 5143502 h 5253653"/>
              <a:gd name="connsiteX10" fmla="*/ 1224136 w 9289032"/>
              <a:gd name="connsiteY10" fmla="*/ 5143502 h 5253653"/>
              <a:gd name="connsiteX11" fmla="*/ 864096 w 9289032"/>
              <a:gd name="connsiteY11" fmla="*/ 5143502 h 5253653"/>
              <a:gd name="connsiteX12" fmla="*/ 1 w 9289032"/>
              <a:gd name="connsiteY12" fmla="*/ 4158430 h 5253653"/>
              <a:gd name="connsiteX13" fmla="*/ 0 w 9289032"/>
              <a:gd name="connsiteY13" fmla="*/ 2209205 h 5253653"/>
              <a:gd name="connsiteX0" fmla="*/ 0 w 9289032"/>
              <a:gd name="connsiteY0" fmla="*/ 2209205 h 5253654"/>
              <a:gd name="connsiteX1" fmla="*/ 589806 w 9289032"/>
              <a:gd name="connsiteY1" fmla="*/ 785292 h 5253654"/>
              <a:gd name="connsiteX2" fmla="*/ 2520280 w 9289032"/>
              <a:gd name="connsiteY2" fmla="*/ 1 h 5253654"/>
              <a:gd name="connsiteX3" fmla="*/ 7200800 w 9289032"/>
              <a:gd name="connsiteY3" fmla="*/ 1 h 5253654"/>
              <a:gd name="connsiteX4" fmla="*/ 8699227 w 9289032"/>
              <a:gd name="connsiteY4" fmla="*/ 785293 h 5253654"/>
              <a:gd name="connsiteX5" fmla="*/ 9289029 w 9289032"/>
              <a:gd name="connsiteY5" fmla="*/ 2209208 h 5253654"/>
              <a:gd name="connsiteX6" fmla="*/ 9289032 w 9289032"/>
              <a:gd name="connsiteY6" fmla="*/ 4158433 h 5253654"/>
              <a:gd name="connsiteX7" fmla="*/ 8928992 w 9289032"/>
              <a:gd name="connsiteY7" fmla="*/ 4876009 h 5253654"/>
              <a:gd name="connsiteX8" fmla="*/ 6768752 w 9289032"/>
              <a:gd name="connsiteY8" fmla="*/ 5143502 h 5253654"/>
              <a:gd name="connsiteX9" fmla="*/ 2592288 w 9289032"/>
              <a:gd name="connsiteY9" fmla="*/ 5143502 h 5253654"/>
              <a:gd name="connsiteX10" fmla="*/ 1224136 w 9289032"/>
              <a:gd name="connsiteY10" fmla="*/ 5143502 h 5253654"/>
              <a:gd name="connsiteX11" fmla="*/ 864096 w 9289032"/>
              <a:gd name="connsiteY11" fmla="*/ 5143502 h 5253654"/>
              <a:gd name="connsiteX12" fmla="*/ 1 w 9289032"/>
              <a:gd name="connsiteY12" fmla="*/ 4158430 h 5253654"/>
              <a:gd name="connsiteX13" fmla="*/ 0 w 9289032"/>
              <a:gd name="connsiteY13" fmla="*/ 2209205 h 5253654"/>
              <a:gd name="connsiteX0" fmla="*/ 0 w 9289032"/>
              <a:gd name="connsiteY0" fmla="*/ 2209204 h 5253653"/>
              <a:gd name="connsiteX1" fmla="*/ 589806 w 9289032"/>
              <a:gd name="connsiteY1" fmla="*/ 785291 h 5253653"/>
              <a:gd name="connsiteX2" fmla="*/ 2232248 w 9289032"/>
              <a:gd name="connsiteY2" fmla="*/ 1 h 5253653"/>
              <a:gd name="connsiteX3" fmla="*/ 7200800 w 9289032"/>
              <a:gd name="connsiteY3" fmla="*/ 0 h 5253653"/>
              <a:gd name="connsiteX4" fmla="*/ 8699227 w 9289032"/>
              <a:gd name="connsiteY4" fmla="*/ 785292 h 5253653"/>
              <a:gd name="connsiteX5" fmla="*/ 9289029 w 9289032"/>
              <a:gd name="connsiteY5" fmla="*/ 2209207 h 5253653"/>
              <a:gd name="connsiteX6" fmla="*/ 9289032 w 9289032"/>
              <a:gd name="connsiteY6" fmla="*/ 4158432 h 5253653"/>
              <a:gd name="connsiteX7" fmla="*/ 8928992 w 9289032"/>
              <a:gd name="connsiteY7" fmla="*/ 4876008 h 5253653"/>
              <a:gd name="connsiteX8" fmla="*/ 6768752 w 9289032"/>
              <a:gd name="connsiteY8" fmla="*/ 5143501 h 5253653"/>
              <a:gd name="connsiteX9" fmla="*/ 2592288 w 9289032"/>
              <a:gd name="connsiteY9" fmla="*/ 5143501 h 5253653"/>
              <a:gd name="connsiteX10" fmla="*/ 1224136 w 9289032"/>
              <a:gd name="connsiteY10" fmla="*/ 5143501 h 5253653"/>
              <a:gd name="connsiteX11" fmla="*/ 864096 w 9289032"/>
              <a:gd name="connsiteY11" fmla="*/ 5143501 h 5253653"/>
              <a:gd name="connsiteX12" fmla="*/ 1 w 9289032"/>
              <a:gd name="connsiteY12" fmla="*/ 4158429 h 5253653"/>
              <a:gd name="connsiteX13" fmla="*/ 0 w 9289032"/>
              <a:gd name="connsiteY13" fmla="*/ 2209204 h 5253653"/>
              <a:gd name="connsiteX0" fmla="*/ 0 w 9289032"/>
              <a:gd name="connsiteY0" fmla="*/ 2209204 h 5253653"/>
              <a:gd name="connsiteX1" fmla="*/ 720080 w 9289032"/>
              <a:gd name="connsiteY1" fmla="*/ 649160 h 5253653"/>
              <a:gd name="connsiteX2" fmla="*/ 2232248 w 9289032"/>
              <a:gd name="connsiteY2" fmla="*/ 1 h 5253653"/>
              <a:gd name="connsiteX3" fmla="*/ 7200800 w 9289032"/>
              <a:gd name="connsiteY3" fmla="*/ 0 h 5253653"/>
              <a:gd name="connsiteX4" fmla="*/ 8699227 w 9289032"/>
              <a:gd name="connsiteY4" fmla="*/ 785292 h 5253653"/>
              <a:gd name="connsiteX5" fmla="*/ 9289029 w 9289032"/>
              <a:gd name="connsiteY5" fmla="*/ 2209207 h 5253653"/>
              <a:gd name="connsiteX6" fmla="*/ 9289032 w 9289032"/>
              <a:gd name="connsiteY6" fmla="*/ 4158432 h 5253653"/>
              <a:gd name="connsiteX7" fmla="*/ 8928992 w 9289032"/>
              <a:gd name="connsiteY7" fmla="*/ 4876008 h 5253653"/>
              <a:gd name="connsiteX8" fmla="*/ 6768752 w 9289032"/>
              <a:gd name="connsiteY8" fmla="*/ 5143501 h 5253653"/>
              <a:gd name="connsiteX9" fmla="*/ 2592288 w 9289032"/>
              <a:gd name="connsiteY9" fmla="*/ 5143501 h 5253653"/>
              <a:gd name="connsiteX10" fmla="*/ 1224136 w 9289032"/>
              <a:gd name="connsiteY10" fmla="*/ 5143501 h 5253653"/>
              <a:gd name="connsiteX11" fmla="*/ 864096 w 9289032"/>
              <a:gd name="connsiteY11" fmla="*/ 5143501 h 5253653"/>
              <a:gd name="connsiteX12" fmla="*/ 1 w 9289032"/>
              <a:gd name="connsiteY12" fmla="*/ 4158429 h 5253653"/>
              <a:gd name="connsiteX13" fmla="*/ 0 w 9289032"/>
              <a:gd name="connsiteY13" fmla="*/ 2209204 h 5253653"/>
              <a:gd name="connsiteX0" fmla="*/ 0 w 9289032"/>
              <a:gd name="connsiteY0" fmla="*/ 2209204 h 5253653"/>
              <a:gd name="connsiteX1" fmla="*/ 576064 w 9289032"/>
              <a:gd name="connsiteY1" fmla="*/ 709746 h 5253653"/>
              <a:gd name="connsiteX2" fmla="*/ 2232248 w 9289032"/>
              <a:gd name="connsiteY2" fmla="*/ 1 h 5253653"/>
              <a:gd name="connsiteX3" fmla="*/ 7200800 w 9289032"/>
              <a:gd name="connsiteY3" fmla="*/ 0 h 5253653"/>
              <a:gd name="connsiteX4" fmla="*/ 8699227 w 9289032"/>
              <a:gd name="connsiteY4" fmla="*/ 785292 h 5253653"/>
              <a:gd name="connsiteX5" fmla="*/ 9289029 w 9289032"/>
              <a:gd name="connsiteY5" fmla="*/ 2209207 h 5253653"/>
              <a:gd name="connsiteX6" fmla="*/ 9289032 w 9289032"/>
              <a:gd name="connsiteY6" fmla="*/ 4158432 h 5253653"/>
              <a:gd name="connsiteX7" fmla="*/ 8928992 w 9289032"/>
              <a:gd name="connsiteY7" fmla="*/ 4876008 h 5253653"/>
              <a:gd name="connsiteX8" fmla="*/ 6768752 w 9289032"/>
              <a:gd name="connsiteY8" fmla="*/ 5143501 h 5253653"/>
              <a:gd name="connsiteX9" fmla="*/ 2592288 w 9289032"/>
              <a:gd name="connsiteY9" fmla="*/ 5143501 h 5253653"/>
              <a:gd name="connsiteX10" fmla="*/ 1224136 w 9289032"/>
              <a:gd name="connsiteY10" fmla="*/ 5143501 h 5253653"/>
              <a:gd name="connsiteX11" fmla="*/ 864096 w 9289032"/>
              <a:gd name="connsiteY11" fmla="*/ 5143501 h 5253653"/>
              <a:gd name="connsiteX12" fmla="*/ 1 w 9289032"/>
              <a:gd name="connsiteY12" fmla="*/ 4158429 h 5253653"/>
              <a:gd name="connsiteX13" fmla="*/ 0 w 9289032"/>
              <a:gd name="connsiteY13" fmla="*/ 2209204 h 52536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9289032" h="5253653">
                <a:moveTo>
                  <a:pt x="0" y="2209204"/>
                </a:moveTo>
                <a:cubicBezTo>
                  <a:pt x="1" y="1675133"/>
                  <a:pt x="204023" y="1077946"/>
                  <a:pt x="576064" y="709746"/>
                </a:cubicBezTo>
                <a:cubicBezTo>
                  <a:pt x="948105" y="341546"/>
                  <a:pt x="1698177" y="0"/>
                  <a:pt x="2232248" y="1"/>
                </a:cubicBezTo>
                <a:lnTo>
                  <a:pt x="7200800" y="0"/>
                </a:lnTo>
                <a:cubicBezTo>
                  <a:pt x="7734871" y="1"/>
                  <a:pt x="8351189" y="417091"/>
                  <a:pt x="8699227" y="785292"/>
                </a:cubicBezTo>
                <a:cubicBezTo>
                  <a:pt x="9047265" y="1153493"/>
                  <a:pt x="9289030" y="1675136"/>
                  <a:pt x="9289029" y="2209207"/>
                </a:cubicBezTo>
                <a:cubicBezTo>
                  <a:pt x="9289030" y="2858949"/>
                  <a:pt x="9289031" y="3508690"/>
                  <a:pt x="9289032" y="4158432"/>
                </a:cubicBezTo>
                <a:lnTo>
                  <a:pt x="8928992" y="4876008"/>
                </a:lnTo>
                <a:cubicBezTo>
                  <a:pt x="8551346" y="5253653"/>
                  <a:pt x="7302823" y="5143501"/>
                  <a:pt x="6768752" y="5143501"/>
                </a:cubicBezTo>
                <a:lnTo>
                  <a:pt x="2592288" y="5143501"/>
                </a:lnTo>
                <a:lnTo>
                  <a:pt x="1224136" y="5143501"/>
                </a:lnTo>
                <a:cubicBezTo>
                  <a:pt x="972108" y="5107497"/>
                  <a:pt x="1010919" y="5123169"/>
                  <a:pt x="864096" y="5143501"/>
                </a:cubicBezTo>
                <a:cubicBezTo>
                  <a:pt x="660074" y="4979322"/>
                  <a:pt x="0" y="4692501"/>
                  <a:pt x="1" y="4158429"/>
                </a:cubicBezTo>
                <a:cubicBezTo>
                  <a:pt x="1" y="3508687"/>
                  <a:pt x="0" y="2858946"/>
                  <a:pt x="0" y="2209204"/>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5400" dirty="0">
              <a:solidFill>
                <a:schemeClr val="tx1"/>
              </a:solidFill>
              <a:latin typeface="Carmela" pitchFamily="2" charset="-79"/>
              <a:ea typeface="Carmela" pitchFamily="2" charset="-79"/>
              <a:cs typeface="Carmela" pitchFamily="2" charset="-79"/>
            </a:endParaRPr>
          </a:p>
        </p:txBody>
      </p:sp>
      <p:pic>
        <p:nvPicPr>
          <p:cNvPr id="12" name="Picture 8" descr="https://s3-eu-west-1.amazonaws.com/schooly/vitkin/vitkin/%D7%9E%D7%A0%D7%95%D7%A8%D7%94.png"/>
          <p:cNvPicPr>
            <a:picLocks noChangeAspect="1" noChangeArrowheads="1"/>
          </p:cNvPicPr>
          <p:nvPr userDrawn="1"/>
        </p:nvPicPr>
        <p:blipFill>
          <a:blip r:embed="rId5" cstate="print">
            <a:clrChange>
              <a:clrFrom>
                <a:srgbClr val="FFFFFF"/>
              </a:clrFrom>
              <a:clrTo>
                <a:srgbClr val="FFFFFF">
                  <a:alpha val="0"/>
                </a:srgbClr>
              </a:clrTo>
            </a:clrChange>
          </a:blip>
          <a:srcRect/>
          <a:stretch>
            <a:fillRect/>
          </a:stretch>
        </p:blipFill>
        <p:spPr bwMode="auto">
          <a:xfrm>
            <a:off x="5508104" y="483518"/>
            <a:ext cx="1363412" cy="1859135"/>
          </a:xfrm>
          <a:prstGeom prst="rect">
            <a:avLst/>
          </a:prstGeom>
          <a:noFill/>
        </p:spPr>
      </p:pic>
      <p:grpSp>
        <p:nvGrpSpPr>
          <p:cNvPr id="13" name="קבוצה 12"/>
          <p:cNvGrpSpPr/>
          <p:nvPr userDrawn="1"/>
        </p:nvGrpSpPr>
        <p:grpSpPr>
          <a:xfrm>
            <a:off x="-684584" y="7468294"/>
            <a:ext cx="9505056" cy="411510"/>
            <a:chOff x="323528" y="4388732"/>
            <a:chExt cx="8568952" cy="411510"/>
          </a:xfrm>
        </p:grpSpPr>
        <p:sp>
          <p:nvSpPr>
            <p:cNvPr id="14" name="מלבן 13"/>
            <p:cNvSpPr/>
            <p:nvPr/>
          </p:nvSpPr>
          <p:spPr>
            <a:xfrm flipV="1">
              <a:off x="323528" y="4587974"/>
              <a:ext cx="8568952" cy="212268"/>
            </a:xfrm>
            <a:prstGeom prst="rect">
              <a:avLst/>
            </a:prstGeom>
            <a:solidFill>
              <a:srgbClr val="E72598"/>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5" name="מלבן 14"/>
            <p:cNvSpPr/>
            <p:nvPr/>
          </p:nvSpPr>
          <p:spPr>
            <a:xfrm flipV="1">
              <a:off x="323528" y="4392488"/>
              <a:ext cx="8568952" cy="212268"/>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6" name="מלבן 15"/>
            <p:cNvSpPr/>
            <p:nvPr/>
          </p:nvSpPr>
          <p:spPr>
            <a:xfrm flipV="1">
              <a:off x="323528" y="4388732"/>
              <a:ext cx="8568952" cy="72008"/>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grpSp>
      <p:sp>
        <p:nvSpPr>
          <p:cNvPr id="17" name="TextBox 16"/>
          <p:cNvSpPr txBox="1"/>
          <p:nvPr userDrawn="1"/>
        </p:nvSpPr>
        <p:spPr>
          <a:xfrm>
            <a:off x="2123728" y="627534"/>
            <a:ext cx="4392488" cy="954107"/>
          </a:xfrm>
          <a:prstGeom prst="rect">
            <a:avLst/>
          </a:prstGeom>
          <a:noFill/>
          <a:ln>
            <a:noFill/>
          </a:ln>
        </p:spPr>
        <p:txBody>
          <a:bodyPr wrap="square" rtlCol="1">
            <a:spAutoFit/>
          </a:bodyPr>
          <a:lstStyle/>
          <a:p>
            <a:pPr algn="ctr"/>
            <a:r>
              <a:rPr lang="he-IL" sz="3600" b="1" spc="600" dirty="0" smtClean="0">
                <a:solidFill>
                  <a:srgbClr val="FFC000"/>
                </a:solidFill>
                <a:effectLst>
                  <a:outerShdw blurRad="38100" dist="38100" dir="2700000" algn="tl">
                    <a:srgbClr val="000000">
                      <a:alpha val="43137"/>
                    </a:srgbClr>
                  </a:outerShdw>
                </a:effectLst>
                <a:latin typeface="Arial Unicode MS" pitchFamily="34" charset="-128"/>
                <a:ea typeface="Arial Unicode MS" pitchFamily="34" charset="-128"/>
              </a:rPr>
              <a:t>נתיב האור </a:t>
            </a:r>
          </a:p>
          <a:p>
            <a:pPr algn="ctr"/>
            <a:r>
              <a:rPr lang="he-IL" b="1" dirty="0" smtClean="0">
                <a:solidFill>
                  <a:schemeClr val="bg1">
                    <a:lumMod val="65000"/>
                  </a:schemeClr>
                </a:solidFill>
                <a:latin typeface="Arial Unicode MS" pitchFamily="34" charset="-128"/>
                <a:ea typeface="Arial Unicode MS" pitchFamily="34" charset="-128"/>
              </a:rPr>
              <a:t> דרך חיים נבונה בסביבת חשמל</a:t>
            </a:r>
            <a:endParaRPr lang="he-IL" b="1" dirty="0">
              <a:solidFill>
                <a:schemeClr val="bg1">
                  <a:lumMod val="65000"/>
                </a:schemeClr>
              </a:solidFill>
              <a:latin typeface="Arial Unicode MS" pitchFamily="34" charset="-128"/>
              <a:ea typeface="Arial Unicode MS" pitchFamily="34" charset="-128"/>
            </a:endParaRPr>
          </a:p>
        </p:txBody>
      </p:sp>
      <p:sp>
        <p:nvSpPr>
          <p:cNvPr id="18" name="TextBox 17"/>
          <p:cNvSpPr txBox="1"/>
          <p:nvPr userDrawn="1"/>
        </p:nvSpPr>
        <p:spPr>
          <a:xfrm>
            <a:off x="2555776" y="2211710"/>
            <a:ext cx="4392488" cy="1446550"/>
          </a:xfrm>
          <a:prstGeom prst="rect">
            <a:avLst/>
          </a:prstGeom>
          <a:noFill/>
        </p:spPr>
        <p:txBody>
          <a:bodyPr wrap="square" rtlCol="1">
            <a:spAutoFit/>
          </a:bodyPr>
          <a:lstStyle/>
          <a:p>
            <a:pPr algn="ctr"/>
            <a:r>
              <a:rPr lang="he-IL" sz="8800" spc="300" dirty="0" smtClean="0">
                <a:latin typeface="Carmela" pitchFamily="2" charset="-79"/>
                <a:ea typeface="Carmela" pitchFamily="2" charset="-79"/>
                <a:cs typeface="Carmela" pitchFamily="2" charset="-79"/>
              </a:rPr>
              <a:t>שם הפרק</a:t>
            </a:r>
            <a:endParaRPr lang="he-IL" sz="5400" dirty="0">
              <a:latin typeface="Carmela" pitchFamily="2" charset="-79"/>
              <a:ea typeface="Carmela" pitchFamily="2" charset="-79"/>
              <a:cs typeface="Carmela" pitchFamily="2" charset="-79"/>
            </a:endParaRPr>
          </a:p>
        </p:txBody>
      </p:sp>
      <p:pic>
        <p:nvPicPr>
          <p:cNvPr id="19" name="Picture 9"/>
          <p:cNvPicPr>
            <a:picLocks noChangeAspect="1" noChangeArrowheads="1"/>
          </p:cNvPicPr>
          <p:nvPr userDrawn="1"/>
        </p:nvPicPr>
        <p:blipFill>
          <a:blip r:embed="rId6" cstate="print">
            <a:clrChange>
              <a:clrFrom>
                <a:srgbClr val="000000"/>
              </a:clrFrom>
              <a:clrTo>
                <a:srgbClr val="000000">
                  <a:alpha val="0"/>
                </a:srgbClr>
              </a:clrTo>
            </a:clrChange>
          </a:blip>
          <a:srcRect/>
          <a:stretch>
            <a:fillRect/>
          </a:stretch>
        </p:blipFill>
        <p:spPr bwMode="auto">
          <a:xfrm rot="20695073">
            <a:off x="-299528" y="2358737"/>
            <a:ext cx="1325318" cy="1474683"/>
          </a:xfrm>
          <a:prstGeom prst="rect">
            <a:avLst/>
          </a:prstGeom>
          <a:noFill/>
          <a:ln w="9525">
            <a:noFill/>
            <a:miter lim="800000"/>
            <a:headEnd/>
            <a:tailEnd/>
          </a:ln>
        </p:spPr>
      </p:pic>
      <p:sp>
        <p:nvSpPr>
          <p:cNvPr id="20" name="TextBox 19"/>
          <p:cNvSpPr txBox="1"/>
          <p:nvPr userDrawn="1"/>
        </p:nvSpPr>
        <p:spPr>
          <a:xfrm>
            <a:off x="2123728" y="1133331"/>
            <a:ext cx="4392488" cy="646331"/>
          </a:xfrm>
          <a:prstGeom prst="rect">
            <a:avLst/>
          </a:prstGeom>
          <a:noFill/>
        </p:spPr>
        <p:txBody>
          <a:bodyPr wrap="square" rtlCol="1">
            <a:spAutoFit/>
          </a:bodyPr>
          <a:lstStyle/>
          <a:p>
            <a:pPr algn="ctr"/>
            <a:r>
              <a:rPr lang="he-IL" sz="3600" spc="300" dirty="0" smtClean="0">
                <a:solidFill>
                  <a:srgbClr val="FFC000"/>
                </a:solidFill>
                <a:effectLst>
                  <a:outerShdw blurRad="38100" dist="38100" dir="2700000" algn="tl">
                    <a:srgbClr val="000000">
                      <a:alpha val="43137"/>
                    </a:srgbClr>
                  </a:outerShdw>
                </a:effectLst>
                <a:latin typeface="Carmela" pitchFamily="2" charset="-79"/>
                <a:ea typeface="Carmela" pitchFamily="2" charset="-79"/>
                <a:cs typeface="Carmela" pitchFamily="2" charset="-79"/>
              </a:rPr>
              <a:t>................ </a:t>
            </a:r>
            <a:endParaRPr lang="he-IL" dirty="0">
              <a:solidFill>
                <a:srgbClr val="FFC000"/>
              </a:solidFill>
              <a:effectLst>
                <a:outerShdw blurRad="38100" dist="38100" dir="2700000" algn="tl">
                  <a:srgbClr val="000000">
                    <a:alpha val="43137"/>
                  </a:srgbClr>
                </a:outerShdw>
              </a:effectLst>
              <a:latin typeface="Carmela" pitchFamily="2" charset="-79"/>
              <a:ea typeface="Carmela" pitchFamily="2" charset="-79"/>
              <a:cs typeface="Carmela" pitchFamily="2" charset="-79"/>
            </a:endParaRPr>
          </a:p>
        </p:txBody>
      </p:sp>
    </p:spTree>
  </p:cSld>
  <p:clrMap bg1="lt1" tx1="dk1" bg2="lt2" tx2="dk2" accent1="accent1" accent2="accent2" accent3="accent3" accent4="accent4" accent5="accent5" accent6="accent6" hlink="hlink" folHlink="folHlink"/>
  <p:sldLayoutIdLst>
    <p:sldLayoutId id="2147483650" r:id="rId1"/>
    <p:sldLayoutId id="2147483649" r:id="rId2"/>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slide" Target="slide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C000">
            <a:alpha val="67000"/>
          </a:srgbClr>
        </a:solidFill>
        <a:effectLst/>
      </p:bgPr>
    </p:bg>
    <p:spTree>
      <p:nvGrpSpPr>
        <p:cNvPr id="1" name=""/>
        <p:cNvGrpSpPr/>
        <p:nvPr/>
      </p:nvGrpSpPr>
      <p:grpSpPr>
        <a:xfrm>
          <a:off x="0" y="0"/>
          <a:ext cx="0" cy="0"/>
          <a:chOff x="0" y="0"/>
          <a:chExt cx="0" cy="0"/>
        </a:xfrm>
      </p:grpSpPr>
      <p:sp>
        <p:nvSpPr>
          <p:cNvPr id="22" name="מלבן מעוגל 21"/>
          <p:cNvSpPr/>
          <p:nvPr/>
        </p:nvSpPr>
        <p:spPr>
          <a:xfrm>
            <a:off x="-108520" y="0"/>
            <a:ext cx="9252520" cy="6120680"/>
          </a:xfrm>
          <a:prstGeom prst="roundRect">
            <a:avLst>
              <a:gd name="adj" fmla="val 33693"/>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1268" name="AutoShape 4" descr="http://fc02.deviantart.net/fs71/f/2013/255/4/c/utility_poles_by_regus_ttef-d6m16w5.png"/>
          <p:cNvSpPr>
            <a:spLocks noChangeAspect="1" noChangeArrowheads="1"/>
          </p:cNvSpPr>
          <p:nvPr/>
        </p:nvSpPr>
        <p:spPr bwMode="auto">
          <a:xfrm>
            <a:off x="8926513" y="-136525"/>
            <a:ext cx="298450" cy="298450"/>
          </a:xfrm>
          <a:prstGeom prst="rect">
            <a:avLst/>
          </a:prstGeom>
          <a:noFill/>
        </p:spPr>
        <p:txBody>
          <a:bodyPr vert="horz" wrap="square" lIns="91440" tIns="45720" rIns="91440" bIns="45720" numCol="1" anchor="t" anchorCtr="0" compatLnSpc="1">
            <a:prstTxWarp prst="textNoShape">
              <a:avLst/>
            </a:prstTxWarp>
          </a:bodyPr>
          <a:lstStyle/>
          <a:p>
            <a:endParaRPr lang="he-IL"/>
          </a:p>
        </p:txBody>
      </p:sp>
      <p:pic>
        <p:nvPicPr>
          <p:cNvPr id="11270" name="Picture 6" descr="http://fc02.deviantart.net/fs71/f/2013/255/4/c/utility_poles_by_regus_ttef-d6m16w5.png"/>
          <p:cNvPicPr>
            <a:picLocks noChangeAspect="1" noChangeArrowheads="1"/>
          </p:cNvPicPr>
          <p:nvPr/>
        </p:nvPicPr>
        <p:blipFill>
          <a:blip r:embed="rId2" cstate="print"/>
          <a:srcRect/>
          <a:stretch>
            <a:fillRect/>
          </a:stretch>
        </p:blipFill>
        <p:spPr bwMode="auto">
          <a:xfrm>
            <a:off x="4716016" y="2355726"/>
            <a:ext cx="2798888" cy="1574375"/>
          </a:xfrm>
          <a:prstGeom prst="rect">
            <a:avLst/>
          </a:prstGeom>
          <a:noFill/>
        </p:spPr>
      </p:pic>
      <p:pic>
        <p:nvPicPr>
          <p:cNvPr id="18" name="Picture 6" descr="http://fc02.deviantart.net/fs71/f/2013/255/4/c/utility_poles_by_regus_ttef-d6m16w5.png"/>
          <p:cNvPicPr>
            <a:picLocks noChangeAspect="1" noChangeArrowheads="1"/>
          </p:cNvPicPr>
          <p:nvPr/>
        </p:nvPicPr>
        <p:blipFill>
          <a:blip r:embed="rId2" cstate="print"/>
          <a:srcRect/>
          <a:stretch>
            <a:fillRect/>
          </a:stretch>
        </p:blipFill>
        <p:spPr bwMode="auto">
          <a:xfrm flipH="1">
            <a:off x="1989136" y="2355726"/>
            <a:ext cx="2798888" cy="1574375"/>
          </a:xfrm>
          <a:prstGeom prst="rect">
            <a:avLst/>
          </a:prstGeom>
          <a:noFill/>
        </p:spPr>
      </p:pic>
      <p:sp>
        <p:nvSpPr>
          <p:cNvPr id="23" name="צורה חופשית 22"/>
          <p:cNvSpPr/>
          <p:nvPr/>
        </p:nvSpPr>
        <p:spPr>
          <a:xfrm>
            <a:off x="-108520" y="-1"/>
            <a:ext cx="9289032" cy="6244159"/>
          </a:xfrm>
          <a:custGeom>
            <a:avLst/>
            <a:gdLst>
              <a:gd name="connsiteX0" fmla="*/ 0 w 9289032"/>
              <a:gd name="connsiteY0" fmla="*/ 2013718 h 5976664"/>
              <a:gd name="connsiteX1" fmla="*/ 589806 w 9289032"/>
              <a:gd name="connsiteY1" fmla="*/ 589805 h 5976664"/>
              <a:gd name="connsiteX2" fmla="*/ 2013721 w 9289032"/>
              <a:gd name="connsiteY2" fmla="*/ 3 h 5976664"/>
              <a:gd name="connsiteX3" fmla="*/ 7275314 w 9289032"/>
              <a:gd name="connsiteY3" fmla="*/ 0 h 5976664"/>
              <a:gd name="connsiteX4" fmla="*/ 8699227 w 9289032"/>
              <a:gd name="connsiteY4" fmla="*/ 589806 h 5976664"/>
              <a:gd name="connsiteX5" fmla="*/ 9289029 w 9289032"/>
              <a:gd name="connsiteY5" fmla="*/ 2013721 h 5976664"/>
              <a:gd name="connsiteX6" fmla="*/ 9289032 w 9289032"/>
              <a:gd name="connsiteY6" fmla="*/ 3962946 h 5976664"/>
              <a:gd name="connsiteX7" fmla="*/ 8699227 w 9289032"/>
              <a:gd name="connsiteY7" fmla="*/ 5386860 h 5976664"/>
              <a:gd name="connsiteX8" fmla="*/ 7275313 w 9289032"/>
              <a:gd name="connsiteY8" fmla="*/ 5976664 h 5976664"/>
              <a:gd name="connsiteX9" fmla="*/ 2013718 w 9289032"/>
              <a:gd name="connsiteY9" fmla="*/ 5976664 h 5976664"/>
              <a:gd name="connsiteX10" fmla="*/ 589804 w 9289032"/>
              <a:gd name="connsiteY10" fmla="*/ 5386858 h 5976664"/>
              <a:gd name="connsiteX11" fmla="*/ 1 w 9289032"/>
              <a:gd name="connsiteY11" fmla="*/ 3962943 h 5976664"/>
              <a:gd name="connsiteX12" fmla="*/ 0 w 9289032"/>
              <a:gd name="connsiteY12" fmla="*/ 2013718 h 5976664"/>
              <a:gd name="connsiteX0" fmla="*/ 0 w 9289032"/>
              <a:gd name="connsiteY0" fmla="*/ 2209204 h 6172150"/>
              <a:gd name="connsiteX1" fmla="*/ 589806 w 9289032"/>
              <a:gd name="connsiteY1" fmla="*/ 785291 h 6172150"/>
              <a:gd name="connsiteX2" fmla="*/ 2013721 w 9289032"/>
              <a:gd name="connsiteY2" fmla="*/ 195489 h 6172150"/>
              <a:gd name="connsiteX3" fmla="*/ 7200800 w 9289032"/>
              <a:gd name="connsiteY3" fmla="*/ 0 h 6172150"/>
              <a:gd name="connsiteX4" fmla="*/ 8699227 w 9289032"/>
              <a:gd name="connsiteY4" fmla="*/ 785292 h 6172150"/>
              <a:gd name="connsiteX5" fmla="*/ 9289029 w 9289032"/>
              <a:gd name="connsiteY5" fmla="*/ 2209207 h 6172150"/>
              <a:gd name="connsiteX6" fmla="*/ 9289032 w 9289032"/>
              <a:gd name="connsiteY6" fmla="*/ 4158432 h 6172150"/>
              <a:gd name="connsiteX7" fmla="*/ 8699227 w 9289032"/>
              <a:gd name="connsiteY7" fmla="*/ 5582346 h 6172150"/>
              <a:gd name="connsiteX8" fmla="*/ 7275313 w 9289032"/>
              <a:gd name="connsiteY8" fmla="*/ 6172150 h 6172150"/>
              <a:gd name="connsiteX9" fmla="*/ 2013718 w 9289032"/>
              <a:gd name="connsiteY9" fmla="*/ 6172150 h 6172150"/>
              <a:gd name="connsiteX10" fmla="*/ 589804 w 9289032"/>
              <a:gd name="connsiteY10" fmla="*/ 5582344 h 6172150"/>
              <a:gd name="connsiteX11" fmla="*/ 1 w 9289032"/>
              <a:gd name="connsiteY11" fmla="*/ 4158429 h 6172150"/>
              <a:gd name="connsiteX12" fmla="*/ 0 w 9289032"/>
              <a:gd name="connsiteY12" fmla="*/ 2209204 h 6172150"/>
              <a:gd name="connsiteX0" fmla="*/ 0 w 9289032"/>
              <a:gd name="connsiteY0" fmla="*/ 2209205 h 6172151"/>
              <a:gd name="connsiteX1" fmla="*/ 589806 w 9289032"/>
              <a:gd name="connsiteY1" fmla="*/ 785292 h 6172151"/>
              <a:gd name="connsiteX2" fmla="*/ 2520280 w 9289032"/>
              <a:gd name="connsiteY2" fmla="*/ 1 h 6172151"/>
              <a:gd name="connsiteX3" fmla="*/ 7200800 w 9289032"/>
              <a:gd name="connsiteY3" fmla="*/ 1 h 6172151"/>
              <a:gd name="connsiteX4" fmla="*/ 8699227 w 9289032"/>
              <a:gd name="connsiteY4" fmla="*/ 785293 h 6172151"/>
              <a:gd name="connsiteX5" fmla="*/ 9289029 w 9289032"/>
              <a:gd name="connsiteY5" fmla="*/ 2209208 h 6172151"/>
              <a:gd name="connsiteX6" fmla="*/ 9289032 w 9289032"/>
              <a:gd name="connsiteY6" fmla="*/ 4158433 h 6172151"/>
              <a:gd name="connsiteX7" fmla="*/ 8699227 w 9289032"/>
              <a:gd name="connsiteY7" fmla="*/ 5582347 h 6172151"/>
              <a:gd name="connsiteX8" fmla="*/ 7275313 w 9289032"/>
              <a:gd name="connsiteY8" fmla="*/ 6172151 h 6172151"/>
              <a:gd name="connsiteX9" fmla="*/ 2013718 w 9289032"/>
              <a:gd name="connsiteY9" fmla="*/ 6172151 h 6172151"/>
              <a:gd name="connsiteX10" fmla="*/ 589804 w 9289032"/>
              <a:gd name="connsiteY10" fmla="*/ 5582345 h 6172151"/>
              <a:gd name="connsiteX11" fmla="*/ 1 w 9289032"/>
              <a:gd name="connsiteY11" fmla="*/ 4158430 h 6172151"/>
              <a:gd name="connsiteX12" fmla="*/ 0 w 9289032"/>
              <a:gd name="connsiteY12" fmla="*/ 2209205 h 6172151"/>
              <a:gd name="connsiteX0" fmla="*/ 0 w 9289032"/>
              <a:gd name="connsiteY0" fmla="*/ 2209205 h 6172151"/>
              <a:gd name="connsiteX1" fmla="*/ 589806 w 9289032"/>
              <a:gd name="connsiteY1" fmla="*/ 785292 h 6172151"/>
              <a:gd name="connsiteX2" fmla="*/ 2520280 w 9289032"/>
              <a:gd name="connsiteY2" fmla="*/ 1 h 6172151"/>
              <a:gd name="connsiteX3" fmla="*/ 7200800 w 9289032"/>
              <a:gd name="connsiteY3" fmla="*/ 1 h 6172151"/>
              <a:gd name="connsiteX4" fmla="*/ 8699227 w 9289032"/>
              <a:gd name="connsiteY4" fmla="*/ 785293 h 6172151"/>
              <a:gd name="connsiteX5" fmla="*/ 9289029 w 9289032"/>
              <a:gd name="connsiteY5" fmla="*/ 2209208 h 6172151"/>
              <a:gd name="connsiteX6" fmla="*/ 9289032 w 9289032"/>
              <a:gd name="connsiteY6" fmla="*/ 4158433 h 6172151"/>
              <a:gd name="connsiteX7" fmla="*/ 8699227 w 9289032"/>
              <a:gd name="connsiteY7" fmla="*/ 5582347 h 6172151"/>
              <a:gd name="connsiteX8" fmla="*/ 7275313 w 9289032"/>
              <a:gd name="connsiteY8" fmla="*/ 6172151 h 6172151"/>
              <a:gd name="connsiteX9" fmla="*/ 2013718 w 9289032"/>
              <a:gd name="connsiteY9" fmla="*/ 6172151 h 6172151"/>
              <a:gd name="connsiteX10" fmla="*/ 1008112 w 9289032"/>
              <a:gd name="connsiteY10" fmla="*/ 5308056 h 6172151"/>
              <a:gd name="connsiteX11" fmla="*/ 1 w 9289032"/>
              <a:gd name="connsiteY11" fmla="*/ 4158430 h 6172151"/>
              <a:gd name="connsiteX12" fmla="*/ 0 w 9289032"/>
              <a:gd name="connsiteY12" fmla="*/ 2209205 h 6172151"/>
              <a:gd name="connsiteX0" fmla="*/ 0 w 9289032"/>
              <a:gd name="connsiteY0" fmla="*/ 2209205 h 6172151"/>
              <a:gd name="connsiteX1" fmla="*/ 589806 w 9289032"/>
              <a:gd name="connsiteY1" fmla="*/ 785292 h 6172151"/>
              <a:gd name="connsiteX2" fmla="*/ 2520280 w 9289032"/>
              <a:gd name="connsiteY2" fmla="*/ 1 h 6172151"/>
              <a:gd name="connsiteX3" fmla="*/ 7200800 w 9289032"/>
              <a:gd name="connsiteY3" fmla="*/ 1 h 6172151"/>
              <a:gd name="connsiteX4" fmla="*/ 8699227 w 9289032"/>
              <a:gd name="connsiteY4" fmla="*/ 785293 h 6172151"/>
              <a:gd name="connsiteX5" fmla="*/ 9289029 w 9289032"/>
              <a:gd name="connsiteY5" fmla="*/ 2209208 h 6172151"/>
              <a:gd name="connsiteX6" fmla="*/ 9289032 w 9289032"/>
              <a:gd name="connsiteY6" fmla="*/ 4158433 h 6172151"/>
              <a:gd name="connsiteX7" fmla="*/ 8699227 w 9289032"/>
              <a:gd name="connsiteY7" fmla="*/ 5582347 h 6172151"/>
              <a:gd name="connsiteX8" fmla="*/ 7275313 w 9289032"/>
              <a:gd name="connsiteY8" fmla="*/ 6172151 h 6172151"/>
              <a:gd name="connsiteX9" fmla="*/ 2520280 w 9289032"/>
              <a:gd name="connsiteY9" fmla="*/ 5524080 h 6172151"/>
              <a:gd name="connsiteX10" fmla="*/ 1008112 w 9289032"/>
              <a:gd name="connsiteY10" fmla="*/ 5308056 h 6172151"/>
              <a:gd name="connsiteX11" fmla="*/ 1 w 9289032"/>
              <a:gd name="connsiteY11" fmla="*/ 4158430 h 6172151"/>
              <a:gd name="connsiteX12" fmla="*/ 0 w 9289032"/>
              <a:gd name="connsiteY12" fmla="*/ 2209205 h 6172151"/>
              <a:gd name="connsiteX0" fmla="*/ 0 w 9289032"/>
              <a:gd name="connsiteY0" fmla="*/ 2209205 h 6172151"/>
              <a:gd name="connsiteX1" fmla="*/ 589806 w 9289032"/>
              <a:gd name="connsiteY1" fmla="*/ 785292 h 6172151"/>
              <a:gd name="connsiteX2" fmla="*/ 2520280 w 9289032"/>
              <a:gd name="connsiteY2" fmla="*/ 1 h 6172151"/>
              <a:gd name="connsiteX3" fmla="*/ 7200800 w 9289032"/>
              <a:gd name="connsiteY3" fmla="*/ 1 h 6172151"/>
              <a:gd name="connsiteX4" fmla="*/ 8699227 w 9289032"/>
              <a:gd name="connsiteY4" fmla="*/ 785293 h 6172151"/>
              <a:gd name="connsiteX5" fmla="*/ 9289029 w 9289032"/>
              <a:gd name="connsiteY5" fmla="*/ 2209208 h 6172151"/>
              <a:gd name="connsiteX6" fmla="*/ 9289032 w 9289032"/>
              <a:gd name="connsiteY6" fmla="*/ 4158433 h 6172151"/>
              <a:gd name="connsiteX7" fmla="*/ 8699227 w 9289032"/>
              <a:gd name="connsiteY7" fmla="*/ 5582347 h 6172151"/>
              <a:gd name="connsiteX8" fmla="*/ 7275313 w 9289032"/>
              <a:gd name="connsiteY8" fmla="*/ 6172151 h 6172151"/>
              <a:gd name="connsiteX9" fmla="*/ 2520280 w 9289032"/>
              <a:gd name="connsiteY9" fmla="*/ 5524080 h 6172151"/>
              <a:gd name="connsiteX10" fmla="*/ 1224136 w 9289032"/>
              <a:gd name="connsiteY10" fmla="*/ 5143502 h 6172151"/>
              <a:gd name="connsiteX11" fmla="*/ 1008112 w 9289032"/>
              <a:gd name="connsiteY11" fmla="*/ 5308056 h 6172151"/>
              <a:gd name="connsiteX12" fmla="*/ 1 w 9289032"/>
              <a:gd name="connsiteY12" fmla="*/ 4158430 h 6172151"/>
              <a:gd name="connsiteX13" fmla="*/ 0 w 9289032"/>
              <a:gd name="connsiteY13" fmla="*/ 2209205 h 6172151"/>
              <a:gd name="connsiteX0" fmla="*/ 0 w 9289032"/>
              <a:gd name="connsiteY0" fmla="*/ 2209205 h 6172151"/>
              <a:gd name="connsiteX1" fmla="*/ 589806 w 9289032"/>
              <a:gd name="connsiteY1" fmla="*/ 785292 h 6172151"/>
              <a:gd name="connsiteX2" fmla="*/ 2520280 w 9289032"/>
              <a:gd name="connsiteY2" fmla="*/ 1 h 6172151"/>
              <a:gd name="connsiteX3" fmla="*/ 7200800 w 9289032"/>
              <a:gd name="connsiteY3" fmla="*/ 1 h 6172151"/>
              <a:gd name="connsiteX4" fmla="*/ 8699227 w 9289032"/>
              <a:gd name="connsiteY4" fmla="*/ 785293 h 6172151"/>
              <a:gd name="connsiteX5" fmla="*/ 9289029 w 9289032"/>
              <a:gd name="connsiteY5" fmla="*/ 2209208 h 6172151"/>
              <a:gd name="connsiteX6" fmla="*/ 9289032 w 9289032"/>
              <a:gd name="connsiteY6" fmla="*/ 4158433 h 6172151"/>
              <a:gd name="connsiteX7" fmla="*/ 8699227 w 9289032"/>
              <a:gd name="connsiteY7" fmla="*/ 5582347 h 6172151"/>
              <a:gd name="connsiteX8" fmla="*/ 7275313 w 9289032"/>
              <a:gd name="connsiteY8" fmla="*/ 6172151 h 6172151"/>
              <a:gd name="connsiteX9" fmla="*/ 2520280 w 9289032"/>
              <a:gd name="connsiteY9" fmla="*/ 5524080 h 6172151"/>
              <a:gd name="connsiteX10" fmla="*/ 1224136 w 9289032"/>
              <a:gd name="connsiteY10" fmla="*/ 5143502 h 6172151"/>
              <a:gd name="connsiteX11" fmla="*/ 864096 w 9289032"/>
              <a:gd name="connsiteY11" fmla="*/ 5143502 h 6172151"/>
              <a:gd name="connsiteX12" fmla="*/ 1 w 9289032"/>
              <a:gd name="connsiteY12" fmla="*/ 4158430 h 6172151"/>
              <a:gd name="connsiteX13" fmla="*/ 0 w 9289032"/>
              <a:gd name="connsiteY13" fmla="*/ 2209205 h 6172151"/>
              <a:gd name="connsiteX0" fmla="*/ 0 w 9289032"/>
              <a:gd name="connsiteY0" fmla="*/ 2209205 h 6172151"/>
              <a:gd name="connsiteX1" fmla="*/ 589806 w 9289032"/>
              <a:gd name="connsiteY1" fmla="*/ 785292 h 6172151"/>
              <a:gd name="connsiteX2" fmla="*/ 2520280 w 9289032"/>
              <a:gd name="connsiteY2" fmla="*/ 1 h 6172151"/>
              <a:gd name="connsiteX3" fmla="*/ 7200800 w 9289032"/>
              <a:gd name="connsiteY3" fmla="*/ 1 h 6172151"/>
              <a:gd name="connsiteX4" fmla="*/ 8699227 w 9289032"/>
              <a:gd name="connsiteY4" fmla="*/ 785293 h 6172151"/>
              <a:gd name="connsiteX5" fmla="*/ 9289029 w 9289032"/>
              <a:gd name="connsiteY5" fmla="*/ 2209208 h 6172151"/>
              <a:gd name="connsiteX6" fmla="*/ 9289032 w 9289032"/>
              <a:gd name="connsiteY6" fmla="*/ 4158433 h 6172151"/>
              <a:gd name="connsiteX7" fmla="*/ 8699227 w 9289032"/>
              <a:gd name="connsiteY7" fmla="*/ 5582347 h 6172151"/>
              <a:gd name="connsiteX8" fmla="*/ 7275313 w 9289032"/>
              <a:gd name="connsiteY8" fmla="*/ 6172151 h 6172151"/>
              <a:gd name="connsiteX9" fmla="*/ 2520280 w 9289032"/>
              <a:gd name="connsiteY9" fmla="*/ 5524080 h 6172151"/>
              <a:gd name="connsiteX10" fmla="*/ 1224136 w 9289032"/>
              <a:gd name="connsiteY10" fmla="*/ 5143502 h 6172151"/>
              <a:gd name="connsiteX11" fmla="*/ 864096 w 9289032"/>
              <a:gd name="connsiteY11" fmla="*/ 5143502 h 6172151"/>
              <a:gd name="connsiteX12" fmla="*/ 1 w 9289032"/>
              <a:gd name="connsiteY12" fmla="*/ 4158430 h 6172151"/>
              <a:gd name="connsiteX13" fmla="*/ 0 w 9289032"/>
              <a:gd name="connsiteY13" fmla="*/ 2209205 h 6172151"/>
              <a:gd name="connsiteX0" fmla="*/ 0 w 9289032"/>
              <a:gd name="connsiteY0" fmla="*/ 2209205 h 6172151"/>
              <a:gd name="connsiteX1" fmla="*/ 589806 w 9289032"/>
              <a:gd name="connsiteY1" fmla="*/ 785292 h 6172151"/>
              <a:gd name="connsiteX2" fmla="*/ 2520280 w 9289032"/>
              <a:gd name="connsiteY2" fmla="*/ 1 h 6172151"/>
              <a:gd name="connsiteX3" fmla="*/ 7200800 w 9289032"/>
              <a:gd name="connsiteY3" fmla="*/ 1 h 6172151"/>
              <a:gd name="connsiteX4" fmla="*/ 8699227 w 9289032"/>
              <a:gd name="connsiteY4" fmla="*/ 785293 h 6172151"/>
              <a:gd name="connsiteX5" fmla="*/ 9289029 w 9289032"/>
              <a:gd name="connsiteY5" fmla="*/ 2209208 h 6172151"/>
              <a:gd name="connsiteX6" fmla="*/ 9289032 w 9289032"/>
              <a:gd name="connsiteY6" fmla="*/ 4158433 h 6172151"/>
              <a:gd name="connsiteX7" fmla="*/ 8568952 w 9289032"/>
              <a:gd name="connsiteY7" fmla="*/ 4876008 h 6172151"/>
              <a:gd name="connsiteX8" fmla="*/ 7275313 w 9289032"/>
              <a:gd name="connsiteY8" fmla="*/ 6172151 h 6172151"/>
              <a:gd name="connsiteX9" fmla="*/ 2520280 w 9289032"/>
              <a:gd name="connsiteY9" fmla="*/ 5524080 h 6172151"/>
              <a:gd name="connsiteX10" fmla="*/ 1224136 w 9289032"/>
              <a:gd name="connsiteY10" fmla="*/ 5143502 h 6172151"/>
              <a:gd name="connsiteX11" fmla="*/ 864096 w 9289032"/>
              <a:gd name="connsiteY11" fmla="*/ 5143502 h 6172151"/>
              <a:gd name="connsiteX12" fmla="*/ 1 w 9289032"/>
              <a:gd name="connsiteY12" fmla="*/ 4158430 h 6172151"/>
              <a:gd name="connsiteX13" fmla="*/ 0 w 9289032"/>
              <a:gd name="connsiteY13" fmla="*/ 2209205 h 6172151"/>
              <a:gd name="connsiteX0" fmla="*/ 0 w 9289032"/>
              <a:gd name="connsiteY0" fmla="*/ 2209205 h 5524080"/>
              <a:gd name="connsiteX1" fmla="*/ 589806 w 9289032"/>
              <a:gd name="connsiteY1" fmla="*/ 785292 h 5524080"/>
              <a:gd name="connsiteX2" fmla="*/ 2520280 w 9289032"/>
              <a:gd name="connsiteY2" fmla="*/ 1 h 5524080"/>
              <a:gd name="connsiteX3" fmla="*/ 7200800 w 9289032"/>
              <a:gd name="connsiteY3" fmla="*/ 1 h 5524080"/>
              <a:gd name="connsiteX4" fmla="*/ 8699227 w 9289032"/>
              <a:gd name="connsiteY4" fmla="*/ 785293 h 5524080"/>
              <a:gd name="connsiteX5" fmla="*/ 9289029 w 9289032"/>
              <a:gd name="connsiteY5" fmla="*/ 2209208 h 5524080"/>
              <a:gd name="connsiteX6" fmla="*/ 9289032 w 9289032"/>
              <a:gd name="connsiteY6" fmla="*/ 4158433 h 5524080"/>
              <a:gd name="connsiteX7" fmla="*/ 8568952 w 9289032"/>
              <a:gd name="connsiteY7" fmla="*/ 4876008 h 5524080"/>
              <a:gd name="connsiteX8" fmla="*/ 6768752 w 9289032"/>
              <a:gd name="connsiteY8" fmla="*/ 5143502 h 5524080"/>
              <a:gd name="connsiteX9" fmla="*/ 2520280 w 9289032"/>
              <a:gd name="connsiteY9" fmla="*/ 5524080 h 5524080"/>
              <a:gd name="connsiteX10" fmla="*/ 1224136 w 9289032"/>
              <a:gd name="connsiteY10" fmla="*/ 5143502 h 5524080"/>
              <a:gd name="connsiteX11" fmla="*/ 864096 w 9289032"/>
              <a:gd name="connsiteY11" fmla="*/ 5143502 h 5524080"/>
              <a:gd name="connsiteX12" fmla="*/ 1 w 9289032"/>
              <a:gd name="connsiteY12" fmla="*/ 4158430 h 5524080"/>
              <a:gd name="connsiteX13" fmla="*/ 0 w 9289032"/>
              <a:gd name="connsiteY13" fmla="*/ 2209205 h 5524080"/>
              <a:gd name="connsiteX0" fmla="*/ 0 w 9289032"/>
              <a:gd name="connsiteY0" fmla="*/ 2209205 h 5253653"/>
              <a:gd name="connsiteX1" fmla="*/ 589806 w 9289032"/>
              <a:gd name="connsiteY1" fmla="*/ 785292 h 5253653"/>
              <a:gd name="connsiteX2" fmla="*/ 2520280 w 9289032"/>
              <a:gd name="connsiteY2" fmla="*/ 1 h 5253653"/>
              <a:gd name="connsiteX3" fmla="*/ 7200800 w 9289032"/>
              <a:gd name="connsiteY3" fmla="*/ 1 h 5253653"/>
              <a:gd name="connsiteX4" fmla="*/ 8699227 w 9289032"/>
              <a:gd name="connsiteY4" fmla="*/ 785293 h 5253653"/>
              <a:gd name="connsiteX5" fmla="*/ 9289029 w 9289032"/>
              <a:gd name="connsiteY5" fmla="*/ 2209208 h 5253653"/>
              <a:gd name="connsiteX6" fmla="*/ 9289032 w 9289032"/>
              <a:gd name="connsiteY6" fmla="*/ 4158433 h 5253653"/>
              <a:gd name="connsiteX7" fmla="*/ 8568952 w 9289032"/>
              <a:gd name="connsiteY7" fmla="*/ 4876008 h 5253653"/>
              <a:gd name="connsiteX8" fmla="*/ 6768752 w 9289032"/>
              <a:gd name="connsiteY8" fmla="*/ 5143502 h 5253653"/>
              <a:gd name="connsiteX9" fmla="*/ 2592288 w 9289032"/>
              <a:gd name="connsiteY9" fmla="*/ 5143502 h 5253653"/>
              <a:gd name="connsiteX10" fmla="*/ 1224136 w 9289032"/>
              <a:gd name="connsiteY10" fmla="*/ 5143502 h 5253653"/>
              <a:gd name="connsiteX11" fmla="*/ 864096 w 9289032"/>
              <a:gd name="connsiteY11" fmla="*/ 5143502 h 5253653"/>
              <a:gd name="connsiteX12" fmla="*/ 1 w 9289032"/>
              <a:gd name="connsiteY12" fmla="*/ 4158430 h 5253653"/>
              <a:gd name="connsiteX13" fmla="*/ 0 w 9289032"/>
              <a:gd name="connsiteY13" fmla="*/ 2209205 h 5253653"/>
              <a:gd name="connsiteX0" fmla="*/ 0 w 9289032"/>
              <a:gd name="connsiteY0" fmla="*/ 2209205 h 5253654"/>
              <a:gd name="connsiteX1" fmla="*/ 589806 w 9289032"/>
              <a:gd name="connsiteY1" fmla="*/ 785292 h 5253654"/>
              <a:gd name="connsiteX2" fmla="*/ 2520280 w 9289032"/>
              <a:gd name="connsiteY2" fmla="*/ 1 h 5253654"/>
              <a:gd name="connsiteX3" fmla="*/ 7200800 w 9289032"/>
              <a:gd name="connsiteY3" fmla="*/ 1 h 5253654"/>
              <a:gd name="connsiteX4" fmla="*/ 8699227 w 9289032"/>
              <a:gd name="connsiteY4" fmla="*/ 785293 h 5253654"/>
              <a:gd name="connsiteX5" fmla="*/ 9289029 w 9289032"/>
              <a:gd name="connsiteY5" fmla="*/ 2209208 h 5253654"/>
              <a:gd name="connsiteX6" fmla="*/ 9289032 w 9289032"/>
              <a:gd name="connsiteY6" fmla="*/ 4158433 h 5253654"/>
              <a:gd name="connsiteX7" fmla="*/ 8928992 w 9289032"/>
              <a:gd name="connsiteY7" fmla="*/ 4876009 h 5253654"/>
              <a:gd name="connsiteX8" fmla="*/ 6768752 w 9289032"/>
              <a:gd name="connsiteY8" fmla="*/ 5143502 h 5253654"/>
              <a:gd name="connsiteX9" fmla="*/ 2592288 w 9289032"/>
              <a:gd name="connsiteY9" fmla="*/ 5143502 h 5253654"/>
              <a:gd name="connsiteX10" fmla="*/ 1224136 w 9289032"/>
              <a:gd name="connsiteY10" fmla="*/ 5143502 h 5253654"/>
              <a:gd name="connsiteX11" fmla="*/ 864096 w 9289032"/>
              <a:gd name="connsiteY11" fmla="*/ 5143502 h 5253654"/>
              <a:gd name="connsiteX12" fmla="*/ 1 w 9289032"/>
              <a:gd name="connsiteY12" fmla="*/ 4158430 h 5253654"/>
              <a:gd name="connsiteX13" fmla="*/ 0 w 9289032"/>
              <a:gd name="connsiteY13" fmla="*/ 2209205 h 5253654"/>
              <a:gd name="connsiteX0" fmla="*/ 0 w 9289032"/>
              <a:gd name="connsiteY0" fmla="*/ 2209204 h 5253653"/>
              <a:gd name="connsiteX1" fmla="*/ 589806 w 9289032"/>
              <a:gd name="connsiteY1" fmla="*/ 785291 h 5253653"/>
              <a:gd name="connsiteX2" fmla="*/ 2232248 w 9289032"/>
              <a:gd name="connsiteY2" fmla="*/ 1 h 5253653"/>
              <a:gd name="connsiteX3" fmla="*/ 7200800 w 9289032"/>
              <a:gd name="connsiteY3" fmla="*/ 0 h 5253653"/>
              <a:gd name="connsiteX4" fmla="*/ 8699227 w 9289032"/>
              <a:gd name="connsiteY4" fmla="*/ 785292 h 5253653"/>
              <a:gd name="connsiteX5" fmla="*/ 9289029 w 9289032"/>
              <a:gd name="connsiteY5" fmla="*/ 2209207 h 5253653"/>
              <a:gd name="connsiteX6" fmla="*/ 9289032 w 9289032"/>
              <a:gd name="connsiteY6" fmla="*/ 4158432 h 5253653"/>
              <a:gd name="connsiteX7" fmla="*/ 8928992 w 9289032"/>
              <a:gd name="connsiteY7" fmla="*/ 4876008 h 5253653"/>
              <a:gd name="connsiteX8" fmla="*/ 6768752 w 9289032"/>
              <a:gd name="connsiteY8" fmla="*/ 5143501 h 5253653"/>
              <a:gd name="connsiteX9" fmla="*/ 2592288 w 9289032"/>
              <a:gd name="connsiteY9" fmla="*/ 5143501 h 5253653"/>
              <a:gd name="connsiteX10" fmla="*/ 1224136 w 9289032"/>
              <a:gd name="connsiteY10" fmla="*/ 5143501 h 5253653"/>
              <a:gd name="connsiteX11" fmla="*/ 864096 w 9289032"/>
              <a:gd name="connsiteY11" fmla="*/ 5143501 h 5253653"/>
              <a:gd name="connsiteX12" fmla="*/ 1 w 9289032"/>
              <a:gd name="connsiteY12" fmla="*/ 4158429 h 5253653"/>
              <a:gd name="connsiteX13" fmla="*/ 0 w 9289032"/>
              <a:gd name="connsiteY13" fmla="*/ 2209204 h 5253653"/>
              <a:gd name="connsiteX0" fmla="*/ 0 w 9289032"/>
              <a:gd name="connsiteY0" fmla="*/ 2209204 h 5253653"/>
              <a:gd name="connsiteX1" fmla="*/ 720080 w 9289032"/>
              <a:gd name="connsiteY1" fmla="*/ 649160 h 5253653"/>
              <a:gd name="connsiteX2" fmla="*/ 2232248 w 9289032"/>
              <a:gd name="connsiteY2" fmla="*/ 1 h 5253653"/>
              <a:gd name="connsiteX3" fmla="*/ 7200800 w 9289032"/>
              <a:gd name="connsiteY3" fmla="*/ 0 h 5253653"/>
              <a:gd name="connsiteX4" fmla="*/ 8699227 w 9289032"/>
              <a:gd name="connsiteY4" fmla="*/ 785292 h 5253653"/>
              <a:gd name="connsiteX5" fmla="*/ 9289029 w 9289032"/>
              <a:gd name="connsiteY5" fmla="*/ 2209207 h 5253653"/>
              <a:gd name="connsiteX6" fmla="*/ 9289032 w 9289032"/>
              <a:gd name="connsiteY6" fmla="*/ 4158432 h 5253653"/>
              <a:gd name="connsiteX7" fmla="*/ 8928992 w 9289032"/>
              <a:gd name="connsiteY7" fmla="*/ 4876008 h 5253653"/>
              <a:gd name="connsiteX8" fmla="*/ 6768752 w 9289032"/>
              <a:gd name="connsiteY8" fmla="*/ 5143501 h 5253653"/>
              <a:gd name="connsiteX9" fmla="*/ 2592288 w 9289032"/>
              <a:gd name="connsiteY9" fmla="*/ 5143501 h 5253653"/>
              <a:gd name="connsiteX10" fmla="*/ 1224136 w 9289032"/>
              <a:gd name="connsiteY10" fmla="*/ 5143501 h 5253653"/>
              <a:gd name="connsiteX11" fmla="*/ 864096 w 9289032"/>
              <a:gd name="connsiteY11" fmla="*/ 5143501 h 5253653"/>
              <a:gd name="connsiteX12" fmla="*/ 1 w 9289032"/>
              <a:gd name="connsiteY12" fmla="*/ 4158429 h 5253653"/>
              <a:gd name="connsiteX13" fmla="*/ 0 w 9289032"/>
              <a:gd name="connsiteY13" fmla="*/ 2209204 h 5253653"/>
              <a:gd name="connsiteX0" fmla="*/ 0 w 9289032"/>
              <a:gd name="connsiteY0" fmla="*/ 2209204 h 5253653"/>
              <a:gd name="connsiteX1" fmla="*/ 576064 w 9289032"/>
              <a:gd name="connsiteY1" fmla="*/ 709746 h 5253653"/>
              <a:gd name="connsiteX2" fmla="*/ 2232248 w 9289032"/>
              <a:gd name="connsiteY2" fmla="*/ 1 h 5253653"/>
              <a:gd name="connsiteX3" fmla="*/ 7200800 w 9289032"/>
              <a:gd name="connsiteY3" fmla="*/ 0 h 5253653"/>
              <a:gd name="connsiteX4" fmla="*/ 8699227 w 9289032"/>
              <a:gd name="connsiteY4" fmla="*/ 785292 h 5253653"/>
              <a:gd name="connsiteX5" fmla="*/ 9289029 w 9289032"/>
              <a:gd name="connsiteY5" fmla="*/ 2209207 h 5253653"/>
              <a:gd name="connsiteX6" fmla="*/ 9289032 w 9289032"/>
              <a:gd name="connsiteY6" fmla="*/ 4158432 h 5253653"/>
              <a:gd name="connsiteX7" fmla="*/ 8928992 w 9289032"/>
              <a:gd name="connsiteY7" fmla="*/ 4876008 h 5253653"/>
              <a:gd name="connsiteX8" fmla="*/ 6768752 w 9289032"/>
              <a:gd name="connsiteY8" fmla="*/ 5143501 h 5253653"/>
              <a:gd name="connsiteX9" fmla="*/ 2592288 w 9289032"/>
              <a:gd name="connsiteY9" fmla="*/ 5143501 h 5253653"/>
              <a:gd name="connsiteX10" fmla="*/ 1224136 w 9289032"/>
              <a:gd name="connsiteY10" fmla="*/ 5143501 h 5253653"/>
              <a:gd name="connsiteX11" fmla="*/ 864096 w 9289032"/>
              <a:gd name="connsiteY11" fmla="*/ 5143501 h 5253653"/>
              <a:gd name="connsiteX12" fmla="*/ 1 w 9289032"/>
              <a:gd name="connsiteY12" fmla="*/ 4158429 h 5253653"/>
              <a:gd name="connsiteX13" fmla="*/ 0 w 9289032"/>
              <a:gd name="connsiteY13" fmla="*/ 2209204 h 52536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9289032" h="5253653">
                <a:moveTo>
                  <a:pt x="0" y="2209204"/>
                </a:moveTo>
                <a:cubicBezTo>
                  <a:pt x="1" y="1675133"/>
                  <a:pt x="204023" y="1077946"/>
                  <a:pt x="576064" y="709746"/>
                </a:cubicBezTo>
                <a:cubicBezTo>
                  <a:pt x="948105" y="341546"/>
                  <a:pt x="1698177" y="0"/>
                  <a:pt x="2232248" y="1"/>
                </a:cubicBezTo>
                <a:lnTo>
                  <a:pt x="7200800" y="0"/>
                </a:lnTo>
                <a:cubicBezTo>
                  <a:pt x="7734871" y="1"/>
                  <a:pt x="8351189" y="417091"/>
                  <a:pt x="8699227" y="785292"/>
                </a:cubicBezTo>
                <a:cubicBezTo>
                  <a:pt x="9047265" y="1153493"/>
                  <a:pt x="9289030" y="1675136"/>
                  <a:pt x="9289029" y="2209207"/>
                </a:cubicBezTo>
                <a:cubicBezTo>
                  <a:pt x="9289030" y="2858949"/>
                  <a:pt x="9289031" y="3508690"/>
                  <a:pt x="9289032" y="4158432"/>
                </a:cubicBezTo>
                <a:lnTo>
                  <a:pt x="8928992" y="4876008"/>
                </a:lnTo>
                <a:cubicBezTo>
                  <a:pt x="8551346" y="5253653"/>
                  <a:pt x="7302823" y="5143501"/>
                  <a:pt x="6768752" y="5143501"/>
                </a:cubicBezTo>
                <a:lnTo>
                  <a:pt x="2592288" y="5143501"/>
                </a:lnTo>
                <a:lnTo>
                  <a:pt x="1224136" y="5143501"/>
                </a:lnTo>
                <a:cubicBezTo>
                  <a:pt x="972108" y="5107497"/>
                  <a:pt x="1010919" y="5123169"/>
                  <a:pt x="864096" y="5143501"/>
                </a:cubicBezTo>
                <a:cubicBezTo>
                  <a:pt x="660074" y="4979322"/>
                  <a:pt x="0" y="4692501"/>
                  <a:pt x="1" y="4158429"/>
                </a:cubicBezTo>
                <a:cubicBezTo>
                  <a:pt x="1" y="3508687"/>
                  <a:pt x="0" y="2858946"/>
                  <a:pt x="0" y="2209204"/>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5400" dirty="0">
              <a:solidFill>
                <a:schemeClr val="tx1"/>
              </a:solidFill>
              <a:latin typeface="Carmela" pitchFamily="2" charset="-79"/>
              <a:ea typeface="Carmela" pitchFamily="2" charset="-79"/>
              <a:cs typeface="Carmela" pitchFamily="2" charset="-79"/>
            </a:endParaRPr>
          </a:p>
        </p:txBody>
      </p:sp>
      <p:pic>
        <p:nvPicPr>
          <p:cNvPr id="11272" name="Picture 8" descr="https://s3-eu-west-1.amazonaws.com/schooly/vitkin/vitkin/%D7%9E%D7%A0%D7%95%D7%A8%D7%94.png"/>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5508104" y="483518"/>
            <a:ext cx="1363412" cy="1859135"/>
          </a:xfrm>
          <a:prstGeom prst="rect">
            <a:avLst/>
          </a:prstGeom>
          <a:noFill/>
        </p:spPr>
      </p:pic>
      <p:grpSp>
        <p:nvGrpSpPr>
          <p:cNvPr id="27" name="קבוצה 26"/>
          <p:cNvGrpSpPr/>
          <p:nvPr/>
        </p:nvGrpSpPr>
        <p:grpSpPr>
          <a:xfrm>
            <a:off x="-684584" y="7468294"/>
            <a:ext cx="9505056" cy="411510"/>
            <a:chOff x="323528" y="4388732"/>
            <a:chExt cx="8568952" cy="411510"/>
          </a:xfrm>
        </p:grpSpPr>
        <p:sp>
          <p:nvSpPr>
            <p:cNvPr id="24" name="מלבן 23"/>
            <p:cNvSpPr/>
            <p:nvPr/>
          </p:nvSpPr>
          <p:spPr>
            <a:xfrm flipV="1">
              <a:off x="323528" y="4587974"/>
              <a:ext cx="8568952" cy="212268"/>
            </a:xfrm>
            <a:prstGeom prst="rect">
              <a:avLst/>
            </a:prstGeom>
            <a:solidFill>
              <a:srgbClr val="E72598"/>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25" name="מלבן 24"/>
            <p:cNvSpPr/>
            <p:nvPr/>
          </p:nvSpPr>
          <p:spPr>
            <a:xfrm flipV="1">
              <a:off x="323528" y="4392488"/>
              <a:ext cx="8568952" cy="212268"/>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26" name="מלבן 25"/>
            <p:cNvSpPr/>
            <p:nvPr/>
          </p:nvSpPr>
          <p:spPr>
            <a:xfrm flipV="1">
              <a:off x="323528" y="4388732"/>
              <a:ext cx="8568952" cy="72008"/>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grpSp>
      <p:sp>
        <p:nvSpPr>
          <p:cNvPr id="28" name="TextBox 27"/>
          <p:cNvSpPr txBox="1"/>
          <p:nvPr/>
        </p:nvSpPr>
        <p:spPr>
          <a:xfrm>
            <a:off x="2123728" y="627534"/>
            <a:ext cx="4392488" cy="954107"/>
          </a:xfrm>
          <a:prstGeom prst="rect">
            <a:avLst/>
          </a:prstGeom>
          <a:noFill/>
          <a:ln>
            <a:noFill/>
          </a:ln>
        </p:spPr>
        <p:txBody>
          <a:bodyPr wrap="square" rtlCol="1">
            <a:spAutoFit/>
          </a:bodyPr>
          <a:lstStyle/>
          <a:p>
            <a:pPr algn="ctr"/>
            <a:r>
              <a:rPr lang="he-IL" sz="3600" b="1" spc="600" dirty="0" smtClean="0">
                <a:solidFill>
                  <a:srgbClr val="FFC000"/>
                </a:solidFill>
                <a:effectLst>
                  <a:outerShdw blurRad="38100" dist="38100" dir="2700000" algn="tl">
                    <a:srgbClr val="000000">
                      <a:alpha val="43137"/>
                    </a:srgbClr>
                  </a:outerShdw>
                </a:effectLst>
                <a:latin typeface="Arial Unicode MS" pitchFamily="34" charset="-128"/>
                <a:ea typeface="Arial Unicode MS" pitchFamily="34" charset="-128"/>
              </a:rPr>
              <a:t>נתיב האור </a:t>
            </a:r>
          </a:p>
          <a:p>
            <a:pPr algn="ctr"/>
            <a:r>
              <a:rPr lang="he-IL" b="1" dirty="0" smtClean="0">
                <a:solidFill>
                  <a:schemeClr val="bg1">
                    <a:lumMod val="65000"/>
                  </a:schemeClr>
                </a:solidFill>
                <a:latin typeface="Arial Unicode MS" pitchFamily="34" charset="-128"/>
                <a:ea typeface="Arial Unicode MS" pitchFamily="34" charset="-128"/>
              </a:rPr>
              <a:t> דרך חיים נבונה בסביבת חשמל</a:t>
            </a:r>
            <a:endParaRPr lang="he-IL" b="1" dirty="0">
              <a:solidFill>
                <a:schemeClr val="bg1">
                  <a:lumMod val="65000"/>
                </a:schemeClr>
              </a:solidFill>
              <a:latin typeface="Arial Unicode MS" pitchFamily="34" charset="-128"/>
              <a:ea typeface="Arial Unicode MS" pitchFamily="34" charset="-128"/>
            </a:endParaRPr>
          </a:p>
        </p:txBody>
      </p:sp>
      <p:sp>
        <p:nvSpPr>
          <p:cNvPr id="29" name="TextBox 28"/>
          <p:cNvSpPr txBox="1"/>
          <p:nvPr/>
        </p:nvSpPr>
        <p:spPr>
          <a:xfrm>
            <a:off x="1691680" y="2211710"/>
            <a:ext cx="5688632" cy="2185214"/>
          </a:xfrm>
          <a:prstGeom prst="rect">
            <a:avLst/>
          </a:prstGeom>
          <a:noFill/>
        </p:spPr>
        <p:txBody>
          <a:bodyPr wrap="square" rtlCol="1">
            <a:spAutoFit/>
          </a:bodyPr>
          <a:lstStyle/>
          <a:p>
            <a:pPr algn="ctr"/>
            <a:r>
              <a:rPr lang="he-IL" sz="5400" b="1" spc="300" dirty="0" smtClean="0">
                <a:solidFill>
                  <a:srgbClr val="FF0000"/>
                </a:solidFill>
                <a:effectLst>
                  <a:outerShdw blurRad="38100" dist="38100" dir="2700000" algn="tl">
                    <a:srgbClr val="000000">
                      <a:alpha val="43137"/>
                    </a:srgbClr>
                  </a:outerShdw>
                </a:effectLst>
                <a:latin typeface="Carmela" pitchFamily="2" charset="-79"/>
                <a:ea typeface="Carmela" pitchFamily="2" charset="-79"/>
              </a:rPr>
              <a:t>חושבים בטוח</a:t>
            </a:r>
          </a:p>
          <a:p>
            <a:pPr algn="ctr"/>
            <a:r>
              <a:rPr lang="he-IL" sz="5400" b="1" spc="300" dirty="0" smtClean="0">
                <a:solidFill>
                  <a:srgbClr val="FF0000"/>
                </a:solidFill>
                <a:effectLst>
                  <a:outerShdw blurRad="38100" dist="38100" dir="2700000" algn="tl">
                    <a:srgbClr val="000000">
                      <a:alpha val="43137"/>
                    </a:srgbClr>
                  </a:outerShdw>
                </a:effectLst>
                <a:latin typeface="Carmela" pitchFamily="2" charset="-79"/>
                <a:ea typeface="Carmela" pitchFamily="2" charset="-79"/>
              </a:rPr>
              <a:t>ניתוח אירועים</a:t>
            </a:r>
          </a:p>
          <a:p>
            <a:pPr algn="ctr"/>
            <a:r>
              <a:rPr lang="he-IL" sz="2800" b="1" spc="300" dirty="0" smtClean="0">
                <a:solidFill>
                  <a:srgbClr val="002060"/>
                </a:solidFill>
                <a:latin typeface="Carmela" pitchFamily="2" charset="-79"/>
                <a:ea typeface="Carmela" pitchFamily="2" charset="-79"/>
              </a:rPr>
              <a:t>(פעילות א- חוברת למורה)</a:t>
            </a:r>
            <a:endParaRPr lang="he-IL" sz="2800" b="1" dirty="0">
              <a:solidFill>
                <a:srgbClr val="002060"/>
              </a:solidFill>
              <a:latin typeface="Carmela" pitchFamily="2" charset="-79"/>
              <a:ea typeface="Carmela" pitchFamily="2" charset="-79"/>
            </a:endParaRPr>
          </a:p>
        </p:txBody>
      </p:sp>
      <p:pic>
        <p:nvPicPr>
          <p:cNvPr id="11273" name="Picture 9"/>
          <p:cNvPicPr>
            <a:picLocks noChangeAspect="1" noChangeArrowheads="1"/>
          </p:cNvPicPr>
          <p:nvPr/>
        </p:nvPicPr>
        <p:blipFill>
          <a:blip r:embed="rId4" cstate="print">
            <a:clrChange>
              <a:clrFrom>
                <a:srgbClr val="000000"/>
              </a:clrFrom>
              <a:clrTo>
                <a:srgbClr val="000000">
                  <a:alpha val="0"/>
                </a:srgbClr>
              </a:clrTo>
            </a:clrChange>
          </a:blip>
          <a:srcRect/>
          <a:stretch>
            <a:fillRect/>
          </a:stretch>
        </p:blipFill>
        <p:spPr bwMode="auto">
          <a:xfrm rot="20695073">
            <a:off x="341345" y="2358737"/>
            <a:ext cx="1325318" cy="1474683"/>
          </a:xfrm>
          <a:prstGeom prst="rect">
            <a:avLst/>
          </a:prstGeom>
          <a:noFill/>
          <a:ln w="9525">
            <a:noFill/>
            <a:miter lim="800000"/>
            <a:headEnd/>
            <a:tailEnd/>
          </a:ln>
        </p:spPr>
      </p:pic>
      <p:sp>
        <p:nvSpPr>
          <p:cNvPr id="35" name="TextBox 34"/>
          <p:cNvSpPr txBox="1"/>
          <p:nvPr/>
        </p:nvSpPr>
        <p:spPr>
          <a:xfrm>
            <a:off x="2123728" y="1133331"/>
            <a:ext cx="4392488" cy="646331"/>
          </a:xfrm>
          <a:prstGeom prst="rect">
            <a:avLst/>
          </a:prstGeom>
          <a:noFill/>
        </p:spPr>
        <p:txBody>
          <a:bodyPr wrap="square" rtlCol="1">
            <a:spAutoFit/>
          </a:bodyPr>
          <a:lstStyle/>
          <a:p>
            <a:pPr algn="ctr"/>
            <a:r>
              <a:rPr lang="he-IL" sz="3600" spc="300" dirty="0" smtClean="0">
                <a:solidFill>
                  <a:srgbClr val="FFC000"/>
                </a:solidFill>
                <a:effectLst>
                  <a:outerShdw blurRad="38100" dist="38100" dir="2700000" algn="tl">
                    <a:srgbClr val="000000">
                      <a:alpha val="43137"/>
                    </a:srgbClr>
                  </a:outerShdw>
                </a:effectLst>
                <a:latin typeface="Carmela" pitchFamily="2" charset="-79"/>
                <a:ea typeface="Carmela" pitchFamily="2" charset="-79"/>
                <a:cs typeface="Carmela" pitchFamily="2" charset="-79"/>
              </a:rPr>
              <a:t>................ </a:t>
            </a:r>
            <a:endParaRPr lang="he-IL" dirty="0">
              <a:solidFill>
                <a:srgbClr val="FFC000"/>
              </a:solidFill>
              <a:effectLst>
                <a:outerShdw blurRad="38100" dist="38100" dir="2700000" algn="tl">
                  <a:srgbClr val="000000">
                    <a:alpha val="43137"/>
                  </a:srgbClr>
                </a:outerShdw>
              </a:effectLst>
              <a:latin typeface="Carmela" pitchFamily="2" charset="-79"/>
              <a:ea typeface="Carmela" pitchFamily="2" charset="-79"/>
              <a:cs typeface="Carmela" pitchFamily="2" charset="-79"/>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9552" y="483519"/>
            <a:ext cx="7772400" cy="576064"/>
          </a:xfrm>
        </p:spPr>
        <p:txBody>
          <a:bodyPr/>
          <a:lstStyle/>
          <a:p>
            <a:pPr lvl="0">
              <a:spcBef>
                <a:spcPct val="20000"/>
              </a:spcBef>
            </a:pPr>
            <a:r>
              <a:rPr lang="he-IL" sz="2000" b="1" dirty="0" smtClean="0">
                <a:solidFill>
                  <a:srgbClr val="FF0000"/>
                </a:solidFill>
                <a:effectLst>
                  <a:outerShdw blurRad="38100" dist="38100" dir="2700000" algn="tl">
                    <a:srgbClr val="000000">
                      <a:alpha val="43137"/>
                    </a:srgbClr>
                  </a:outerShdw>
                </a:effectLst>
                <a:ea typeface="+mn-ea"/>
                <a:cs typeface="Arial"/>
              </a:rPr>
              <a:t>המשך נספח </a:t>
            </a:r>
            <a:r>
              <a:rPr lang="he-IL" sz="2000" b="1" dirty="0">
                <a:solidFill>
                  <a:srgbClr val="FF0000"/>
                </a:solidFill>
                <a:effectLst>
                  <a:outerShdw blurRad="38100" dist="38100" dir="2700000" algn="tl">
                    <a:srgbClr val="000000">
                      <a:alpha val="43137"/>
                    </a:srgbClr>
                  </a:outerShdw>
                </a:effectLst>
                <a:ea typeface="+mn-ea"/>
                <a:cs typeface="Arial"/>
              </a:rPr>
              <a:t>1- מדריך לשימוש בטוח </a:t>
            </a:r>
            <a:r>
              <a:rPr lang="he-IL" sz="2000" b="1" dirty="0" smtClean="0">
                <a:solidFill>
                  <a:srgbClr val="FF0000"/>
                </a:solidFill>
                <a:effectLst>
                  <a:outerShdw blurRad="38100" dist="38100" dir="2700000" algn="tl">
                    <a:srgbClr val="000000">
                      <a:alpha val="43137"/>
                    </a:srgbClr>
                  </a:outerShdw>
                </a:effectLst>
                <a:ea typeface="+mn-ea"/>
                <a:cs typeface="Arial"/>
              </a:rPr>
              <a:t>בחשמל ליועץ הבטיחות</a:t>
            </a:r>
            <a:r>
              <a:rPr lang="he-IL" sz="2000" b="1" dirty="0">
                <a:solidFill>
                  <a:srgbClr val="FF0000"/>
                </a:solidFill>
                <a:effectLst>
                  <a:outerShdw blurRad="38100" dist="38100" dir="2700000" algn="tl">
                    <a:srgbClr val="000000">
                      <a:alpha val="43137"/>
                    </a:srgbClr>
                  </a:outerShdw>
                </a:effectLst>
                <a:ea typeface="+mn-ea"/>
                <a:cs typeface="Arial"/>
              </a:rPr>
              <a:t/>
            </a:r>
            <a:br>
              <a:rPr lang="he-IL" sz="2000" b="1" dirty="0">
                <a:solidFill>
                  <a:srgbClr val="FF0000"/>
                </a:solidFill>
                <a:effectLst>
                  <a:outerShdw blurRad="38100" dist="38100" dir="2700000" algn="tl">
                    <a:srgbClr val="000000">
                      <a:alpha val="43137"/>
                    </a:srgbClr>
                  </a:outerShdw>
                </a:effectLst>
                <a:ea typeface="+mn-ea"/>
                <a:cs typeface="Arial"/>
              </a:rPr>
            </a:br>
            <a:endParaRPr lang="en-US" b="1" dirty="0">
              <a:solidFill>
                <a:srgbClr val="FF0000"/>
              </a:solidFill>
              <a:effectLst>
                <a:outerShdw blurRad="38100" dist="38100" dir="2700000" algn="tl">
                  <a:srgbClr val="000000">
                    <a:alpha val="43137"/>
                  </a:srgbClr>
                </a:outerShdw>
              </a:effectLst>
            </a:endParaRPr>
          </a:p>
        </p:txBody>
      </p:sp>
      <p:graphicFrame>
        <p:nvGraphicFramePr>
          <p:cNvPr id="6" name="Table 5"/>
          <p:cNvGraphicFramePr>
            <a:graphicFrameLocks noGrp="1"/>
          </p:cNvGraphicFramePr>
          <p:nvPr>
            <p:extLst>
              <p:ext uri="{D42A27DB-BD31-4B8C-83A1-F6EECF244321}">
                <p14:modId xmlns:p14="http://schemas.microsoft.com/office/powerpoint/2010/main" xmlns="" val="2244163456"/>
              </p:ext>
            </p:extLst>
          </p:nvPr>
        </p:nvGraphicFramePr>
        <p:xfrm>
          <a:off x="910159" y="915566"/>
          <a:ext cx="7285583" cy="4104179"/>
        </p:xfrm>
        <a:graphic>
          <a:graphicData uri="http://schemas.openxmlformats.org/drawingml/2006/table">
            <a:tbl>
              <a:tblPr rtl="1" firstRow="1" firstCol="1" bandRow="1"/>
              <a:tblGrid>
                <a:gridCol w="3496721"/>
                <a:gridCol w="3788862"/>
              </a:tblGrid>
              <a:tr h="282096">
                <a:tc>
                  <a:txBody>
                    <a:bodyPr/>
                    <a:lstStyle/>
                    <a:p>
                      <a:pPr marL="0" marR="0" algn="ctr" rtl="1">
                        <a:lnSpc>
                          <a:spcPct val="115000"/>
                        </a:lnSpc>
                        <a:spcBef>
                          <a:spcPts val="0"/>
                        </a:spcBef>
                        <a:spcAft>
                          <a:spcPts val="0"/>
                        </a:spcAft>
                      </a:pPr>
                      <a:r>
                        <a:rPr lang="he-IL" sz="1100" b="1" dirty="0">
                          <a:solidFill>
                            <a:schemeClr val="tx1"/>
                          </a:solidFill>
                          <a:effectLst/>
                          <a:highlight>
                            <a:srgbClr val="D3D3D3"/>
                          </a:highlight>
                          <a:latin typeface="Calibri"/>
                          <a:ea typeface="Calibri"/>
                          <a:cs typeface="Arial"/>
                        </a:rPr>
                        <a:t>עשה</a:t>
                      </a:r>
                      <a:endParaRPr lang="en-US" sz="1100" b="1" dirty="0">
                        <a:solidFill>
                          <a:schemeClr val="tx1"/>
                        </a:solidFill>
                        <a:effectLst/>
                        <a:latin typeface="Calibri"/>
                        <a:ea typeface="Calibri"/>
                        <a:cs typeface="Arial"/>
                      </a:endParaRPr>
                    </a:p>
                  </a:txBody>
                  <a:tcPr marL="32632" marR="326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pPr>
                      <a:r>
                        <a:rPr lang="he-IL" sz="1100" b="1" dirty="0">
                          <a:solidFill>
                            <a:schemeClr val="tx1"/>
                          </a:solidFill>
                          <a:effectLst/>
                          <a:highlight>
                            <a:srgbClr val="D3D3D3"/>
                          </a:highlight>
                          <a:latin typeface="Calibri"/>
                          <a:ea typeface="Calibri"/>
                          <a:cs typeface="Arial"/>
                        </a:rPr>
                        <a:t>אל תעשה</a:t>
                      </a:r>
                      <a:endParaRPr lang="en-US" sz="1100" b="1" dirty="0">
                        <a:solidFill>
                          <a:schemeClr val="tx1"/>
                        </a:solidFill>
                        <a:effectLst/>
                        <a:latin typeface="Calibri"/>
                        <a:ea typeface="Calibri"/>
                        <a:cs typeface="Arial"/>
                      </a:endParaRPr>
                    </a:p>
                  </a:txBody>
                  <a:tcPr marL="32632" marR="326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017">
                <a:tc>
                  <a:txBody>
                    <a:bodyPr/>
                    <a:lstStyle/>
                    <a:p>
                      <a:pPr marL="0" marR="0" algn="r" rtl="1">
                        <a:lnSpc>
                          <a:spcPct val="115000"/>
                        </a:lnSpc>
                        <a:spcBef>
                          <a:spcPts val="0"/>
                        </a:spcBef>
                        <a:spcAft>
                          <a:spcPts val="0"/>
                        </a:spcAft>
                      </a:pPr>
                      <a:r>
                        <a:rPr lang="he-IL" sz="1100" dirty="0">
                          <a:solidFill>
                            <a:schemeClr val="tx1"/>
                          </a:solidFill>
                          <a:effectLst/>
                          <a:highlight>
                            <a:srgbClr val="D3D3D3"/>
                          </a:highlight>
                          <a:latin typeface="Calibri"/>
                          <a:ea typeface="Calibri"/>
                          <a:cs typeface="Arial"/>
                        </a:rPr>
                        <a:t>ודאו שהתקע והכבל החשמלי </a:t>
                      </a:r>
                      <a:r>
                        <a:rPr lang="he-IL" sz="1100" dirty="0" smtClean="0">
                          <a:solidFill>
                            <a:schemeClr val="tx1"/>
                          </a:solidFill>
                          <a:effectLst/>
                          <a:highlight>
                            <a:srgbClr val="D3D3D3"/>
                          </a:highlight>
                          <a:latin typeface="Calibri"/>
                          <a:ea typeface="Calibri"/>
                          <a:cs typeface="Arial"/>
                        </a:rPr>
                        <a:t>של המכשיר החשמלי הינם שלמים</a:t>
                      </a:r>
                      <a:endParaRPr lang="en-US" sz="1100" dirty="0">
                        <a:solidFill>
                          <a:schemeClr val="tx1"/>
                        </a:solidFill>
                        <a:effectLst/>
                        <a:latin typeface="Calibri"/>
                        <a:ea typeface="Calibri"/>
                        <a:cs typeface="Arial"/>
                      </a:endParaRPr>
                    </a:p>
                  </a:txBody>
                  <a:tcPr marL="32632" marR="326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r>
                        <a:rPr lang="he-IL" sz="1100">
                          <a:solidFill>
                            <a:schemeClr val="tx1"/>
                          </a:solidFill>
                          <a:effectLst/>
                          <a:highlight>
                            <a:srgbClr val="D3D3D3"/>
                          </a:highlight>
                          <a:latin typeface="Calibri"/>
                          <a:ea typeface="Calibri"/>
                          <a:cs typeface="Arial"/>
                        </a:rPr>
                        <a:t>אל תשתמשו בתקע או שקע שבור או חרוך</a:t>
                      </a:r>
                      <a:endParaRPr lang="en-US" sz="1100">
                        <a:solidFill>
                          <a:schemeClr val="tx1"/>
                        </a:solidFill>
                        <a:effectLst/>
                        <a:latin typeface="Calibri"/>
                        <a:ea typeface="Calibri"/>
                        <a:cs typeface="Arial"/>
                      </a:endParaRPr>
                    </a:p>
                  </a:txBody>
                  <a:tcPr marL="32632" marR="326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2329">
                <a:tc>
                  <a:txBody>
                    <a:bodyPr/>
                    <a:lstStyle/>
                    <a:p>
                      <a:pPr marL="0" marR="0" algn="r" rtl="1">
                        <a:lnSpc>
                          <a:spcPct val="115000"/>
                        </a:lnSpc>
                        <a:spcBef>
                          <a:spcPts val="0"/>
                        </a:spcBef>
                        <a:spcAft>
                          <a:spcPts val="0"/>
                        </a:spcAft>
                      </a:pPr>
                      <a:r>
                        <a:rPr lang="he-IL" sz="1100" dirty="0">
                          <a:solidFill>
                            <a:schemeClr val="tx1"/>
                          </a:solidFill>
                          <a:effectLst/>
                          <a:highlight>
                            <a:srgbClr val="D3D3D3"/>
                          </a:highlight>
                          <a:latin typeface="Calibri"/>
                          <a:ea typeface="Calibri"/>
                          <a:cs typeface="Arial"/>
                        </a:rPr>
                        <a:t>ודאו שהשקע מחובר היטב לקיר, וכי המכסה/המסגרת שלו שלמים</a:t>
                      </a:r>
                      <a:endParaRPr lang="en-US" sz="1100" dirty="0">
                        <a:solidFill>
                          <a:schemeClr val="tx1"/>
                        </a:solidFill>
                        <a:effectLst/>
                        <a:latin typeface="Calibri"/>
                        <a:ea typeface="Calibri"/>
                        <a:cs typeface="Arial"/>
                      </a:endParaRPr>
                    </a:p>
                  </a:txBody>
                  <a:tcPr marL="32632" marR="326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r>
                        <a:rPr lang="he-IL" sz="1100" dirty="0">
                          <a:solidFill>
                            <a:schemeClr val="tx1"/>
                          </a:solidFill>
                          <a:effectLst/>
                          <a:highlight>
                            <a:srgbClr val="D3D3D3"/>
                          </a:highlight>
                          <a:latin typeface="Calibri"/>
                          <a:ea typeface="Calibri"/>
                          <a:cs typeface="Arial"/>
                        </a:rPr>
                        <a:t>אל תשתמשו בתקע שאינו מתאים לשקע</a:t>
                      </a:r>
                      <a:endParaRPr lang="en-US" sz="1100" dirty="0">
                        <a:solidFill>
                          <a:schemeClr val="tx1"/>
                        </a:solidFill>
                        <a:effectLst/>
                        <a:latin typeface="Calibri"/>
                        <a:ea typeface="Calibri"/>
                        <a:cs typeface="Arial"/>
                      </a:endParaRPr>
                    </a:p>
                  </a:txBody>
                  <a:tcPr marL="32632" marR="326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34346">
                <a:tc>
                  <a:txBody>
                    <a:bodyPr/>
                    <a:lstStyle/>
                    <a:p>
                      <a:pPr marL="0" marR="0" algn="r" rtl="1">
                        <a:lnSpc>
                          <a:spcPct val="115000"/>
                        </a:lnSpc>
                        <a:spcBef>
                          <a:spcPts val="0"/>
                        </a:spcBef>
                        <a:spcAft>
                          <a:spcPts val="0"/>
                        </a:spcAft>
                      </a:pPr>
                      <a:r>
                        <a:rPr lang="he-IL" sz="1100" dirty="0">
                          <a:solidFill>
                            <a:schemeClr val="tx1"/>
                          </a:solidFill>
                          <a:effectLst/>
                          <a:highlight>
                            <a:srgbClr val="D3D3D3"/>
                          </a:highlight>
                          <a:latin typeface="Calibri"/>
                          <a:ea typeface="Calibri"/>
                          <a:cs typeface="Arial"/>
                        </a:rPr>
                        <a:t>כשאתם מוציאים את התקע מהשקע, תמכו בכיסוי השקע ביד אחת, כדי שלא יישלף מהקיר, וביד השנייה משכו בתקע</a:t>
                      </a:r>
                      <a:endParaRPr lang="en-US" sz="1100" dirty="0">
                        <a:solidFill>
                          <a:schemeClr val="tx1"/>
                        </a:solidFill>
                        <a:effectLst/>
                        <a:latin typeface="Calibri"/>
                        <a:ea typeface="Calibri"/>
                        <a:cs typeface="Arial"/>
                      </a:endParaRPr>
                    </a:p>
                  </a:txBody>
                  <a:tcPr marL="32632" marR="326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r>
                        <a:rPr lang="he-IL" sz="1100" dirty="0">
                          <a:solidFill>
                            <a:schemeClr val="tx1"/>
                          </a:solidFill>
                          <a:effectLst/>
                          <a:highlight>
                            <a:srgbClr val="D3D3D3"/>
                          </a:highlight>
                          <a:latin typeface="Calibri"/>
                          <a:ea typeface="Calibri"/>
                          <a:cs typeface="Arial"/>
                        </a:rPr>
                        <a:t>אל תמשכו בכבל חשמלי כדי להוציא את התקע מהשקע</a:t>
                      </a:r>
                      <a:endParaRPr lang="en-US" sz="1100" dirty="0">
                        <a:solidFill>
                          <a:schemeClr val="tx1"/>
                        </a:solidFill>
                        <a:effectLst/>
                        <a:latin typeface="Calibri"/>
                        <a:ea typeface="Calibri"/>
                        <a:cs typeface="Arial"/>
                      </a:endParaRPr>
                    </a:p>
                  </a:txBody>
                  <a:tcPr marL="32632" marR="326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7838">
                <a:tc>
                  <a:txBody>
                    <a:bodyPr/>
                    <a:lstStyle/>
                    <a:p>
                      <a:pPr marL="0" marR="0" algn="r" rtl="1">
                        <a:lnSpc>
                          <a:spcPct val="115000"/>
                        </a:lnSpc>
                        <a:spcBef>
                          <a:spcPts val="0"/>
                        </a:spcBef>
                        <a:spcAft>
                          <a:spcPts val="0"/>
                        </a:spcAft>
                      </a:pPr>
                      <a:r>
                        <a:rPr lang="he-IL" sz="1100" dirty="0">
                          <a:solidFill>
                            <a:schemeClr val="tx1"/>
                          </a:solidFill>
                          <a:effectLst/>
                          <a:highlight>
                            <a:srgbClr val="D3D3D3"/>
                          </a:highlight>
                          <a:latin typeface="Calibri"/>
                          <a:ea typeface="Calibri"/>
                          <a:cs typeface="Arial"/>
                        </a:rPr>
                        <a:t>השקע חייב להיות מותקן בתוך הקיר באופן יציב</a:t>
                      </a:r>
                      <a:endParaRPr lang="en-US" sz="1100" dirty="0">
                        <a:solidFill>
                          <a:schemeClr val="tx1"/>
                        </a:solidFill>
                        <a:effectLst/>
                        <a:latin typeface="Calibri"/>
                        <a:ea typeface="Calibri"/>
                        <a:cs typeface="Arial"/>
                      </a:endParaRPr>
                    </a:p>
                  </a:txBody>
                  <a:tcPr marL="32632" marR="326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r>
                        <a:rPr lang="he-IL" sz="1100" dirty="0">
                          <a:solidFill>
                            <a:schemeClr val="tx1"/>
                          </a:solidFill>
                          <a:effectLst/>
                          <a:highlight>
                            <a:srgbClr val="D3D3D3"/>
                          </a:highlight>
                          <a:latin typeface="Calibri"/>
                          <a:ea typeface="Calibri"/>
                          <a:cs typeface="Arial"/>
                        </a:rPr>
                        <a:t>אל תשמשו בשקע שאינו מקובע היטב לקיר. היזהרו משקע כזה</a:t>
                      </a:r>
                      <a:endParaRPr lang="en-US" sz="1100" dirty="0">
                        <a:solidFill>
                          <a:schemeClr val="tx1"/>
                        </a:solidFill>
                        <a:effectLst/>
                        <a:latin typeface="Calibri"/>
                        <a:ea typeface="Calibri"/>
                        <a:cs typeface="Arial"/>
                      </a:endParaRPr>
                    </a:p>
                  </a:txBody>
                  <a:tcPr marL="32632" marR="326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2329">
                <a:tc>
                  <a:txBody>
                    <a:bodyPr/>
                    <a:lstStyle/>
                    <a:p>
                      <a:pPr marL="0" marR="0" algn="r" rtl="1">
                        <a:lnSpc>
                          <a:spcPct val="115000"/>
                        </a:lnSpc>
                        <a:spcBef>
                          <a:spcPts val="0"/>
                        </a:spcBef>
                        <a:spcAft>
                          <a:spcPts val="0"/>
                        </a:spcAft>
                      </a:pPr>
                      <a:r>
                        <a:rPr lang="he-IL" sz="1100" dirty="0">
                          <a:solidFill>
                            <a:schemeClr val="tx1"/>
                          </a:solidFill>
                          <a:effectLst/>
                          <a:highlight>
                            <a:srgbClr val="D3D3D3"/>
                          </a:highlight>
                          <a:latin typeface="Calibri"/>
                          <a:ea typeface="Calibri"/>
                          <a:cs typeface="Arial"/>
                        </a:rPr>
                        <a:t>כשיש בעיה במכשיר חשמלי, היעזרו במבוגר יודע או בחשמלאי</a:t>
                      </a:r>
                      <a:endParaRPr lang="en-US" sz="1100" dirty="0">
                        <a:solidFill>
                          <a:schemeClr val="tx1"/>
                        </a:solidFill>
                        <a:effectLst/>
                        <a:latin typeface="Calibri"/>
                        <a:ea typeface="Calibri"/>
                        <a:cs typeface="Arial"/>
                      </a:endParaRPr>
                    </a:p>
                  </a:txBody>
                  <a:tcPr marL="32632" marR="326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r>
                        <a:rPr lang="he-IL" sz="1100" dirty="0">
                          <a:solidFill>
                            <a:schemeClr val="tx1"/>
                          </a:solidFill>
                          <a:effectLst/>
                          <a:highlight>
                            <a:srgbClr val="D3D3D3"/>
                          </a:highlight>
                          <a:latin typeface="Calibri"/>
                          <a:ea typeface="Calibri"/>
                          <a:cs typeface="Arial"/>
                        </a:rPr>
                        <a:t>אל תנסו לפרק בעצמכם מכשיר חשמלי</a:t>
                      </a:r>
                      <a:endParaRPr lang="en-US" sz="1100" dirty="0">
                        <a:solidFill>
                          <a:schemeClr val="tx1"/>
                        </a:solidFill>
                        <a:effectLst/>
                        <a:latin typeface="Calibri"/>
                        <a:ea typeface="Calibri"/>
                        <a:cs typeface="Arial"/>
                      </a:endParaRPr>
                    </a:p>
                  </a:txBody>
                  <a:tcPr marL="32632" marR="326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2329">
                <a:tc>
                  <a:txBody>
                    <a:bodyPr/>
                    <a:lstStyle/>
                    <a:p>
                      <a:pPr marL="0" marR="0" algn="r" rtl="1">
                        <a:lnSpc>
                          <a:spcPct val="115000"/>
                        </a:lnSpc>
                        <a:spcBef>
                          <a:spcPts val="0"/>
                        </a:spcBef>
                        <a:spcAft>
                          <a:spcPts val="0"/>
                        </a:spcAft>
                      </a:pPr>
                      <a:r>
                        <a:rPr lang="he-IL" sz="1100" dirty="0">
                          <a:solidFill>
                            <a:schemeClr val="tx1"/>
                          </a:solidFill>
                          <a:effectLst/>
                          <a:highlight>
                            <a:srgbClr val="D3D3D3"/>
                          </a:highlight>
                          <a:latin typeface="Calibri"/>
                          <a:ea typeface="Calibri"/>
                          <a:cs typeface="Arial"/>
                        </a:rPr>
                        <a:t>נתקו מיד </a:t>
                      </a:r>
                      <a:r>
                        <a:rPr lang="he-IL" sz="1100" dirty="0" smtClean="0">
                          <a:solidFill>
                            <a:schemeClr val="tx1"/>
                          </a:solidFill>
                          <a:effectLst/>
                          <a:highlight>
                            <a:srgbClr val="D3D3D3"/>
                          </a:highlight>
                          <a:latin typeface="Calibri"/>
                          <a:ea typeface="Calibri"/>
                          <a:cs typeface="Arial"/>
                        </a:rPr>
                        <a:t>מהחשמל מכשיר </a:t>
                      </a:r>
                      <a:r>
                        <a:rPr lang="he-IL" sz="1100" dirty="0">
                          <a:solidFill>
                            <a:schemeClr val="tx1"/>
                          </a:solidFill>
                          <a:effectLst/>
                          <a:highlight>
                            <a:srgbClr val="D3D3D3"/>
                          </a:highlight>
                          <a:latin typeface="Calibri"/>
                          <a:ea typeface="Calibri"/>
                          <a:cs typeface="Arial"/>
                        </a:rPr>
                        <a:t>חשמלי שפולט עשן או ניצוצות</a:t>
                      </a:r>
                      <a:endParaRPr lang="en-US" sz="1100" dirty="0">
                        <a:solidFill>
                          <a:schemeClr val="tx1"/>
                        </a:solidFill>
                        <a:effectLst/>
                        <a:latin typeface="Calibri"/>
                        <a:ea typeface="Calibri"/>
                        <a:cs typeface="Arial"/>
                      </a:endParaRPr>
                    </a:p>
                  </a:txBody>
                  <a:tcPr marL="32632" marR="326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r>
                        <a:rPr lang="he-IL" sz="1100" dirty="0">
                          <a:solidFill>
                            <a:schemeClr val="tx1"/>
                          </a:solidFill>
                          <a:effectLst/>
                          <a:highlight>
                            <a:srgbClr val="D3D3D3"/>
                          </a:highlight>
                          <a:latin typeface="Calibri"/>
                          <a:ea typeface="Calibri"/>
                          <a:cs typeface="Arial"/>
                        </a:rPr>
                        <a:t>אל תניחו כבל חשמלי או תקע בצמוד למשטח חם</a:t>
                      </a:r>
                      <a:endParaRPr lang="en-US" sz="1100" dirty="0">
                        <a:solidFill>
                          <a:schemeClr val="tx1"/>
                        </a:solidFill>
                        <a:effectLst/>
                        <a:latin typeface="Calibri"/>
                        <a:ea typeface="Calibri"/>
                        <a:cs typeface="Arial"/>
                      </a:endParaRPr>
                    </a:p>
                  </a:txBody>
                  <a:tcPr marL="32632" marR="326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2329">
                <a:tc>
                  <a:txBody>
                    <a:bodyPr/>
                    <a:lstStyle/>
                    <a:p>
                      <a:pPr marL="0" marR="0" algn="r" rtl="1">
                        <a:lnSpc>
                          <a:spcPct val="115000"/>
                        </a:lnSpc>
                        <a:spcBef>
                          <a:spcPts val="0"/>
                        </a:spcBef>
                        <a:spcAft>
                          <a:spcPts val="0"/>
                        </a:spcAft>
                      </a:pPr>
                      <a:r>
                        <a:rPr lang="he-IL" sz="1100" dirty="0">
                          <a:solidFill>
                            <a:schemeClr val="tx1"/>
                          </a:solidFill>
                          <a:effectLst/>
                          <a:highlight>
                            <a:srgbClr val="D3D3D3"/>
                          </a:highlight>
                          <a:latin typeface="Calibri"/>
                          <a:ea typeface="Calibri"/>
                          <a:cs typeface="Arial"/>
                        </a:rPr>
                        <a:t>הקפידו להרחיק חפצים דליקים (כמו שמיכה) מתנור או מקור חום או קור</a:t>
                      </a:r>
                      <a:endParaRPr lang="en-US" sz="1100" dirty="0">
                        <a:solidFill>
                          <a:schemeClr val="tx1"/>
                        </a:solidFill>
                        <a:effectLst/>
                        <a:latin typeface="Calibri"/>
                        <a:ea typeface="Calibri"/>
                        <a:cs typeface="Arial"/>
                      </a:endParaRPr>
                    </a:p>
                  </a:txBody>
                  <a:tcPr marL="32632" marR="326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r>
                        <a:rPr lang="he-IL" sz="1100" dirty="0">
                          <a:solidFill>
                            <a:schemeClr val="tx1"/>
                          </a:solidFill>
                          <a:effectLst/>
                          <a:highlight>
                            <a:srgbClr val="D3D3D3"/>
                          </a:highlight>
                          <a:latin typeface="Calibri"/>
                          <a:ea typeface="Calibri"/>
                          <a:cs typeface="Arial"/>
                        </a:rPr>
                        <a:t>אל </a:t>
                      </a:r>
                      <a:r>
                        <a:rPr lang="he-IL" sz="1100" dirty="0" smtClean="0">
                          <a:solidFill>
                            <a:schemeClr val="tx1"/>
                          </a:solidFill>
                          <a:effectLst/>
                          <a:highlight>
                            <a:srgbClr val="D3D3D3"/>
                          </a:highlight>
                          <a:latin typeface="Calibri"/>
                          <a:ea typeface="Calibri"/>
                          <a:cs typeface="Arial"/>
                        </a:rPr>
                        <a:t>תשתמשו בתנור </a:t>
                      </a:r>
                      <a:r>
                        <a:rPr lang="he-IL" sz="1100" dirty="0">
                          <a:solidFill>
                            <a:schemeClr val="tx1"/>
                          </a:solidFill>
                          <a:effectLst/>
                          <a:highlight>
                            <a:srgbClr val="D3D3D3"/>
                          </a:highlight>
                          <a:latin typeface="Calibri"/>
                          <a:ea typeface="Calibri"/>
                          <a:cs typeface="Arial"/>
                        </a:rPr>
                        <a:t>חימום ללא רשת הגנה</a:t>
                      </a:r>
                      <a:endParaRPr lang="en-US" sz="1100" dirty="0">
                        <a:solidFill>
                          <a:schemeClr val="tx1"/>
                        </a:solidFill>
                        <a:effectLst/>
                        <a:latin typeface="Calibri"/>
                        <a:ea typeface="Calibri"/>
                        <a:cs typeface="Arial"/>
                      </a:endParaRPr>
                    </a:p>
                  </a:txBody>
                  <a:tcPr marL="32632" marR="326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7838">
                <a:tc>
                  <a:txBody>
                    <a:bodyPr/>
                    <a:lstStyle/>
                    <a:p>
                      <a:pPr marL="0" marR="0" algn="r" rtl="1">
                        <a:lnSpc>
                          <a:spcPct val="115000"/>
                        </a:lnSpc>
                        <a:spcBef>
                          <a:spcPts val="0"/>
                        </a:spcBef>
                        <a:spcAft>
                          <a:spcPts val="0"/>
                        </a:spcAft>
                      </a:pPr>
                      <a:r>
                        <a:rPr lang="he-IL" sz="1100" dirty="0">
                          <a:solidFill>
                            <a:schemeClr val="tx1"/>
                          </a:solidFill>
                          <a:effectLst/>
                          <a:highlight>
                            <a:srgbClr val="D3D3D3"/>
                          </a:highlight>
                          <a:latin typeface="Calibri"/>
                          <a:ea typeface="Calibri"/>
                          <a:cs typeface="Arial"/>
                        </a:rPr>
                        <a:t>וודאו שתנור החימום </a:t>
                      </a:r>
                      <a:r>
                        <a:rPr lang="he-IL" sz="1100" dirty="0" smtClean="0">
                          <a:solidFill>
                            <a:schemeClr val="tx1"/>
                          </a:solidFill>
                          <a:effectLst/>
                          <a:highlight>
                            <a:srgbClr val="D3D3D3"/>
                          </a:highlight>
                          <a:latin typeface="Calibri"/>
                          <a:ea typeface="Calibri"/>
                          <a:cs typeface="Arial"/>
                        </a:rPr>
                        <a:t>ממוקם באופן </a:t>
                      </a:r>
                      <a:r>
                        <a:rPr lang="he-IL" sz="1100" dirty="0">
                          <a:solidFill>
                            <a:schemeClr val="tx1"/>
                          </a:solidFill>
                          <a:effectLst/>
                          <a:highlight>
                            <a:srgbClr val="D3D3D3"/>
                          </a:highlight>
                          <a:latin typeface="Calibri"/>
                          <a:ea typeface="Calibri"/>
                          <a:cs typeface="Arial"/>
                        </a:rPr>
                        <a:t>יציב, כך שלא יפול</a:t>
                      </a:r>
                      <a:endParaRPr lang="en-US" sz="1100" dirty="0">
                        <a:solidFill>
                          <a:schemeClr val="tx1"/>
                        </a:solidFill>
                        <a:effectLst/>
                        <a:latin typeface="Calibri"/>
                        <a:ea typeface="Calibri"/>
                        <a:cs typeface="Arial"/>
                      </a:endParaRPr>
                    </a:p>
                  </a:txBody>
                  <a:tcPr marL="32632" marR="326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r>
                        <a:rPr lang="he-IL" sz="1100" dirty="0">
                          <a:solidFill>
                            <a:schemeClr val="tx1"/>
                          </a:solidFill>
                          <a:effectLst/>
                          <a:highlight>
                            <a:srgbClr val="D3D3D3"/>
                          </a:highlight>
                          <a:latin typeface="Calibri"/>
                          <a:ea typeface="Calibri"/>
                          <a:cs typeface="Arial"/>
                        </a:rPr>
                        <a:t>אל תחסמו פתחי אוורור שלתנורי חימום</a:t>
                      </a:r>
                      <a:endParaRPr lang="en-US" sz="1100" dirty="0">
                        <a:solidFill>
                          <a:schemeClr val="tx1"/>
                        </a:solidFill>
                        <a:effectLst/>
                        <a:latin typeface="Calibri"/>
                        <a:ea typeface="Calibri"/>
                        <a:cs typeface="Arial"/>
                      </a:endParaRPr>
                    </a:p>
                  </a:txBody>
                  <a:tcPr marL="32632" marR="326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017">
                <a:tc>
                  <a:txBody>
                    <a:bodyPr/>
                    <a:lstStyle/>
                    <a:p>
                      <a:pPr marL="0" marR="0" algn="r" rtl="1">
                        <a:lnSpc>
                          <a:spcPct val="115000"/>
                        </a:lnSpc>
                        <a:spcBef>
                          <a:spcPts val="0"/>
                        </a:spcBef>
                        <a:spcAft>
                          <a:spcPts val="0"/>
                        </a:spcAft>
                      </a:pPr>
                      <a:r>
                        <a:rPr lang="he-IL" sz="1100">
                          <a:solidFill>
                            <a:schemeClr val="tx1"/>
                          </a:solidFill>
                          <a:effectLst/>
                          <a:highlight>
                            <a:srgbClr val="D3D3D3"/>
                          </a:highlight>
                          <a:latin typeface="Calibri"/>
                          <a:ea typeface="Calibri"/>
                          <a:cs typeface="Arial"/>
                        </a:rPr>
                        <a:t>וודאו שאתם נועלים נעליים תוך שימוש במכשיר חשמלי</a:t>
                      </a:r>
                      <a:endParaRPr lang="en-US" sz="1100">
                        <a:solidFill>
                          <a:schemeClr val="tx1"/>
                        </a:solidFill>
                        <a:effectLst/>
                        <a:latin typeface="Calibri"/>
                        <a:ea typeface="Calibri"/>
                        <a:cs typeface="Arial"/>
                      </a:endParaRPr>
                    </a:p>
                  </a:txBody>
                  <a:tcPr marL="32632" marR="326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r>
                        <a:rPr lang="he-IL" sz="1100" dirty="0">
                          <a:solidFill>
                            <a:schemeClr val="tx1"/>
                          </a:solidFill>
                          <a:effectLst/>
                          <a:highlight>
                            <a:srgbClr val="D3D3D3"/>
                          </a:highlight>
                          <a:latin typeface="Calibri"/>
                          <a:ea typeface="Calibri"/>
                          <a:cs typeface="Arial"/>
                        </a:rPr>
                        <a:t>אל תגשו יחפים לכשיר חשמלי</a:t>
                      </a:r>
                      <a:endParaRPr lang="en-US" sz="1100" dirty="0">
                        <a:solidFill>
                          <a:schemeClr val="tx1"/>
                        </a:solidFill>
                        <a:effectLst/>
                        <a:latin typeface="Calibri"/>
                        <a:ea typeface="Calibri"/>
                        <a:cs typeface="Arial"/>
                      </a:endParaRPr>
                    </a:p>
                  </a:txBody>
                  <a:tcPr marL="32632" marR="326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2329">
                <a:tc>
                  <a:txBody>
                    <a:bodyPr/>
                    <a:lstStyle/>
                    <a:p>
                      <a:pPr marL="0" marR="0" algn="r" rtl="1">
                        <a:lnSpc>
                          <a:spcPct val="115000"/>
                        </a:lnSpc>
                        <a:spcBef>
                          <a:spcPts val="0"/>
                        </a:spcBef>
                        <a:spcAft>
                          <a:spcPts val="0"/>
                        </a:spcAft>
                      </a:pPr>
                      <a:r>
                        <a:rPr lang="he-IL" sz="1100" dirty="0">
                          <a:solidFill>
                            <a:schemeClr val="tx1"/>
                          </a:solidFill>
                          <a:effectLst/>
                          <a:highlight>
                            <a:srgbClr val="D3D3D3"/>
                          </a:highlight>
                          <a:latin typeface="Calibri"/>
                          <a:ea typeface="Calibri"/>
                          <a:cs typeface="Arial"/>
                        </a:rPr>
                        <a:t>נגבו היטב את הידיים לפני הדלקת אור או מכשיר חשמלי</a:t>
                      </a:r>
                      <a:endParaRPr lang="en-US" sz="1100" dirty="0">
                        <a:solidFill>
                          <a:schemeClr val="tx1"/>
                        </a:solidFill>
                        <a:effectLst/>
                        <a:latin typeface="Calibri"/>
                        <a:ea typeface="Calibri"/>
                        <a:cs typeface="Arial"/>
                      </a:endParaRPr>
                    </a:p>
                  </a:txBody>
                  <a:tcPr marL="32632" marR="326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r>
                        <a:rPr lang="he-IL" sz="1100" dirty="0">
                          <a:solidFill>
                            <a:schemeClr val="tx1"/>
                          </a:solidFill>
                          <a:effectLst/>
                          <a:highlight>
                            <a:srgbClr val="D3D3D3"/>
                          </a:highlight>
                          <a:latin typeface="Calibri"/>
                          <a:ea typeface="Calibri"/>
                          <a:cs typeface="Arial"/>
                        </a:rPr>
                        <a:t>אל תשתמשו במכשיר חשמלי בידיים רטובות</a:t>
                      </a:r>
                      <a:endParaRPr lang="en-US" sz="1100" dirty="0">
                        <a:solidFill>
                          <a:schemeClr val="tx1"/>
                        </a:solidFill>
                        <a:effectLst/>
                        <a:latin typeface="Calibri"/>
                        <a:ea typeface="Calibri"/>
                        <a:cs typeface="Arial"/>
                      </a:endParaRPr>
                    </a:p>
                  </a:txBody>
                  <a:tcPr marL="32632" marR="326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2329">
                <a:tc>
                  <a:txBody>
                    <a:bodyPr/>
                    <a:lstStyle/>
                    <a:p>
                      <a:pPr marL="0" marR="0" algn="r" rtl="1">
                        <a:lnSpc>
                          <a:spcPct val="115000"/>
                        </a:lnSpc>
                        <a:spcBef>
                          <a:spcPts val="0"/>
                        </a:spcBef>
                        <a:spcAft>
                          <a:spcPts val="0"/>
                        </a:spcAft>
                      </a:pPr>
                      <a:r>
                        <a:rPr lang="he-IL" sz="1100" dirty="0">
                          <a:solidFill>
                            <a:schemeClr val="tx1"/>
                          </a:solidFill>
                          <a:effectLst/>
                          <a:highlight>
                            <a:srgbClr val="D3D3D3"/>
                          </a:highlight>
                          <a:latin typeface="Calibri"/>
                          <a:ea typeface="Calibri"/>
                          <a:cs typeface="Arial"/>
                        </a:rPr>
                        <a:t>כשרואים מישהו מטפס על עמוד חשמל מזהירים אותו, מודיעים מיד למוקד 103 ולמגן דוד אדום-101</a:t>
                      </a:r>
                      <a:endParaRPr lang="en-US" sz="1100" dirty="0">
                        <a:solidFill>
                          <a:schemeClr val="tx1"/>
                        </a:solidFill>
                        <a:effectLst/>
                        <a:latin typeface="Calibri"/>
                        <a:ea typeface="Calibri"/>
                        <a:cs typeface="Arial"/>
                      </a:endParaRPr>
                    </a:p>
                  </a:txBody>
                  <a:tcPr marL="32632" marR="326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r>
                        <a:rPr lang="he-IL" sz="1100" dirty="0">
                          <a:solidFill>
                            <a:schemeClr val="tx1"/>
                          </a:solidFill>
                          <a:effectLst/>
                          <a:highlight>
                            <a:srgbClr val="D3D3D3"/>
                          </a:highlight>
                          <a:latin typeface="Calibri"/>
                          <a:ea typeface="Calibri"/>
                          <a:cs typeface="Arial"/>
                        </a:rPr>
                        <a:t>סכנת מוות בטיפוס על עמודי חשמל</a:t>
                      </a:r>
                      <a:endParaRPr lang="en-US" sz="1100" dirty="0">
                        <a:solidFill>
                          <a:schemeClr val="tx1"/>
                        </a:solidFill>
                        <a:effectLst/>
                        <a:latin typeface="Calibri"/>
                        <a:ea typeface="Calibri"/>
                        <a:cs typeface="Arial"/>
                      </a:endParaRPr>
                    </a:p>
                  </a:txBody>
                  <a:tcPr marL="32632" marR="326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0312">
                <a:tc>
                  <a:txBody>
                    <a:bodyPr/>
                    <a:lstStyle/>
                    <a:p>
                      <a:pPr marL="0" marR="0" algn="r" rtl="1">
                        <a:lnSpc>
                          <a:spcPct val="115000"/>
                        </a:lnSpc>
                        <a:spcBef>
                          <a:spcPts val="0"/>
                        </a:spcBef>
                        <a:spcAft>
                          <a:spcPts val="0"/>
                        </a:spcAft>
                      </a:pPr>
                      <a:r>
                        <a:rPr lang="he-IL" sz="1100" dirty="0">
                          <a:solidFill>
                            <a:schemeClr val="tx1"/>
                          </a:solidFill>
                          <a:effectLst/>
                          <a:highlight>
                            <a:srgbClr val="D3D3D3"/>
                          </a:highlight>
                          <a:latin typeface="Calibri"/>
                          <a:ea typeface="Calibri"/>
                          <a:cs typeface="Arial"/>
                        </a:rPr>
                        <a:t> </a:t>
                      </a:r>
                      <a:endParaRPr lang="en-US" sz="1100" dirty="0">
                        <a:solidFill>
                          <a:schemeClr val="tx1"/>
                        </a:solidFill>
                        <a:effectLst/>
                        <a:latin typeface="Calibri"/>
                        <a:ea typeface="Calibri"/>
                        <a:cs typeface="Arial"/>
                      </a:endParaRPr>
                    </a:p>
                  </a:txBody>
                  <a:tcPr marL="32632" marR="326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r>
                        <a:rPr lang="he-IL" sz="1100" dirty="0">
                          <a:solidFill>
                            <a:schemeClr val="tx1"/>
                          </a:solidFill>
                          <a:effectLst/>
                          <a:highlight>
                            <a:srgbClr val="D3D3D3"/>
                          </a:highlight>
                          <a:latin typeface="Calibri"/>
                          <a:ea typeface="Calibri"/>
                          <a:cs typeface="Arial"/>
                        </a:rPr>
                        <a:t>אל תגעו באדם הנמצא בסכנת התחשמלות</a:t>
                      </a:r>
                      <a:endParaRPr lang="en-US" sz="1100" dirty="0">
                        <a:solidFill>
                          <a:schemeClr val="tx1"/>
                        </a:solidFill>
                        <a:effectLst/>
                        <a:latin typeface="Calibri"/>
                        <a:ea typeface="Calibri"/>
                        <a:cs typeface="Arial"/>
                      </a:endParaRPr>
                    </a:p>
                  </a:txBody>
                  <a:tcPr marL="32632" marR="326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xmlns="" val="171452006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195486"/>
            <a:ext cx="7772400" cy="1102519"/>
          </a:xfrm>
        </p:spPr>
        <p:txBody>
          <a:bodyPr/>
          <a:lstStyle/>
          <a:p>
            <a:r>
              <a:rPr lang="he-IL" sz="3600" b="1" dirty="0" smtClean="0">
                <a:solidFill>
                  <a:srgbClr val="FF0000"/>
                </a:solidFill>
                <a:effectLst>
                  <a:outerShdw blurRad="38100" dist="38100" dir="2700000" algn="tl">
                    <a:srgbClr val="000000">
                      <a:alpha val="43137"/>
                    </a:srgbClr>
                  </a:outerShdw>
                </a:effectLst>
                <a:cs typeface="+mn-cs"/>
              </a:rPr>
              <a:t>נספח 2 -כרטיסי אירועים</a:t>
            </a:r>
            <a:r>
              <a:rPr lang="he-IL" sz="3500" b="1" dirty="0">
                <a:cs typeface="+mn-cs"/>
              </a:rPr>
              <a:t/>
            </a:r>
            <a:br>
              <a:rPr lang="he-IL" sz="3500" b="1" dirty="0">
                <a:cs typeface="+mn-cs"/>
              </a:rPr>
            </a:br>
            <a:endParaRPr lang="en-US" sz="3500" b="1" dirty="0">
              <a:cs typeface="+mn-cs"/>
            </a:endParaRPr>
          </a:p>
        </p:txBody>
      </p:sp>
      <p:sp>
        <p:nvSpPr>
          <p:cNvPr id="3" name="Subtitle 2"/>
          <p:cNvSpPr>
            <a:spLocks noGrp="1"/>
          </p:cNvSpPr>
          <p:nvPr>
            <p:ph type="subTitle" idx="1"/>
          </p:nvPr>
        </p:nvSpPr>
        <p:spPr>
          <a:xfrm>
            <a:off x="1371600" y="987574"/>
            <a:ext cx="6400800" cy="1656184"/>
          </a:xfrm>
          <a:ln/>
        </p:spPr>
        <p:style>
          <a:lnRef idx="2">
            <a:schemeClr val="dk1"/>
          </a:lnRef>
          <a:fillRef idx="1">
            <a:schemeClr val="lt1"/>
          </a:fillRef>
          <a:effectRef idx="0">
            <a:schemeClr val="dk1"/>
          </a:effectRef>
          <a:fontRef idx="minor">
            <a:schemeClr val="dk1"/>
          </a:fontRef>
        </p:style>
        <p:txBody>
          <a:bodyPr>
            <a:noAutofit/>
          </a:bodyPr>
          <a:lstStyle/>
          <a:p>
            <a:r>
              <a:rPr lang="he-IL" sz="2000" u="sng" dirty="0">
                <a:solidFill>
                  <a:schemeClr val="tx1"/>
                </a:solidFill>
              </a:rPr>
              <a:t>קבוצת בטוח ברחוב</a:t>
            </a:r>
          </a:p>
          <a:p>
            <a:r>
              <a:rPr lang="he-IL" sz="2000" dirty="0">
                <a:solidFill>
                  <a:schemeClr val="tx1"/>
                </a:solidFill>
              </a:rPr>
              <a:t>"...נער בן 14 חגג שלשום בערב עם חבריו את סיום הלימודים ותחילת החופש הגדול. לפי עדויות שהגיעו למשטרה, החברים לחצו על הנער להוכיח להם כמה אמיץ הוא ועודדו אותו לטפס על עמוד תאורה..." </a:t>
            </a:r>
          </a:p>
          <a:p>
            <a:endParaRPr lang="en-US" sz="2000" dirty="0">
              <a:solidFill>
                <a:schemeClr val="tx1"/>
              </a:solidFill>
            </a:endParaRPr>
          </a:p>
        </p:txBody>
      </p:sp>
      <p:sp>
        <p:nvSpPr>
          <p:cNvPr id="4" name="TextBox 3"/>
          <p:cNvSpPr txBox="1"/>
          <p:nvPr/>
        </p:nvSpPr>
        <p:spPr>
          <a:xfrm>
            <a:off x="1403648" y="2715766"/>
            <a:ext cx="6336704" cy="1015663"/>
          </a:xfrm>
          <a:prstGeom prst="rect">
            <a:avLst/>
          </a:prstGeom>
          <a:ln/>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he-IL" sz="2000" u="sng" dirty="0">
                <a:solidFill>
                  <a:schemeClr val="tx1"/>
                </a:solidFill>
              </a:rPr>
              <a:t>קבוצת בטוח בבית</a:t>
            </a:r>
          </a:p>
          <a:p>
            <a:pPr algn="ctr"/>
            <a:r>
              <a:rPr lang="he-IL" sz="2000" dirty="0">
                <a:solidFill>
                  <a:schemeClr val="tx1"/>
                </a:solidFill>
              </a:rPr>
              <a:t>"...נראה כי הוא יצא מחדר האמבטיה על מנת לסייע לאביו לתלות את הנורות הצבעוניות בסוכה, וכאשר טיפס על הסולם..."</a:t>
            </a:r>
          </a:p>
        </p:txBody>
      </p:sp>
      <p:sp>
        <p:nvSpPr>
          <p:cNvPr id="5" name="TextBox 4"/>
          <p:cNvSpPr txBox="1"/>
          <p:nvPr/>
        </p:nvSpPr>
        <p:spPr>
          <a:xfrm>
            <a:off x="1403648" y="3867894"/>
            <a:ext cx="6336704" cy="1015663"/>
          </a:xfrm>
          <a:prstGeom prst="rect">
            <a:avLst/>
          </a:prstGeom>
          <a:ln/>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he-IL" sz="2000" u="sng" dirty="0">
                <a:solidFill>
                  <a:schemeClr val="tx1"/>
                </a:solidFill>
              </a:rPr>
              <a:t>קבוצת בטוח בבית הספר</a:t>
            </a:r>
          </a:p>
          <a:p>
            <a:pPr algn="ctr"/>
            <a:r>
              <a:rPr lang="he-IL" sz="2000" dirty="0">
                <a:solidFill>
                  <a:schemeClr val="tx1"/>
                </a:solidFill>
              </a:rPr>
              <a:t>"...אולם נראה כי מתקן המים החדש לא היה תקין. מיד כאשר הילד הראשון שהגיע למקום נגע בו..."</a:t>
            </a:r>
          </a:p>
        </p:txBody>
      </p:sp>
    </p:spTree>
    <p:extLst>
      <p:ext uri="{BB962C8B-B14F-4D97-AF65-F5344CB8AC3E}">
        <p14:creationId xmlns:p14="http://schemas.microsoft.com/office/powerpoint/2010/main" xmlns="" val="122007112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00000" y="389111"/>
            <a:ext cx="7772400" cy="1102519"/>
          </a:xfrm>
        </p:spPr>
        <p:txBody>
          <a:bodyPr/>
          <a:lstStyle/>
          <a:p>
            <a:r>
              <a:rPr lang="he-IL" sz="3600" b="1" dirty="0" smtClean="0">
                <a:solidFill>
                  <a:srgbClr val="FF0000"/>
                </a:solidFill>
                <a:effectLst>
                  <a:outerShdw blurRad="38100" dist="38100" dir="2700000" algn="tl">
                    <a:srgbClr val="000000">
                      <a:alpha val="43137"/>
                    </a:srgbClr>
                  </a:outerShdw>
                </a:effectLst>
                <a:cs typeface="+mn-cs"/>
              </a:rPr>
              <a:t>נספח 3</a:t>
            </a:r>
            <a:endParaRPr lang="en-US" sz="3600" b="1" dirty="0">
              <a:solidFill>
                <a:srgbClr val="FF0000"/>
              </a:solidFill>
              <a:effectLst>
                <a:outerShdw blurRad="38100" dist="38100" dir="2700000" algn="tl">
                  <a:srgbClr val="000000">
                    <a:alpha val="43137"/>
                  </a:srgbClr>
                </a:outerShdw>
              </a:effectLst>
              <a:cs typeface="+mn-cs"/>
            </a:endParaRPr>
          </a:p>
        </p:txBody>
      </p:sp>
      <p:sp>
        <p:nvSpPr>
          <p:cNvPr id="3" name="Subtitle 2"/>
          <p:cNvSpPr>
            <a:spLocks noGrp="1"/>
          </p:cNvSpPr>
          <p:nvPr>
            <p:ph type="subTitle" idx="1"/>
          </p:nvPr>
        </p:nvSpPr>
        <p:spPr>
          <a:xfrm>
            <a:off x="1259632" y="1131590"/>
            <a:ext cx="6656784" cy="3600400"/>
          </a:xfrm>
          <a:ln/>
        </p:spPr>
        <p:style>
          <a:lnRef idx="2">
            <a:schemeClr val="dk1"/>
          </a:lnRef>
          <a:fillRef idx="1">
            <a:schemeClr val="lt1"/>
          </a:fillRef>
          <a:effectRef idx="0">
            <a:schemeClr val="dk1"/>
          </a:effectRef>
          <a:fontRef idx="minor">
            <a:schemeClr val="dk1"/>
          </a:fontRef>
        </p:style>
        <p:txBody>
          <a:bodyPr>
            <a:noAutofit/>
          </a:bodyPr>
          <a:lstStyle/>
          <a:p>
            <a:pPr algn="r"/>
            <a:r>
              <a:rPr lang="he-IL" sz="1800" u="sng" dirty="0">
                <a:solidFill>
                  <a:schemeClr val="tx1"/>
                </a:solidFill>
              </a:rPr>
              <a:t>קבוצת בטוח ברחוב</a:t>
            </a:r>
          </a:p>
          <a:p>
            <a:pPr marL="342900" indent="-342900" algn="r">
              <a:buAutoNum type="arabicPeriod"/>
            </a:pPr>
            <a:r>
              <a:rPr lang="he-IL" sz="1800" dirty="0" smtClean="0">
                <a:solidFill>
                  <a:schemeClr val="tx1"/>
                </a:solidFill>
              </a:rPr>
              <a:t>"</a:t>
            </a:r>
            <a:r>
              <a:rPr lang="he-IL" sz="1800" dirty="0">
                <a:solidFill>
                  <a:schemeClr val="tx1"/>
                </a:solidFill>
              </a:rPr>
              <a:t>הנער, שהרגיש שמופעל עליו לחץ חברתי גדול ורצה להוכיח לחבריו שהוא אמיץ, טיפס לגובה של 15 מטר, התחשמל ומשם צנח מטה. מצבו </a:t>
            </a:r>
            <a:r>
              <a:rPr lang="he-IL" sz="1800" dirty="0" smtClean="0">
                <a:solidFill>
                  <a:schemeClr val="tx1"/>
                </a:solidFill>
              </a:rPr>
              <a:t>של הנער </a:t>
            </a:r>
            <a:r>
              <a:rPr lang="he-IL" sz="1800" dirty="0">
                <a:solidFill>
                  <a:schemeClr val="tx1"/>
                </a:solidFill>
              </a:rPr>
              <a:t>אנוש והוא מאושפז במחלקת טיפול נמרץ בבית החולים</a:t>
            </a:r>
            <a:r>
              <a:rPr lang="he-IL" sz="1800" dirty="0" smtClean="0">
                <a:solidFill>
                  <a:schemeClr val="tx1"/>
                </a:solidFill>
              </a:rPr>
              <a:t>"</a:t>
            </a:r>
          </a:p>
          <a:p>
            <a:pPr algn="r"/>
            <a:r>
              <a:rPr lang="he-IL" sz="1800" dirty="0" smtClean="0">
                <a:solidFill>
                  <a:schemeClr val="tx1"/>
                </a:solidFill>
              </a:rPr>
              <a:t>2</a:t>
            </a:r>
            <a:r>
              <a:rPr lang="he-IL" sz="1800" dirty="0">
                <a:solidFill>
                  <a:schemeClr val="tx1"/>
                </a:solidFill>
              </a:rPr>
              <a:t>. שאלות לדיון: מדוע הסתיים האירוע דוקא כך? מה הוביל לכך? האם וכיצד ניתן היה למנוע את התוצאה?</a:t>
            </a:r>
          </a:p>
          <a:p>
            <a:pPr algn="r"/>
            <a:r>
              <a:rPr lang="he-IL" sz="1800" dirty="0">
                <a:solidFill>
                  <a:schemeClr val="tx1"/>
                </a:solidFill>
              </a:rPr>
              <a:t>3. הגדירו כללי עשה/אל תעשה במקרים דומים</a:t>
            </a:r>
          </a:p>
          <a:p>
            <a:pPr algn="r"/>
            <a:r>
              <a:rPr lang="he-IL" sz="1800" dirty="0">
                <a:solidFill>
                  <a:schemeClr val="tx1"/>
                </a:solidFill>
              </a:rPr>
              <a:t>4. הכינו כרזה הכוללת את הסכנה ואת כללי ההתנהגות</a:t>
            </a:r>
          </a:p>
          <a:p>
            <a:pPr algn="r"/>
            <a:r>
              <a:rPr lang="he-IL" sz="1800" dirty="0">
                <a:solidFill>
                  <a:schemeClr val="tx1"/>
                </a:solidFill>
              </a:rPr>
              <a:t>5 הציגו למליאה את האירוע, את כללי ההתנהגות ואת הכרזה שעיצבתם</a:t>
            </a:r>
          </a:p>
          <a:p>
            <a:pPr algn="r"/>
            <a:endParaRPr lang="en-US" sz="1800" dirty="0">
              <a:solidFill>
                <a:schemeClr val="tx2">
                  <a:lumMod val="60000"/>
                  <a:lumOff val="40000"/>
                </a:schemeClr>
              </a:solidFill>
            </a:endParaRPr>
          </a:p>
        </p:txBody>
      </p:sp>
    </p:spTree>
    <p:extLst>
      <p:ext uri="{BB962C8B-B14F-4D97-AF65-F5344CB8AC3E}">
        <p14:creationId xmlns:p14="http://schemas.microsoft.com/office/powerpoint/2010/main" xmlns="" val="292464575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11560" y="411510"/>
            <a:ext cx="7772400" cy="1102519"/>
          </a:xfrm>
        </p:spPr>
        <p:txBody>
          <a:bodyPr/>
          <a:lstStyle/>
          <a:p>
            <a:r>
              <a:rPr lang="he-IL" sz="3600" b="1" dirty="0" smtClean="0">
                <a:solidFill>
                  <a:srgbClr val="FF0000"/>
                </a:solidFill>
                <a:effectLst>
                  <a:outerShdw blurRad="38100" dist="38100" dir="2700000" algn="tl">
                    <a:srgbClr val="000000">
                      <a:alpha val="43137"/>
                    </a:srgbClr>
                  </a:outerShdw>
                </a:effectLst>
                <a:cs typeface="+mn-cs"/>
              </a:rPr>
              <a:t>נספח 3- המשך</a:t>
            </a:r>
            <a:endParaRPr lang="en-US" sz="3600" b="1" dirty="0">
              <a:solidFill>
                <a:srgbClr val="FF0000"/>
              </a:solidFill>
              <a:effectLst>
                <a:outerShdw blurRad="38100" dist="38100" dir="2700000" algn="tl">
                  <a:srgbClr val="000000">
                    <a:alpha val="43137"/>
                  </a:srgbClr>
                </a:outerShdw>
              </a:effectLst>
              <a:cs typeface="+mn-cs"/>
            </a:endParaRPr>
          </a:p>
        </p:txBody>
      </p:sp>
      <p:sp>
        <p:nvSpPr>
          <p:cNvPr id="3" name="Subtitle 2"/>
          <p:cNvSpPr>
            <a:spLocks noGrp="1"/>
          </p:cNvSpPr>
          <p:nvPr>
            <p:ph type="subTitle" idx="1"/>
          </p:nvPr>
        </p:nvSpPr>
        <p:spPr>
          <a:xfrm>
            <a:off x="899592" y="1275606"/>
            <a:ext cx="7128792" cy="3240360"/>
          </a:xfrm>
          <a:ln/>
        </p:spPr>
        <p:style>
          <a:lnRef idx="2">
            <a:schemeClr val="dk1"/>
          </a:lnRef>
          <a:fillRef idx="1">
            <a:schemeClr val="lt1"/>
          </a:fillRef>
          <a:effectRef idx="0">
            <a:schemeClr val="dk1"/>
          </a:effectRef>
          <a:fontRef idx="minor">
            <a:schemeClr val="dk1"/>
          </a:fontRef>
        </p:style>
        <p:txBody>
          <a:bodyPr>
            <a:noAutofit/>
          </a:bodyPr>
          <a:lstStyle/>
          <a:p>
            <a:pPr algn="r"/>
            <a:r>
              <a:rPr lang="he-IL" sz="1800" u="sng" dirty="0">
                <a:solidFill>
                  <a:schemeClr val="tx1"/>
                </a:solidFill>
              </a:rPr>
              <a:t>קבוצת בטוח בבית</a:t>
            </a:r>
          </a:p>
          <a:p>
            <a:pPr algn="r"/>
            <a:r>
              <a:rPr lang="he-IL" sz="1800" dirty="0">
                <a:solidFill>
                  <a:schemeClr val="tx1"/>
                </a:solidFill>
              </a:rPr>
              <a:t>1. "הנער רץ יחף מהמקלחת לסייע לאביו שקרא לו. ברגליים יחפות וידיים לחות טיפס על הסולם, נגע בשרשרת הנורות ומיד התחשמל. הנער מאושפז בבית החולים במצב קשה. מכון התקנים מזהיר כי נורות אלו אינן עומדות בתקן ויש סכנה בשימוש בהן".</a:t>
            </a:r>
          </a:p>
          <a:p>
            <a:pPr algn="r"/>
            <a:r>
              <a:rPr lang="he-IL" sz="1800" dirty="0">
                <a:solidFill>
                  <a:schemeClr val="tx1"/>
                </a:solidFill>
              </a:rPr>
              <a:t>2. שאלות לדיון: מדוע הסתיים האירוע דוקא כך? מה הוביל לכך? האם וכיצד ניתן היה למנוע את התוצאה?</a:t>
            </a:r>
          </a:p>
          <a:p>
            <a:pPr algn="r"/>
            <a:r>
              <a:rPr lang="he-IL" sz="1800" dirty="0">
                <a:solidFill>
                  <a:schemeClr val="tx1"/>
                </a:solidFill>
              </a:rPr>
              <a:t>3. הגדירו כללי עשה/אל תעשה במקרים דומים</a:t>
            </a:r>
          </a:p>
          <a:p>
            <a:pPr algn="r"/>
            <a:r>
              <a:rPr lang="he-IL" sz="1800" dirty="0">
                <a:solidFill>
                  <a:schemeClr val="tx1"/>
                </a:solidFill>
              </a:rPr>
              <a:t>4. הכינו כרזה הכוללת את הסכנה ואת כללי ההתנהגות</a:t>
            </a:r>
          </a:p>
          <a:p>
            <a:pPr algn="r"/>
            <a:r>
              <a:rPr lang="he-IL" sz="1800" dirty="0">
                <a:solidFill>
                  <a:schemeClr val="tx1"/>
                </a:solidFill>
              </a:rPr>
              <a:t>5. הציגו למליאה את האירוע, את כללי ההתנהגות ואת הכרזה שעיצבתם</a:t>
            </a:r>
          </a:p>
        </p:txBody>
      </p:sp>
    </p:spTree>
    <p:extLst>
      <p:ext uri="{BB962C8B-B14F-4D97-AF65-F5344CB8AC3E}">
        <p14:creationId xmlns:p14="http://schemas.microsoft.com/office/powerpoint/2010/main" xmlns="" val="377875677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11560" y="389111"/>
            <a:ext cx="7772400" cy="1102519"/>
          </a:xfrm>
        </p:spPr>
        <p:txBody>
          <a:bodyPr/>
          <a:lstStyle/>
          <a:p>
            <a:r>
              <a:rPr lang="he-IL" sz="3600" b="1" dirty="0" smtClean="0">
                <a:solidFill>
                  <a:srgbClr val="FF0000"/>
                </a:solidFill>
                <a:effectLst>
                  <a:outerShdw blurRad="38100" dist="38100" dir="2700000" algn="tl">
                    <a:srgbClr val="000000">
                      <a:alpha val="43137"/>
                    </a:srgbClr>
                  </a:outerShdw>
                </a:effectLst>
                <a:cs typeface="+mn-cs"/>
              </a:rPr>
              <a:t>נספח 3-המשך</a:t>
            </a:r>
            <a:endParaRPr lang="en-US" sz="3600" b="1" dirty="0">
              <a:solidFill>
                <a:srgbClr val="FF0000"/>
              </a:solidFill>
              <a:effectLst>
                <a:outerShdw blurRad="38100" dist="38100" dir="2700000" algn="tl">
                  <a:srgbClr val="000000">
                    <a:alpha val="43137"/>
                  </a:srgbClr>
                </a:outerShdw>
              </a:effectLst>
              <a:cs typeface="+mn-cs"/>
            </a:endParaRPr>
          </a:p>
        </p:txBody>
      </p:sp>
      <p:sp>
        <p:nvSpPr>
          <p:cNvPr id="3" name="Subtitle 2"/>
          <p:cNvSpPr>
            <a:spLocks noGrp="1"/>
          </p:cNvSpPr>
          <p:nvPr>
            <p:ph type="subTitle" idx="1"/>
          </p:nvPr>
        </p:nvSpPr>
        <p:spPr>
          <a:xfrm>
            <a:off x="1123528" y="1131590"/>
            <a:ext cx="6832848" cy="3240360"/>
          </a:xfrm>
          <a:ln/>
        </p:spPr>
        <p:style>
          <a:lnRef idx="2">
            <a:schemeClr val="dk1"/>
          </a:lnRef>
          <a:fillRef idx="1">
            <a:schemeClr val="lt1"/>
          </a:fillRef>
          <a:effectRef idx="0">
            <a:schemeClr val="dk1"/>
          </a:effectRef>
          <a:fontRef idx="minor">
            <a:schemeClr val="dk1"/>
          </a:fontRef>
        </p:style>
        <p:txBody>
          <a:bodyPr>
            <a:noAutofit/>
          </a:bodyPr>
          <a:lstStyle/>
          <a:p>
            <a:pPr algn="r"/>
            <a:r>
              <a:rPr lang="he-IL" sz="1800" u="sng" dirty="0">
                <a:solidFill>
                  <a:schemeClr val="tx1"/>
                </a:solidFill>
              </a:rPr>
              <a:t>קבוצת בטוח בבית הספר</a:t>
            </a:r>
          </a:p>
          <a:p>
            <a:pPr algn="r"/>
            <a:r>
              <a:rPr lang="he-IL" sz="1800" dirty="0">
                <a:solidFill>
                  <a:schemeClr val="tx1"/>
                </a:solidFill>
              </a:rPr>
              <a:t>1. "מתקן השתייה החדש העביר זרם חשמלי בגלל תקלה במכשיר. הילד שניגש לשתות מהמתקן התחשמל. חברו שנחלץ לעזרתו התחשמל גם הוא. מורה שניגשה לסייע התחשמלה אף היא. למזלם, מורה </a:t>
            </a:r>
            <a:r>
              <a:rPr lang="he-IL" sz="1800" dirty="0" smtClean="0">
                <a:solidFill>
                  <a:schemeClr val="tx1"/>
                </a:solidFill>
              </a:rPr>
              <a:t>נוספת ניתקה </a:t>
            </a:r>
            <a:r>
              <a:rPr lang="he-IL" sz="1800" dirty="0">
                <a:solidFill>
                  <a:schemeClr val="tx1"/>
                </a:solidFill>
              </a:rPr>
              <a:t>מייד את הזרם. שלושתם מאושפזים במצב קשה.</a:t>
            </a:r>
          </a:p>
          <a:p>
            <a:pPr algn="r"/>
            <a:r>
              <a:rPr lang="he-IL" sz="1800" dirty="0">
                <a:solidFill>
                  <a:schemeClr val="tx1"/>
                </a:solidFill>
              </a:rPr>
              <a:t>2. שאלות לדיון: מדוע הסתיים האירוע דוקא כך? מה הוביל לכך? האם וכיצד ניתן היה למנוע את התוצאה?</a:t>
            </a:r>
          </a:p>
          <a:p>
            <a:pPr algn="r"/>
            <a:r>
              <a:rPr lang="he-IL" sz="1800" dirty="0">
                <a:solidFill>
                  <a:schemeClr val="tx1"/>
                </a:solidFill>
              </a:rPr>
              <a:t>3. הגדירו כללי עשה/אל תעשה במקרים דומים</a:t>
            </a:r>
          </a:p>
          <a:p>
            <a:pPr algn="r"/>
            <a:r>
              <a:rPr lang="he-IL" sz="1800" dirty="0">
                <a:solidFill>
                  <a:schemeClr val="tx1"/>
                </a:solidFill>
              </a:rPr>
              <a:t>4. הכינו כרזה הכוללת את הסכנה ואת כללי ההתנהגות</a:t>
            </a:r>
          </a:p>
          <a:p>
            <a:pPr algn="r"/>
            <a:r>
              <a:rPr lang="he-IL" sz="1800" dirty="0">
                <a:solidFill>
                  <a:schemeClr val="tx1"/>
                </a:solidFill>
              </a:rPr>
              <a:t>5. הציגו למליאה את האירוע, את כללי ההתנהגות ואת הכרזה שעיצבתם</a:t>
            </a:r>
          </a:p>
        </p:txBody>
      </p:sp>
    </p:spTree>
    <p:extLst>
      <p:ext uri="{BB962C8B-B14F-4D97-AF65-F5344CB8AC3E}">
        <p14:creationId xmlns:p14="http://schemas.microsoft.com/office/powerpoint/2010/main" xmlns="" val="105152566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483518"/>
            <a:ext cx="7772400" cy="720080"/>
          </a:xfrm>
        </p:spPr>
        <p:txBody>
          <a:bodyPr/>
          <a:lstStyle/>
          <a:p>
            <a:r>
              <a:rPr lang="he-IL" sz="3600" b="1" dirty="0" smtClean="0">
                <a:solidFill>
                  <a:srgbClr val="FF0000"/>
                </a:solidFill>
                <a:effectLst>
                  <a:outerShdw blurRad="38100" dist="38100" dir="2700000" algn="tl">
                    <a:srgbClr val="000000">
                      <a:alpha val="43137"/>
                    </a:srgbClr>
                  </a:outerShdw>
                </a:effectLst>
                <a:cs typeface="+mn-cs"/>
              </a:rPr>
              <a:t>לשימוש המורה</a:t>
            </a:r>
            <a:r>
              <a:rPr lang="en-US" sz="3600" b="1" dirty="0" smtClean="0">
                <a:solidFill>
                  <a:srgbClr val="FF0000"/>
                </a:solidFill>
                <a:effectLst>
                  <a:outerShdw blurRad="38100" dist="38100" dir="2700000" algn="tl">
                    <a:srgbClr val="000000">
                      <a:alpha val="43137"/>
                    </a:srgbClr>
                  </a:outerShdw>
                </a:effectLst>
                <a:cs typeface="+mn-cs"/>
              </a:rPr>
              <a:t/>
            </a:r>
            <a:br>
              <a:rPr lang="en-US" sz="3600" b="1" dirty="0" smtClean="0">
                <a:solidFill>
                  <a:srgbClr val="FF0000"/>
                </a:solidFill>
                <a:effectLst>
                  <a:outerShdw blurRad="38100" dist="38100" dir="2700000" algn="tl">
                    <a:srgbClr val="000000">
                      <a:alpha val="43137"/>
                    </a:srgbClr>
                  </a:outerShdw>
                </a:effectLst>
                <a:cs typeface="+mn-cs"/>
              </a:rPr>
            </a:br>
            <a:r>
              <a:rPr lang="he-IL" sz="4000" b="1" dirty="0">
                <a:solidFill>
                  <a:schemeClr val="accent6">
                    <a:lumMod val="75000"/>
                  </a:schemeClr>
                </a:solidFill>
                <a:cs typeface="+mn-cs"/>
              </a:rPr>
              <a:t/>
            </a:r>
            <a:br>
              <a:rPr lang="he-IL" sz="4000" b="1" dirty="0">
                <a:solidFill>
                  <a:schemeClr val="accent6">
                    <a:lumMod val="75000"/>
                  </a:schemeClr>
                </a:solidFill>
                <a:cs typeface="+mn-cs"/>
              </a:rPr>
            </a:br>
            <a:endParaRPr lang="en-US" sz="4000" b="1" dirty="0">
              <a:solidFill>
                <a:schemeClr val="accent6">
                  <a:lumMod val="75000"/>
                </a:schemeClr>
              </a:solidFill>
              <a:cs typeface="+mn-cs"/>
            </a:endParaRPr>
          </a:p>
        </p:txBody>
      </p:sp>
      <p:sp>
        <p:nvSpPr>
          <p:cNvPr id="3" name="Subtitle 2"/>
          <p:cNvSpPr>
            <a:spLocks noGrp="1"/>
          </p:cNvSpPr>
          <p:nvPr>
            <p:ph type="subTitle" idx="1"/>
          </p:nvPr>
        </p:nvSpPr>
        <p:spPr>
          <a:xfrm>
            <a:off x="899592" y="1131590"/>
            <a:ext cx="7416824" cy="3240360"/>
          </a:xfrm>
        </p:spPr>
        <p:txBody>
          <a:bodyPr>
            <a:noAutofit/>
          </a:bodyPr>
          <a:lstStyle/>
          <a:p>
            <a:pPr algn="r"/>
            <a:r>
              <a:rPr lang="he-IL" sz="1500" u="sng" dirty="0" smtClean="0">
                <a:solidFill>
                  <a:schemeClr val="tx1"/>
                </a:solidFill>
              </a:rPr>
              <a:t>עבודה בקבוצות- מהלך </a:t>
            </a:r>
            <a:r>
              <a:rPr lang="he-IL" sz="1500" u="sng" dirty="0">
                <a:solidFill>
                  <a:schemeClr val="tx1"/>
                </a:solidFill>
              </a:rPr>
              <a:t>הפעילות</a:t>
            </a:r>
            <a:r>
              <a:rPr lang="he-IL" sz="1500" u="sng" dirty="0" smtClean="0">
                <a:solidFill>
                  <a:schemeClr val="tx1"/>
                </a:solidFill>
              </a:rPr>
              <a:t>:</a:t>
            </a:r>
          </a:p>
          <a:p>
            <a:pPr algn="r"/>
            <a:r>
              <a:rPr lang="he-IL" sz="1500" dirty="0">
                <a:solidFill>
                  <a:schemeClr val="tx1"/>
                </a:solidFill>
              </a:rPr>
              <a:t>1.מחלקים את המשתתפים </a:t>
            </a:r>
            <a:r>
              <a:rPr lang="he-IL" sz="1500" dirty="0" smtClean="0">
                <a:solidFill>
                  <a:schemeClr val="tx1"/>
                </a:solidFill>
              </a:rPr>
              <a:t>ל4- </a:t>
            </a:r>
            <a:r>
              <a:rPr lang="he-IL" sz="1500" dirty="0">
                <a:solidFill>
                  <a:schemeClr val="tx1"/>
                </a:solidFill>
              </a:rPr>
              <a:t>קבוצות: קבוצה א- בטוח בבית, קבוצה ב- בטוח ברחוב, קבוצה ג- בטוח בבית הספר, קבוצה ד- יועצי בטיחות (שיתפצלו בין הקבוצות ויהוו מנחי קבוצה) </a:t>
            </a:r>
          </a:p>
          <a:p>
            <a:pPr algn="r"/>
            <a:r>
              <a:rPr lang="he-IL" sz="1500" dirty="0">
                <a:solidFill>
                  <a:schemeClr val="tx1"/>
                </a:solidFill>
              </a:rPr>
              <a:t>2.מצרפים לקבוצות א, ב, ו-ג נציגים מקבוצת יועצי הבטיחות. לכל יועץ נותנים "כרטיס יועץ" (נספח 1), שבעזרתו עליו לתת מידע ולייעץ לקבוצה במהלך ביצוע המשימה על ידי חברי הקבוצה.</a:t>
            </a:r>
          </a:p>
          <a:p>
            <a:pPr algn="r"/>
            <a:r>
              <a:rPr lang="he-IL" sz="1500" dirty="0">
                <a:solidFill>
                  <a:schemeClr val="tx1"/>
                </a:solidFill>
              </a:rPr>
              <a:t>3.נותנים לכל </a:t>
            </a:r>
            <a:r>
              <a:rPr lang="he-IL" sz="1500" dirty="0" smtClean="0">
                <a:solidFill>
                  <a:schemeClr val="tx1"/>
                </a:solidFill>
              </a:rPr>
              <a:t>קבוצה כרטיס אירוע </a:t>
            </a:r>
            <a:r>
              <a:rPr lang="he-IL" sz="1500" dirty="0">
                <a:solidFill>
                  <a:schemeClr val="tx1"/>
                </a:solidFill>
              </a:rPr>
              <a:t>(נספח </a:t>
            </a:r>
            <a:r>
              <a:rPr lang="he-IL" sz="1500" dirty="0" smtClean="0">
                <a:solidFill>
                  <a:schemeClr val="tx1"/>
                </a:solidFill>
              </a:rPr>
              <a:t>2- לגזור לכל קבוצה את החלק הרלוונטי) </a:t>
            </a:r>
            <a:r>
              <a:rPr lang="he-IL" sz="1500" dirty="0">
                <a:solidFill>
                  <a:schemeClr val="tx1"/>
                </a:solidFill>
              </a:rPr>
              <a:t>ומבקשים מחברי הקבוצה להשלים התחלה וסוף לאירוע המתואר בכרטיס. חברי הקבוצה ינסו להציע פתרונות לסיום האירוע. היועץ יבדוק בטבלה שלפניו אם הפתרונות בטיחותיים ויחד ינסו לגבש פתרון.</a:t>
            </a:r>
          </a:p>
          <a:p>
            <a:pPr algn="r"/>
            <a:r>
              <a:rPr lang="he-IL" sz="1500" dirty="0">
                <a:solidFill>
                  <a:schemeClr val="tx1"/>
                </a:solidFill>
              </a:rPr>
              <a:t>4.מבקשים מיועצי הבטיחות להקריא בקבוצות את המשכו של האירוע כפי שהוא התרחש (</a:t>
            </a:r>
            <a:r>
              <a:rPr lang="he-IL" sz="1500" dirty="0" smtClean="0">
                <a:solidFill>
                  <a:schemeClr val="tx1"/>
                </a:solidFill>
              </a:rPr>
              <a:t>נספח 3</a:t>
            </a:r>
            <a:r>
              <a:rPr lang="he-IL" sz="1500" dirty="0">
                <a:solidFill>
                  <a:schemeClr val="tx1"/>
                </a:solidFill>
              </a:rPr>
              <a:t>) ולנהל דיון בהתאם להנחיות שבכרטיס המשימה.</a:t>
            </a:r>
          </a:p>
          <a:p>
            <a:pPr algn="r"/>
            <a:r>
              <a:rPr lang="he-IL" sz="1500" dirty="0">
                <a:solidFill>
                  <a:schemeClr val="tx1"/>
                </a:solidFill>
              </a:rPr>
              <a:t>5.הקבוצה מכינה את התוצרים על פי כרטיס המשימה ומציגה אותו בפני הכיתה</a:t>
            </a:r>
          </a:p>
          <a:p>
            <a:pPr algn="r"/>
            <a:endParaRPr lang="he-IL" sz="1500" dirty="0" smtClean="0">
              <a:solidFill>
                <a:schemeClr val="tx1"/>
              </a:solidFill>
            </a:endParaRPr>
          </a:p>
          <a:p>
            <a:pPr algn="r"/>
            <a:endParaRPr lang="en-US" sz="1500" dirty="0">
              <a:solidFill>
                <a:schemeClr val="tx1"/>
              </a:solidFill>
            </a:endParaRPr>
          </a:p>
        </p:txBody>
      </p:sp>
      <p:sp>
        <p:nvSpPr>
          <p:cNvPr id="4" name="TextBox 3"/>
          <p:cNvSpPr txBox="1"/>
          <p:nvPr/>
        </p:nvSpPr>
        <p:spPr>
          <a:xfrm>
            <a:off x="899592" y="4587974"/>
            <a:ext cx="1944216" cy="369332"/>
          </a:xfrm>
          <a:prstGeom prst="rect">
            <a:avLst/>
          </a:prstGeom>
          <a:noFill/>
        </p:spPr>
        <p:txBody>
          <a:bodyPr wrap="square" rtlCol="0">
            <a:spAutoFit/>
          </a:bodyPr>
          <a:lstStyle/>
          <a:p>
            <a:pPr algn="l"/>
            <a:r>
              <a:rPr lang="he-IL" b="1" dirty="0" smtClean="0">
                <a:solidFill>
                  <a:schemeClr val="accent6">
                    <a:lumMod val="75000"/>
                  </a:schemeClr>
                </a:solidFill>
                <a:hlinkClick r:id="rId2" action="ppaction://hlinksldjump"/>
              </a:rPr>
              <a:t>חזרה למצגת**</a:t>
            </a:r>
            <a:endParaRPr lang="en-US" b="1" dirty="0">
              <a:solidFill>
                <a:schemeClr val="accent6">
                  <a:lumMod val="75000"/>
                </a:schemeClr>
              </a:solidFill>
            </a:endParaRPr>
          </a:p>
        </p:txBody>
      </p:sp>
    </p:spTree>
    <p:extLst>
      <p:ext uri="{BB962C8B-B14F-4D97-AF65-F5344CB8AC3E}">
        <p14:creationId xmlns:p14="http://schemas.microsoft.com/office/powerpoint/2010/main" xmlns="" val="9575265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92D050"/>
        </a:solidFill>
        <a:effectLst/>
      </p:bgPr>
    </p:bg>
    <p:spTree>
      <p:nvGrpSpPr>
        <p:cNvPr id="1" name=""/>
        <p:cNvGrpSpPr/>
        <p:nvPr/>
      </p:nvGrpSpPr>
      <p:grpSpPr>
        <a:xfrm>
          <a:off x="0" y="0"/>
          <a:ext cx="0" cy="0"/>
          <a:chOff x="0" y="0"/>
          <a:chExt cx="0" cy="0"/>
        </a:xfrm>
      </p:grpSpPr>
      <p:pic>
        <p:nvPicPr>
          <p:cNvPr id="20" name="Picture 12" descr="http://img1.wikia.nocookie.net/__cb20130313102434/trainstation/images/6/6d/Electricy_Pylon_V1.png"/>
          <p:cNvPicPr>
            <a:picLocks noChangeAspect="1" noChangeArrowheads="1"/>
          </p:cNvPicPr>
          <p:nvPr/>
        </p:nvPicPr>
        <p:blipFill>
          <a:blip r:embed="rId3" cstate="print"/>
          <a:srcRect/>
          <a:stretch>
            <a:fillRect/>
          </a:stretch>
        </p:blipFill>
        <p:spPr bwMode="auto">
          <a:xfrm>
            <a:off x="8028384" y="123478"/>
            <a:ext cx="2412347" cy="699542"/>
          </a:xfrm>
          <a:prstGeom prst="rect">
            <a:avLst/>
          </a:prstGeom>
          <a:noFill/>
        </p:spPr>
      </p:pic>
      <p:pic>
        <p:nvPicPr>
          <p:cNvPr id="19" name="Picture 12" descr="http://img1.wikia.nocookie.net/__cb20130313102434/trainstation/images/6/6d/Electricy_Pylon_V1.png"/>
          <p:cNvPicPr>
            <a:picLocks noChangeAspect="1" noChangeArrowheads="1"/>
          </p:cNvPicPr>
          <p:nvPr/>
        </p:nvPicPr>
        <p:blipFill>
          <a:blip r:embed="rId3" cstate="print"/>
          <a:srcRect/>
          <a:stretch>
            <a:fillRect/>
          </a:stretch>
        </p:blipFill>
        <p:spPr bwMode="auto">
          <a:xfrm>
            <a:off x="467544" y="144016"/>
            <a:ext cx="2412347" cy="699542"/>
          </a:xfrm>
          <a:prstGeom prst="rect">
            <a:avLst/>
          </a:prstGeom>
          <a:noFill/>
        </p:spPr>
      </p:pic>
      <p:pic>
        <p:nvPicPr>
          <p:cNvPr id="17" name="Picture 12" descr="http://img1.wikia.nocookie.net/__cb20130313102434/trainstation/images/6/6d/Electricy_Pylon_V1.png"/>
          <p:cNvPicPr>
            <a:picLocks noChangeAspect="1" noChangeArrowheads="1"/>
          </p:cNvPicPr>
          <p:nvPr/>
        </p:nvPicPr>
        <p:blipFill>
          <a:blip r:embed="rId3" cstate="print"/>
          <a:srcRect/>
          <a:stretch>
            <a:fillRect/>
          </a:stretch>
        </p:blipFill>
        <p:spPr bwMode="auto">
          <a:xfrm>
            <a:off x="0" y="144016"/>
            <a:ext cx="2412347" cy="699542"/>
          </a:xfrm>
          <a:prstGeom prst="rect">
            <a:avLst/>
          </a:prstGeom>
          <a:noFill/>
        </p:spPr>
      </p:pic>
      <p:sp>
        <p:nvSpPr>
          <p:cNvPr id="22" name="מלבן מעוגל 21"/>
          <p:cNvSpPr/>
          <p:nvPr/>
        </p:nvSpPr>
        <p:spPr>
          <a:xfrm>
            <a:off x="-108520" y="0"/>
            <a:ext cx="9252520" cy="6120680"/>
          </a:xfrm>
          <a:prstGeom prst="roundRect">
            <a:avLst>
              <a:gd name="adj" fmla="val 33693"/>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1268" name="AutoShape 4" descr="http://fc02.deviantart.net/fs71/f/2013/255/4/c/utility_poles_by_regus_ttef-d6m16w5.png"/>
          <p:cNvSpPr>
            <a:spLocks noChangeAspect="1" noChangeArrowheads="1"/>
          </p:cNvSpPr>
          <p:nvPr/>
        </p:nvSpPr>
        <p:spPr bwMode="auto">
          <a:xfrm>
            <a:off x="8926513" y="-136525"/>
            <a:ext cx="298450" cy="298450"/>
          </a:xfrm>
          <a:prstGeom prst="rect">
            <a:avLst/>
          </a:prstGeom>
          <a:noFill/>
        </p:spPr>
        <p:txBody>
          <a:bodyPr vert="horz" wrap="square" lIns="91440" tIns="45720" rIns="91440" bIns="45720" numCol="1" anchor="t" anchorCtr="0" compatLnSpc="1">
            <a:prstTxWarp prst="textNoShape">
              <a:avLst/>
            </a:prstTxWarp>
          </a:bodyPr>
          <a:lstStyle/>
          <a:p>
            <a:endParaRPr lang="he-IL"/>
          </a:p>
        </p:txBody>
      </p:sp>
      <p:pic>
        <p:nvPicPr>
          <p:cNvPr id="11270" name="Picture 6" descr="http://fc02.deviantart.net/fs71/f/2013/255/4/c/utility_poles_by_regus_ttef-d6m16w5.png"/>
          <p:cNvPicPr>
            <a:picLocks noChangeAspect="1" noChangeArrowheads="1"/>
          </p:cNvPicPr>
          <p:nvPr/>
        </p:nvPicPr>
        <p:blipFill>
          <a:blip r:embed="rId4" cstate="print"/>
          <a:srcRect/>
          <a:stretch>
            <a:fillRect/>
          </a:stretch>
        </p:blipFill>
        <p:spPr bwMode="auto">
          <a:xfrm>
            <a:off x="4716016" y="2355726"/>
            <a:ext cx="2798888" cy="1574375"/>
          </a:xfrm>
          <a:prstGeom prst="rect">
            <a:avLst/>
          </a:prstGeom>
          <a:noFill/>
        </p:spPr>
      </p:pic>
      <p:pic>
        <p:nvPicPr>
          <p:cNvPr id="18" name="Picture 6" descr="http://fc02.deviantart.net/fs71/f/2013/255/4/c/utility_poles_by_regus_ttef-d6m16w5.png"/>
          <p:cNvPicPr>
            <a:picLocks noChangeAspect="1" noChangeArrowheads="1"/>
          </p:cNvPicPr>
          <p:nvPr/>
        </p:nvPicPr>
        <p:blipFill>
          <a:blip r:embed="rId4" cstate="print"/>
          <a:srcRect/>
          <a:stretch>
            <a:fillRect/>
          </a:stretch>
        </p:blipFill>
        <p:spPr bwMode="auto">
          <a:xfrm flipH="1">
            <a:off x="1989136" y="2355726"/>
            <a:ext cx="2798888" cy="1574375"/>
          </a:xfrm>
          <a:prstGeom prst="rect">
            <a:avLst/>
          </a:prstGeom>
          <a:noFill/>
        </p:spPr>
      </p:pic>
      <p:sp>
        <p:nvSpPr>
          <p:cNvPr id="23" name="צורה חופשית 22"/>
          <p:cNvSpPr/>
          <p:nvPr/>
        </p:nvSpPr>
        <p:spPr>
          <a:xfrm>
            <a:off x="-108520" y="-1"/>
            <a:ext cx="9289032" cy="6244159"/>
          </a:xfrm>
          <a:custGeom>
            <a:avLst/>
            <a:gdLst>
              <a:gd name="connsiteX0" fmla="*/ 0 w 9289032"/>
              <a:gd name="connsiteY0" fmla="*/ 2013718 h 5976664"/>
              <a:gd name="connsiteX1" fmla="*/ 589806 w 9289032"/>
              <a:gd name="connsiteY1" fmla="*/ 589805 h 5976664"/>
              <a:gd name="connsiteX2" fmla="*/ 2013721 w 9289032"/>
              <a:gd name="connsiteY2" fmla="*/ 3 h 5976664"/>
              <a:gd name="connsiteX3" fmla="*/ 7275314 w 9289032"/>
              <a:gd name="connsiteY3" fmla="*/ 0 h 5976664"/>
              <a:gd name="connsiteX4" fmla="*/ 8699227 w 9289032"/>
              <a:gd name="connsiteY4" fmla="*/ 589806 h 5976664"/>
              <a:gd name="connsiteX5" fmla="*/ 9289029 w 9289032"/>
              <a:gd name="connsiteY5" fmla="*/ 2013721 h 5976664"/>
              <a:gd name="connsiteX6" fmla="*/ 9289032 w 9289032"/>
              <a:gd name="connsiteY6" fmla="*/ 3962946 h 5976664"/>
              <a:gd name="connsiteX7" fmla="*/ 8699227 w 9289032"/>
              <a:gd name="connsiteY7" fmla="*/ 5386860 h 5976664"/>
              <a:gd name="connsiteX8" fmla="*/ 7275313 w 9289032"/>
              <a:gd name="connsiteY8" fmla="*/ 5976664 h 5976664"/>
              <a:gd name="connsiteX9" fmla="*/ 2013718 w 9289032"/>
              <a:gd name="connsiteY9" fmla="*/ 5976664 h 5976664"/>
              <a:gd name="connsiteX10" fmla="*/ 589804 w 9289032"/>
              <a:gd name="connsiteY10" fmla="*/ 5386858 h 5976664"/>
              <a:gd name="connsiteX11" fmla="*/ 1 w 9289032"/>
              <a:gd name="connsiteY11" fmla="*/ 3962943 h 5976664"/>
              <a:gd name="connsiteX12" fmla="*/ 0 w 9289032"/>
              <a:gd name="connsiteY12" fmla="*/ 2013718 h 5976664"/>
              <a:gd name="connsiteX0" fmla="*/ 0 w 9289032"/>
              <a:gd name="connsiteY0" fmla="*/ 2209204 h 6172150"/>
              <a:gd name="connsiteX1" fmla="*/ 589806 w 9289032"/>
              <a:gd name="connsiteY1" fmla="*/ 785291 h 6172150"/>
              <a:gd name="connsiteX2" fmla="*/ 2013721 w 9289032"/>
              <a:gd name="connsiteY2" fmla="*/ 195489 h 6172150"/>
              <a:gd name="connsiteX3" fmla="*/ 7200800 w 9289032"/>
              <a:gd name="connsiteY3" fmla="*/ 0 h 6172150"/>
              <a:gd name="connsiteX4" fmla="*/ 8699227 w 9289032"/>
              <a:gd name="connsiteY4" fmla="*/ 785292 h 6172150"/>
              <a:gd name="connsiteX5" fmla="*/ 9289029 w 9289032"/>
              <a:gd name="connsiteY5" fmla="*/ 2209207 h 6172150"/>
              <a:gd name="connsiteX6" fmla="*/ 9289032 w 9289032"/>
              <a:gd name="connsiteY6" fmla="*/ 4158432 h 6172150"/>
              <a:gd name="connsiteX7" fmla="*/ 8699227 w 9289032"/>
              <a:gd name="connsiteY7" fmla="*/ 5582346 h 6172150"/>
              <a:gd name="connsiteX8" fmla="*/ 7275313 w 9289032"/>
              <a:gd name="connsiteY8" fmla="*/ 6172150 h 6172150"/>
              <a:gd name="connsiteX9" fmla="*/ 2013718 w 9289032"/>
              <a:gd name="connsiteY9" fmla="*/ 6172150 h 6172150"/>
              <a:gd name="connsiteX10" fmla="*/ 589804 w 9289032"/>
              <a:gd name="connsiteY10" fmla="*/ 5582344 h 6172150"/>
              <a:gd name="connsiteX11" fmla="*/ 1 w 9289032"/>
              <a:gd name="connsiteY11" fmla="*/ 4158429 h 6172150"/>
              <a:gd name="connsiteX12" fmla="*/ 0 w 9289032"/>
              <a:gd name="connsiteY12" fmla="*/ 2209204 h 6172150"/>
              <a:gd name="connsiteX0" fmla="*/ 0 w 9289032"/>
              <a:gd name="connsiteY0" fmla="*/ 2209205 h 6172151"/>
              <a:gd name="connsiteX1" fmla="*/ 589806 w 9289032"/>
              <a:gd name="connsiteY1" fmla="*/ 785292 h 6172151"/>
              <a:gd name="connsiteX2" fmla="*/ 2520280 w 9289032"/>
              <a:gd name="connsiteY2" fmla="*/ 1 h 6172151"/>
              <a:gd name="connsiteX3" fmla="*/ 7200800 w 9289032"/>
              <a:gd name="connsiteY3" fmla="*/ 1 h 6172151"/>
              <a:gd name="connsiteX4" fmla="*/ 8699227 w 9289032"/>
              <a:gd name="connsiteY4" fmla="*/ 785293 h 6172151"/>
              <a:gd name="connsiteX5" fmla="*/ 9289029 w 9289032"/>
              <a:gd name="connsiteY5" fmla="*/ 2209208 h 6172151"/>
              <a:gd name="connsiteX6" fmla="*/ 9289032 w 9289032"/>
              <a:gd name="connsiteY6" fmla="*/ 4158433 h 6172151"/>
              <a:gd name="connsiteX7" fmla="*/ 8699227 w 9289032"/>
              <a:gd name="connsiteY7" fmla="*/ 5582347 h 6172151"/>
              <a:gd name="connsiteX8" fmla="*/ 7275313 w 9289032"/>
              <a:gd name="connsiteY8" fmla="*/ 6172151 h 6172151"/>
              <a:gd name="connsiteX9" fmla="*/ 2013718 w 9289032"/>
              <a:gd name="connsiteY9" fmla="*/ 6172151 h 6172151"/>
              <a:gd name="connsiteX10" fmla="*/ 589804 w 9289032"/>
              <a:gd name="connsiteY10" fmla="*/ 5582345 h 6172151"/>
              <a:gd name="connsiteX11" fmla="*/ 1 w 9289032"/>
              <a:gd name="connsiteY11" fmla="*/ 4158430 h 6172151"/>
              <a:gd name="connsiteX12" fmla="*/ 0 w 9289032"/>
              <a:gd name="connsiteY12" fmla="*/ 2209205 h 6172151"/>
              <a:gd name="connsiteX0" fmla="*/ 0 w 9289032"/>
              <a:gd name="connsiteY0" fmla="*/ 2209205 h 6172151"/>
              <a:gd name="connsiteX1" fmla="*/ 589806 w 9289032"/>
              <a:gd name="connsiteY1" fmla="*/ 785292 h 6172151"/>
              <a:gd name="connsiteX2" fmla="*/ 2520280 w 9289032"/>
              <a:gd name="connsiteY2" fmla="*/ 1 h 6172151"/>
              <a:gd name="connsiteX3" fmla="*/ 7200800 w 9289032"/>
              <a:gd name="connsiteY3" fmla="*/ 1 h 6172151"/>
              <a:gd name="connsiteX4" fmla="*/ 8699227 w 9289032"/>
              <a:gd name="connsiteY4" fmla="*/ 785293 h 6172151"/>
              <a:gd name="connsiteX5" fmla="*/ 9289029 w 9289032"/>
              <a:gd name="connsiteY5" fmla="*/ 2209208 h 6172151"/>
              <a:gd name="connsiteX6" fmla="*/ 9289032 w 9289032"/>
              <a:gd name="connsiteY6" fmla="*/ 4158433 h 6172151"/>
              <a:gd name="connsiteX7" fmla="*/ 8699227 w 9289032"/>
              <a:gd name="connsiteY7" fmla="*/ 5582347 h 6172151"/>
              <a:gd name="connsiteX8" fmla="*/ 7275313 w 9289032"/>
              <a:gd name="connsiteY8" fmla="*/ 6172151 h 6172151"/>
              <a:gd name="connsiteX9" fmla="*/ 2013718 w 9289032"/>
              <a:gd name="connsiteY9" fmla="*/ 6172151 h 6172151"/>
              <a:gd name="connsiteX10" fmla="*/ 1008112 w 9289032"/>
              <a:gd name="connsiteY10" fmla="*/ 5308056 h 6172151"/>
              <a:gd name="connsiteX11" fmla="*/ 1 w 9289032"/>
              <a:gd name="connsiteY11" fmla="*/ 4158430 h 6172151"/>
              <a:gd name="connsiteX12" fmla="*/ 0 w 9289032"/>
              <a:gd name="connsiteY12" fmla="*/ 2209205 h 6172151"/>
              <a:gd name="connsiteX0" fmla="*/ 0 w 9289032"/>
              <a:gd name="connsiteY0" fmla="*/ 2209205 h 6172151"/>
              <a:gd name="connsiteX1" fmla="*/ 589806 w 9289032"/>
              <a:gd name="connsiteY1" fmla="*/ 785292 h 6172151"/>
              <a:gd name="connsiteX2" fmla="*/ 2520280 w 9289032"/>
              <a:gd name="connsiteY2" fmla="*/ 1 h 6172151"/>
              <a:gd name="connsiteX3" fmla="*/ 7200800 w 9289032"/>
              <a:gd name="connsiteY3" fmla="*/ 1 h 6172151"/>
              <a:gd name="connsiteX4" fmla="*/ 8699227 w 9289032"/>
              <a:gd name="connsiteY4" fmla="*/ 785293 h 6172151"/>
              <a:gd name="connsiteX5" fmla="*/ 9289029 w 9289032"/>
              <a:gd name="connsiteY5" fmla="*/ 2209208 h 6172151"/>
              <a:gd name="connsiteX6" fmla="*/ 9289032 w 9289032"/>
              <a:gd name="connsiteY6" fmla="*/ 4158433 h 6172151"/>
              <a:gd name="connsiteX7" fmla="*/ 8699227 w 9289032"/>
              <a:gd name="connsiteY7" fmla="*/ 5582347 h 6172151"/>
              <a:gd name="connsiteX8" fmla="*/ 7275313 w 9289032"/>
              <a:gd name="connsiteY8" fmla="*/ 6172151 h 6172151"/>
              <a:gd name="connsiteX9" fmla="*/ 2520280 w 9289032"/>
              <a:gd name="connsiteY9" fmla="*/ 5524080 h 6172151"/>
              <a:gd name="connsiteX10" fmla="*/ 1008112 w 9289032"/>
              <a:gd name="connsiteY10" fmla="*/ 5308056 h 6172151"/>
              <a:gd name="connsiteX11" fmla="*/ 1 w 9289032"/>
              <a:gd name="connsiteY11" fmla="*/ 4158430 h 6172151"/>
              <a:gd name="connsiteX12" fmla="*/ 0 w 9289032"/>
              <a:gd name="connsiteY12" fmla="*/ 2209205 h 6172151"/>
              <a:gd name="connsiteX0" fmla="*/ 0 w 9289032"/>
              <a:gd name="connsiteY0" fmla="*/ 2209205 h 6172151"/>
              <a:gd name="connsiteX1" fmla="*/ 589806 w 9289032"/>
              <a:gd name="connsiteY1" fmla="*/ 785292 h 6172151"/>
              <a:gd name="connsiteX2" fmla="*/ 2520280 w 9289032"/>
              <a:gd name="connsiteY2" fmla="*/ 1 h 6172151"/>
              <a:gd name="connsiteX3" fmla="*/ 7200800 w 9289032"/>
              <a:gd name="connsiteY3" fmla="*/ 1 h 6172151"/>
              <a:gd name="connsiteX4" fmla="*/ 8699227 w 9289032"/>
              <a:gd name="connsiteY4" fmla="*/ 785293 h 6172151"/>
              <a:gd name="connsiteX5" fmla="*/ 9289029 w 9289032"/>
              <a:gd name="connsiteY5" fmla="*/ 2209208 h 6172151"/>
              <a:gd name="connsiteX6" fmla="*/ 9289032 w 9289032"/>
              <a:gd name="connsiteY6" fmla="*/ 4158433 h 6172151"/>
              <a:gd name="connsiteX7" fmla="*/ 8699227 w 9289032"/>
              <a:gd name="connsiteY7" fmla="*/ 5582347 h 6172151"/>
              <a:gd name="connsiteX8" fmla="*/ 7275313 w 9289032"/>
              <a:gd name="connsiteY8" fmla="*/ 6172151 h 6172151"/>
              <a:gd name="connsiteX9" fmla="*/ 2520280 w 9289032"/>
              <a:gd name="connsiteY9" fmla="*/ 5524080 h 6172151"/>
              <a:gd name="connsiteX10" fmla="*/ 1224136 w 9289032"/>
              <a:gd name="connsiteY10" fmla="*/ 5143502 h 6172151"/>
              <a:gd name="connsiteX11" fmla="*/ 1008112 w 9289032"/>
              <a:gd name="connsiteY11" fmla="*/ 5308056 h 6172151"/>
              <a:gd name="connsiteX12" fmla="*/ 1 w 9289032"/>
              <a:gd name="connsiteY12" fmla="*/ 4158430 h 6172151"/>
              <a:gd name="connsiteX13" fmla="*/ 0 w 9289032"/>
              <a:gd name="connsiteY13" fmla="*/ 2209205 h 6172151"/>
              <a:gd name="connsiteX0" fmla="*/ 0 w 9289032"/>
              <a:gd name="connsiteY0" fmla="*/ 2209205 h 6172151"/>
              <a:gd name="connsiteX1" fmla="*/ 589806 w 9289032"/>
              <a:gd name="connsiteY1" fmla="*/ 785292 h 6172151"/>
              <a:gd name="connsiteX2" fmla="*/ 2520280 w 9289032"/>
              <a:gd name="connsiteY2" fmla="*/ 1 h 6172151"/>
              <a:gd name="connsiteX3" fmla="*/ 7200800 w 9289032"/>
              <a:gd name="connsiteY3" fmla="*/ 1 h 6172151"/>
              <a:gd name="connsiteX4" fmla="*/ 8699227 w 9289032"/>
              <a:gd name="connsiteY4" fmla="*/ 785293 h 6172151"/>
              <a:gd name="connsiteX5" fmla="*/ 9289029 w 9289032"/>
              <a:gd name="connsiteY5" fmla="*/ 2209208 h 6172151"/>
              <a:gd name="connsiteX6" fmla="*/ 9289032 w 9289032"/>
              <a:gd name="connsiteY6" fmla="*/ 4158433 h 6172151"/>
              <a:gd name="connsiteX7" fmla="*/ 8699227 w 9289032"/>
              <a:gd name="connsiteY7" fmla="*/ 5582347 h 6172151"/>
              <a:gd name="connsiteX8" fmla="*/ 7275313 w 9289032"/>
              <a:gd name="connsiteY8" fmla="*/ 6172151 h 6172151"/>
              <a:gd name="connsiteX9" fmla="*/ 2520280 w 9289032"/>
              <a:gd name="connsiteY9" fmla="*/ 5524080 h 6172151"/>
              <a:gd name="connsiteX10" fmla="*/ 1224136 w 9289032"/>
              <a:gd name="connsiteY10" fmla="*/ 5143502 h 6172151"/>
              <a:gd name="connsiteX11" fmla="*/ 864096 w 9289032"/>
              <a:gd name="connsiteY11" fmla="*/ 5143502 h 6172151"/>
              <a:gd name="connsiteX12" fmla="*/ 1 w 9289032"/>
              <a:gd name="connsiteY12" fmla="*/ 4158430 h 6172151"/>
              <a:gd name="connsiteX13" fmla="*/ 0 w 9289032"/>
              <a:gd name="connsiteY13" fmla="*/ 2209205 h 6172151"/>
              <a:gd name="connsiteX0" fmla="*/ 0 w 9289032"/>
              <a:gd name="connsiteY0" fmla="*/ 2209205 h 6172151"/>
              <a:gd name="connsiteX1" fmla="*/ 589806 w 9289032"/>
              <a:gd name="connsiteY1" fmla="*/ 785292 h 6172151"/>
              <a:gd name="connsiteX2" fmla="*/ 2520280 w 9289032"/>
              <a:gd name="connsiteY2" fmla="*/ 1 h 6172151"/>
              <a:gd name="connsiteX3" fmla="*/ 7200800 w 9289032"/>
              <a:gd name="connsiteY3" fmla="*/ 1 h 6172151"/>
              <a:gd name="connsiteX4" fmla="*/ 8699227 w 9289032"/>
              <a:gd name="connsiteY4" fmla="*/ 785293 h 6172151"/>
              <a:gd name="connsiteX5" fmla="*/ 9289029 w 9289032"/>
              <a:gd name="connsiteY5" fmla="*/ 2209208 h 6172151"/>
              <a:gd name="connsiteX6" fmla="*/ 9289032 w 9289032"/>
              <a:gd name="connsiteY6" fmla="*/ 4158433 h 6172151"/>
              <a:gd name="connsiteX7" fmla="*/ 8699227 w 9289032"/>
              <a:gd name="connsiteY7" fmla="*/ 5582347 h 6172151"/>
              <a:gd name="connsiteX8" fmla="*/ 7275313 w 9289032"/>
              <a:gd name="connsiteY8" fmla="*/ 6172151 h 6172151"/>
              <a:gd name="connsiteX9" fmla="*/ 2520280 w 9289032"/>
              <a:gd name="connsiteY9" fmla="*/ 5524080 h 6172151"/>
              <a:gd name="connsiteX10" fmla="*/ 1224136 w 9289032"/>
              <a:gd name="connsiteY10" fmla="*/ 5143502 h 6172151"/>
              <a:gd name="connsiteX11" fmla="*/ 864096 w 9289032"/>
              <a:gd name="connsiteY11" fmla="*/ 5143502 h 6172151"/>
              <a:gd name="connsiteX12" fmla="*/ 1 w 9289032"/>
              <a:gd name="connsiteY12" fmla="*/ 4158430 h 6172151"/>
              <a:gd name="connsiteX13" fmla="*/ 0 w 9289032"/>
              <a:gd name="connsiteY13" fmla="*/ 2209205 h 6172151"/>
              <a:gd name="connsiteX0" fmla="*/ 0 w 9289032"/>
              <a:gd name="connsiteY0" fmla="*/ 2209205 h 6172151"/>
              <a:gd name="connsiteX1" fmla="*/ 589806 w 9289032"/>
              <a:gd name="connsiteY1" fmla="*/ 785292 h 6172151"/>
              <a:gd name="connsiteX2" fmla="*/ 2520280 w 9289032"/>
              <a:gd name="connsiteY2" fmla="*/ 1 h 6172151"/>
              <a:gd name="connsiteX3" fmla="*/ 7200800 w 9289032"/>
              <a:gd name="connsiteY3" fmla="*/ 1 h 6172151"/>
              <a:gd name="connsiteX4" fmla="*/ 8699227 w 9289032"/>
              <a:gd name="connsiteY4" fmla="*/ 785293 h 6172151"/>
              <a:gd name="connsiteX5" fmla="*/ 9289029 w 9289032"/>
              <a:gd name="connsiteY5" fmla="*/ 2209208 h 6172151"/>
              <a:gd name="connsiteX6" fmla="*/ 9289032 w 9289032"/>
              <a:gd name="connsiteY6" fmla="*/ 4158433 h 6172151"/>
              <a:gd name="connsiteX7" fmla="*/ 8568952 w 9289032"/>
              <a:gd name="connsiteY7" fmla="*/ 4876008 h 6172151"/>
              <a:gd name="connsiteX8" fmla="*/ 7275313 w 9289032"/>
              <a:gd name="connsiteY8" fmla="*/ 6172151 h 6172151"/>
              <a:gd name="connsiteX9" fmla="*/ 2520280 w 9289032"/>
              <a:gd name="connsiteY9" fmla="*/ 5524080 h 6172151"/>
              <a:gd name="connsiteX10" fmla="*/ 1224136 w 9289032"/>
              <a:gd name="connsiteY10" fmla="*/ 5143502 h 6172151"/>
              <a:gd name="connsiteX11" fmla="*/ 864096 w 9289032"/>
              <a:gd name="connsiteY11" fmla="*/ 5143502 h 6172151"/>
              <a:gd name="connsiteX12" fmla="*/ 1 w 9289032"/>
              <a:gd name="connsiteY12" fmla="*/ 4158430 h 6172151"/>
              <a:gd name="connsiteX13" fmla="*/ 0 w 9289032"/>
              <a:gd name="connsiteY13" fmla="*/ 2209205 h 6172151"/>
              <a:gd name="connsiteX0" fmla="*/ 0 w 9289032"/>
              <a:gd name="connsiteY0" fmla="*/ 2209205 h 5524080"/>
              <a:gd name="connsiteX1" fmla="*/ 589806 w 9289032"/>
              <a:gd name="connsiteY1" fmla="*/ 785292 h 5524080"/>
              <a:gd name="connsiteX2" fmla="*/ 2520280 w 9289032"/>
              <a:gd name="connsiteY2" fmla="*/ 1 h 5524080"/>
              <a:gd name="connsiteX3" fmla="*/ 7200800 w 9289032"/>
              <a:gd name="connsiteY3" fmla="*/ 1 h 5524080"/>
              <a:gd name="connsiteX4" fmla="*/ 8699227 w 9289032"/>
              <a:gd name="connsiteY4" fmla="*/ 785293 h 5524080"/>
              <a:gd name="connsiteX5" fmla="*/ 9289029 w 9289032"/>
              <a:gd name="connsiteY5" fmla="*/ 2209208 h 5524080"/>
              <a:gd name="connsiteX6" fmla="*/ 9289032 w 9289032"/>
              <a:gd name="connsiteY6" fmla="*/ 4158433 h 5524080"/>
              <a:gd name="connsiteX7" fmla="*/ 8568952 w 9289032"/>
              <a:gd name="connsiteY7" fmla="*/ 4876008 h 5524080"/>
              <a:gd name="connsiteX8" fmla="*/ 6768752 w 9289032"/>
              <a:gd name="connsiteY8" fmla="*/ 5143502 h 5524080"/>
              <a:gd name="connsiteX9" fmla="*/ 2520280 w 9289032"/>
              <a:gd name="connsiteY9" fmla="*/ 5524080 h 5524080"/>
              <a:gd name="connsiteX10" fmla="*/ 1224136 w 9289032"/>
              <a:gd name="connsiteY10" fmla="*/ 5143502 h 5524080"/>
              <a:gd name="connsiteX11" fmla="*/ 864096 w 9289032"/>
              <a:gd name="connsiteY11" fmla="*/ 5143502 h 5524080"/>
              <a:gd name="connsiteX12" fmla="*/ 1 w 9289032"/>
              <a:gd name="connsiteY12" fmla="*/ 4158430 h 5524080"/>
              <a:gd name="connsiteX13" fmla="*/ 0 w 9289032"/>
              <a:gd name="connsiteY13" fmla="*/ 2209205 h 5524080"/>
              <a:gd name="connsiteX0" fmla="*/ 0 w 9289032"/>
              <a:gd name="connsiteY0" fmla="*/ 2209205 h 5253653"/>
              <a:gd name="connsiteX1" fmla="*/ 589806 w 9289032"/>
              <a:gd name="connsiteY1" fmla="*/ 785292 h 5253653"/>
              <a:gd name="connsiteX2" fmla="*/ 2520280 w 9289032"/>
              <a:gd name="connsiteY2" fmla="*/ 1 h 5253653"/>
              <a:gd name="connsiteX3" fmla="*/ 7200800 w 9289032"/>
              <a:gd name="connsiteY3" fmla="*/ 1 h 5253653"/>
              <a:gd name="connsiteX4" fmla="*/ 8699227 w 9289032"/>
              <a:gd name="connsiteY4" fmla="*/ 785293 h 5253653"/>
              <a:gd name="connsiteX5" fmla="*/ 9289029 w 9289032"/>
              <a:gd name="connsiteY5" fmla="*/ 2209208 h 5253653"/>
              <a:gd name="connsiteX6" fmla="*/ 9289032 w 9289032"/>
              <a:gd name="connsiteY6" fmla="*/ 4158433 h 5253653"/>
              <a:gd name="connsiteX7" fmla="*/ 8568952 w 9289032"/>
              <a:gd name="connsiteY7" fmla="*/ 4876008 h 5253653"/>
              <a:gd name="connsiteX8" fmla="*/ 6768752 w 9289032"/>
              <a:gd name="connsiteY8" fmla="*/ 5143502 h 5253653"/>
              <a:gd name="connsiteX9" fmla="*/ 2592288 w 9289032"/>
              <a:gd name="connsiteY9" fmla="*/ 5143502 h 5253653"/>
              <a:gd name="connsiteX10" fmla="*/ 1224136 w 9289032"/>
              <a:gd name="connsiteY10" fmla="*/ 5143502 h 5253653"/>
              <a:gd name="connsiteX11" fmla="*/ 864096 w 9289032"/>
              <a:gd name="connsiteY11" fmla="*/ 5143502 h 5253653"/>
              <a:gd name="connsiteX12" fmla="*/ 1 w 9289032"/>
              <a:gd name="connsiteY12" fmla="*/ 4158430 h 5253653"/>
              <a:gd name="connsiteX13" fmla="*/ 0 w 9289032"/>
              <a:gd name="connsiteY13" fmla="*/ 2209205 h 5253653"/>
              <a:gd name="connsiteX0" fmla="*/ 0 w 9289032"/>
              <a:gd name="connsiteY0" fmla="*/ 2209205 h 5253654"/>
              <a:gd name="connsiteX1" fmla="*/ 589806 w 9289032"/>
              <a:gd name="connsiteY1" fmla="*/ 785292 h 5253654"/>
              <a:gd name="connsiteX2" fmla="*/ 2520280 w 9289032"/>
              <a:gd name="connsiteY2" fmla="*/ 1 h 5253654"/>
              <a:gd name="connsiteX3" fmla="*/ 7200800 w 9289032"/>
              <a:gd name="connsiteY3" fmla="*/ 1 h 5253654"/>
              <a:gd name="connsiteX4" fmla="*/ 8699227 w 9289032"/>
              <a:gd name="connsiteY4" fmla="*/ 785293 h 5253654"/>
              <a:gd name="connsiteX5" fmla="*/ 9289029 w 9289032"/>
              <a:gd name="connsiteY5" fmla="*/ 2209208 h 5253654"/>
              <a:gd name="connsiteX6" fmla="*/ 9289032 w 9289032"/>
              <a:gd name="connsiteY6" fmla="*/ 4158433 h 5253654"/>
              <a:gd name="connsiteX7" fmla="*/ 8928992 w 9289032"/>
              <a:gd name="connsiteY7" fmla="*/ 4876009 h 5253654"/>
              <a:gd name="connsiteX8" fmla="*/ 6768752 w 9289032"/>
              <a:gd name="connsiteY8" fmla="*/ 5143502 h 5253654"/>
              <a:gd name="connsiteX9" fmla="*/ 2592288 w 9289032"/>
              <a:gd name="connsiteY9" fmla="*/ 5143502 h 5253654"/>
              <a:gd name="connsiteX10" fmla="*/ 1224136 w 9289032"/>
              <a:gd name="connsiteY10" fmla="*/ 5143502 h 5253654"/>
              <a:gd name="connsiteX11" fmla="*/ 864096 w 9289032"/>
              <a:gd name="connsiteY11" fmla="*/ 5143502 h 5253654"/>
              <a:gd name="connsiteX12" fmla="*/ 1 w 9289032"/>
              <a:gd name="connsiteY12" fmla="*/ 4158430 h 5253654"/>
              <a:gd name="connsiteX13" fmla="*/ 0 w 9289032"/>
              <a:gd name="connsiteY13" fmla="*/ 2209205 h 5253654"/>
              <a:gd name="connsiteX0" fmla="*/ 0 w 9289032"/>
              <a:gd name="connsiteY0" fmla="*/ 2209204 h 5253653"/>
              <a:gd name="connsiteX1" fmla="*/ 589806 w 9289032"/>
              <a:gd name="connsiteY1" fmla="*/ 785291 h 5253653"/>
              <a:gd name="connsiteX2" fmla="*/ 2232248 w 9289032"/>
              <a:gd name="connsiteY2" fmla="*/ 1 h 5253653"/>
              <a:gd name="connsiteX3" fmla="*/ 7200800 w 9289032"/>
              <a:gd name="connsiteY3" fmla="*/ 0 h 5253653"/>
              <a:gd name="connsiteX4" fmla="*/ 8699227 w 9289032"/>
              <a:gd name="connsiteY4" fmla="*/ 785292 h 5253653"/>
              <a:gd name="connsiteX5" fmla="*/ 9289029 w 9289032"/>
              <a:gd name="connsiteY5" fmla="*/ 2209207 h 5253653"/>
              <a:gd name="connsiteX6" fmla="*/ 9289032 w 9289032"/>
              <a:gd name="connsiteY6" fmla="*/ 4158432 h 5253653"/>
              <a:gd name="connsiteX7" fmla="*/ 8928992 w 9289032"/>
              <a:gd name="connsiteY7" fmla="*/ 4876008 h 5253653"/>
              <a:gd name="connsiteX8" fmla="*/ 6768752 w 9289032"/>
              <a:gd name="connsiteY8" fmla="*/ 5143501 h 5253653"/>
              <a:gd name="connsiteX9" fmla="*/ 2592288 w 9289032"/>
              <a:gd name="connsiteY9" fmla="*/ 5143501 h 5253653"/>
              <a:gd name="connsiteX10" fmla="*/ 1224136 w 9289032"/>
              <a:gd name="connsiteY10" fmla="*/ 5143501 h 5253653"/>
              <a:gd name="connsiteX11" fmla="*/ 864096 w 9289032"/>
              <a:gd name="connsiteY11" fmla="*/ 5143501 h 5253653"/>
              <a:gd name="connsiteX12" fmla="*/ 1 w 9289032"/>
              <a:gd name="connsiteY12" fmla="*/ 4158429 h 5253653"/>
              <a:gd name="connsiteX13" fmla="*/ 0 w 9289032"/>
              <a:gd name="connsiteY13" fmla="*/ 2209204 h 5253653"/>
              <a:gd name="connsiteX0" fmla="*/ 0 w 9289032"/>
              <a:gd name="connsiteY0" fmla="*/ 2209204 h 5253653"/>
              <a:gd name="connsiteX1" fmla="*/ 720080 w 9289032"/>
              <a:gd name="connsiteY1" fmla="*/ 649160 h 5253653"/>
              <a:gd name="connsiteX2" fmla="*/ 2232248 w 9289032"/>
              <a:gd name="connsiteY2" fmla="*/ 1 h 5253653"/>
              <a:gd name="connsiteX3" fmla="*/ 7200800 w 9289032"/>
              <a:gd name="connsiteY3" fmla="*/ 0 h 5253653"/>
              <a:gd name="connsiteX4" fmla="*/ 8699227 w 9289032"/>
              <a:gd name="connsiteY4" fmla="*/ 785292 h 5253653"/>
              <a:gd name="connsiteX5" fmla="*/ 9289029 w 9289032"/>
              <a:gd name="connsiteY5" fmla="*/ 2209207 h 5253653"/>
              <a:gd name="connsiteX6" fmla="*/ 9289032 w 9289032"/>
              <a:gd name="connsiteY6" fmla="*/ 4158432 h 5253653"/>
              <a:gd name="connsiteX7" fmla="*/ 8928992 w 9289032"/>
              <a:gd name="connsiteY7" fmla="*/ 4876008 h 5253653"/>
              <a:gd name="connsiteX8" fmla="*/ 6768752 w 9289032"/>
              <a:gd name="connsiteY8" fmla="*/ 5143501 h 5253653"/>
              <a:gd name="connsiteX9" fmla="*/ 2592288 w 9289032"/>
              <a:gd name="connsiteY9" fmla="*/ 5143501 h 5253653"/>
              <a:gd name="connsiteX10" fmla="*/ 1224136 w 9289032"/>
              <a:gd name="connsiteY10" fmla="*/ 5143501 h 5253653"/>
              <a:gd name="connsiteX11" fmla="*/ 864096 w 9289032"/>
              <a:gd name="connsiteY11" fmla="*/ 5143501 h 5253653"/>
              <a:gd name="connsiteX12" fmla="*/ 1 w 9289032"/>
              <a:gd name="connsiteY12" fmla="*/ 4158429 h 5253653"/>
              <a:gd name="connsiteX13" fmla="*/ 0 w 9289032"/>
              <a:gd name="connsiteY13" fmla="*/ 2209204 h 5253653"/>
              <a:gd name="connsiteX0" fmla="*/ 0 w 9289032"/>
              <a:gd name="connsiteY0" fmla="*/ 2209204 h 5253653"/>
              <a:gd name="connsiteX1" fmla="*/ 576064 w 9289032"/>
              <a:gd name="connsiteY1" fmla="*/ 709746 h 5253653"/>
              <a:gd name="connsiteX2" fmla="*/ 2232248 w 9289032"/>
              <a:gd name="connsiteY2" fmla="*/ 1 h 5253653"/>
              <a:gd name="connsiteX3" fmla="*/ 7200800 w 9289032"/>
              <a:gd name="connsiteY3" fmla="*/ 0 h 5253653"/>
              <a:gd name="connsiteX4" fmla="*/ 8699227 w 9289032"/>
              <a:gd name="connsiteY4" fmla="*/ 785292 h 5253653"/>
              <a:gd name="connsiteX5" fmla="*/ 9289029 w 9289032"/>
              <a:gd name="connsiteY5" fmla="*/ 2209207 h 5253653"/>
              <a:gd name="connsiteX6" fmla="*/ 9289032 w 9289032"/>
              <a:gd name="connsiteY6" fmla="*/ 4158432 h 5253653"/>
              <a:gd name="connsiteX7" fmla="*/ 8928992 w 9289032"/>
              <a:gd name="connsiteY7" fmla="*/ 4876008 h 5253653"/>
              <a:gd name="connsiteX8" fmla="*/ 6768752 w 9289032"/>
              <a:gd name="connsiteY8" fmla="*/ 5143501 h 5253653"/>
              <a:gd name="connsiteX9" fmla="*/ 2592288 w 9289032"/>
              <a:gd name="connsiteY9" fmla="*/ 5143501 h 5253653"/>
              <a:gd name="connsiteX10" fmla="*/ 1224136 w 9289032"/>
              <a:gd name="connsiteY10" fmla="*/ 5143501 h 5253653"/>
              <a:gd name="connsiteX11" fmla="*/ 864096 w 9289032"/>
              <a:gd name="connsiteY11" fmla="*/ 5143501 h 5253653"/>
              <a:gd name="connsiteX12" fmla="*/ 1 w 9289032"/>
              <a:gd name="connsiteY12" fmla="*/ 4158429 h 5253653"/>
              <a:gd name="connsiteX13" fmla="*/ 0 w 9289032"/>
              <a:gd name="connsiteY13" fmla="*/ 2209204 h 52536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9289032" h="5253653">
                <a:moveTo>
                  <a:pt x="0" y="2209204"/>
                </a:moveTo>
                <a:cubicBezTo>
                  <a:pt x="1" y="1675133"/>
                  <a:pt x="204023" y="1077946"/>
                  <a:pt x="576064" y="709746"/>
                </a:cubicBezTo>
                <a:cubicBezTo>
                  <a:pt x="948105" y="341546"/>
                  <a:pt x="1698177" y="0"/>
                  <a:pt x="2232248" y="1"/>
                </a:cubicBezTo>
                <a:lnTo>
                  <a:pt x="7200800" y="0"/>
                </a:lnTo>
                <a:cubicBezTo>
                  <a:pt x="7734871" y="1"/>
                  <a:pt x="8351189" y="417091"/>
                  <a:pt x="8699227" y="785292"/>
                </a:cubicBezTo>
                <a:cubicBezTo>
                  <a:pt x="9047265" y="1153493"/>
                  <a:pt x="9289030" y="1675136"/>
                  <a:pt x="9289029" y="2209207"/>
                </a:cubicBezTo>
                <a:cubicBezTo>
                  <a:pt x="9289030" y="2858949"/>
                  <a:pt x="9289031" y="3508690"/>
                  <a:pt x="9289032" y="4158432"/>
                </a:cubicBezTo>
                <a:lnTo>
                  <a:pt x="8928992" y="4876008"/>
                </a:lnTo>
                <a:cubicBezTo>
                  <a:pt x="8551346" y="5253653"/>
                  <a:pt x="7302823" y="5143501"/>
                  <a:pt x="6768752" y="5143501"/>
                </a:cubicBezTo>
                <a:lnTo>
                  <a:pt x="2592288" y="5143501"/>
                </a:lnTo>
                <a:lnTo>
                  <a:pt x="1224136" y="5143501"/>
                </a:lnTo>
                <a:cubicBezTo>
                  <a:pt x="972108" y="5107497"/>
                  <a:pt x="1010919" y="5123169"/>
                  <a:pt x="864096" y="5143501"/>
                </a:cubicBezTo>
                <a:cubicBezTo>
                  <a:pt x="660074" y="4979322"/>
                  <a:pt x="0" y="4692501"/>
                  <a:pt x="1" y="4158429"/>
                </a:cubicBezTo>
                <a:cubicBezTo>
                  <a:pt x="1" y="3508687"/>
                  <a:pt x="0" y="2858946"/>
                  <a:pt x="0" y="2209204"/>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4000" dirty="0">
              <a:solidFill>
                <a:schemeClr val="tx1"/>
              </a:solidFill>
              <a:latin typeface="Carmela" pitchFamily="2" charset="-79"/>
              <a:ea typeface="Carmela" pitchFamily="2" charset="-79"/>
            </a:endParaRPr>
          </a:p>
        </p:txBody>
      </p:sp>
      <p:pic>
        <p:nvPicPr>
          <p:cNvPr id="11272" name="Picture 8" descr="https://s3-eu-west-1.amazonaws.com/schooly/vitkin/vitkin/%D7%9E%D7%A0%D7%95%D7%A8%D7%94.png"/>
          <p:cNvPicPr>
            <a:picLocks noChangeAspect="1" noChangeArrowheads="1"/>
          </p:cNvPicPr>
          <p:nvPr/>
        </p:nvPicPr>
        <p:blipFill>
          <a:blip r:embed="rId5" cstate="print">
            <a:clrChange>
              <a:clrFrom>
                <a:srgbClr val="FFFFFF"/>
              </a:clrFrom>
              <a:clrTo>
                <a:srgbClr val="FFFFFF">
                  <a:alpha val="0"/>
                </a:srgbClr>
              </a:clrTo>
            </a:clrChange>
          </a:blip>
          <a:srcRect/>
          <a:stretch>
            <a:fillRect/>
          </a:stretch>
        </p:blipFill>
        <p:spPr bwMode="auto">
          <a:xfrm>
            <a:off x="8604448" y="4652553"/>
            <a:ext cx="360040" cy="490947"/>
          </a:xfrm>
          <a:prstGeom prst="rect">
            <a:avLst/>
          </a:prstGeom>
          <a:noFill/>
        </p:spPr>
      </p:pic>
      <p:sp>
        <p:nvSpPr>
          <p:cNvPr id="28" name="TextBox 27"/>
          <p:cNvSpPr txBox="1"/>
          <p:nvPr/>
        </p:nvSpPr>
        <p:spPr>
          <a:xfrm>
            <a:off x="5868144" y="4803998"/>
            <a:ext cx="4392488" cy="415498"/>
          </a:xfrm>
          <a:prstGeom prst="rect">
            <a:avLst/>
          </a:prstGeom>
          <a:noFill/>
        </p:spPr>
        <p:txBody>
          <a:bodyPr wrap="square" rtlCol="1">
            <a:spAutoFit/>
          </a:bodyPr>
          <a:lstStyle/>
          <a:p>
            <a:pPr algn="ctr"/>
            <a:r>
              <a:rPr lang="he-IL" sz="1200" b="1" spc="300" dirty="0" smtClean="0">
                <a:ln>
                  <a:solidFill>
                    <a:srgbClr val="FFCC00"/>
                  </a:solidFill>
                </a:ln>
                <a:solidFill>
                  <a:srgbClr val="FFCC00"/>
                </a:solidFill>
                <a:effectLst>
                  <a:outerShdw blurRad="38100" dist="38100" dir="2700000" algn="tl">
                    <a:srgbClr val="000000">
                      <a:alpha val="43137"/>
                    </a:srgbClr>
                  </a:outerShdw>
                </a:effectLst>
                <a:latin typeface="Arial Unicode MS" pitchFamily="34" charset="-128"/>
                <a:ea typeface="Arial Unicode MS" pitchFamily="34" charset="-128"/>
              </a:rPr>
              <a:t>נתיב האור </a:t>
            </a:r>
          </a:p>
          <a:p>
            <a:pPr algn="ctr"/>
            <a:r>
              <a:rPr lang="he-IL" sz="800" b="1" dirty="0" smtClean="0">
                <a:solidFill>
                  <a:schemeClr val="bg1">
                    <a:lumMod val="65000"/>
                  </a:schemeClr>
                </a:solidFill>
                <a:latin typeface="Arial Unicode MS" pitchFamily="34" charset="-128"/>
                <a:ea typeface="Arial Unicode MS" pitchFamily="34" charset="-128"/>
              </a:rPr>
              <a:t>דרך חיים נבונה בסביבת חשמל</a:t>
            </a:r>
            <a:endParaRPr lang="he-IL" sz="800" b="1" dirty="0">
              <a:solidFill>
                <a:schemeClr val="bg1">
                  <a:lumMod val="65000"/>
                </a:schemeClr>
              </a:solidFill>
              <a:latin typeface="Arial Unicode MS" pitchFamily="34" charset="-128"/>
              <a:ea typeface="Arial Unicode MS" pitchFamily="34" charset="-128"/>
            </a:endParaRPr>
          </a:p>
        </p:txBody>
      </p:sp>
      <p:sp>
        <p:nvSpPr>
          <p:cNvPr id="15" name="צורה חופשית 14"/>
          <p:cNvSpPr/>
          <p:nvPr/>
        </p:nvSpPr>
        <p:spPr>
          <a:xfrm>
            <a:off x="-108520" y="4082699"/>
            <a:ext cx="971600" cy="1080120"/>
          </a:xfrm>
          <a:custGeom>
            <a:avLst/>
            <a:gdLst>
              <a:gd name="connsiteX0" fmla="*/ 0 w 971600"/>
              <a:gd name="connsiteY0" fmla="*/ 1080120 h 1080120"/>
              <a:gd name="connsiteX1" fmla="*/ 0 w 971600"/>
              <a:gd name="connsiteY1" fmla="*/ 0 h 1080120"/>
              <a:gd name="connsiteX2" fmla="*/ 971600 w 971600"/>
              <a:gd name="connsiteY2" fmla="*/ 1080120 h 1080120"/>
              <a:gd name="connsiteX3" fmla="*/ 0 w 971600"/>
              <a:gd name="connsiteY3" fmla="*/ 1080120 h 1080120"/>
              <a:gd name="connsiteX0" fmla="*/ 0 w 971600"/>
              <a:gd name="connsiteY0" fmla="*/ 1080120 h 1080120"/>
              <a:gd name="connsiteX1" fmla="*/ 0 w 971600"/>
              <a:gd name="connsiteY1" fmla="*/ 0 h 1080120"/>
              <a:gd name="connsiteX2" fmla="*/ 323528 w 971600"/>
              <a:gd name="connsiteY2" fmla="*/ 740618 h 1080120"/>
              <a:gd name="connsiteX3" fmla="*/ 971600 w 971600"/>
              <a:gd name="connsiteY3" fmla="*/ 1080120 h 1080120"/>
              <a:gd name="connsiteX4" fmla="*/ 0 w 971600"/>
              <a:gd name="connsiteY4" fmla="*/ 1080120 h 1080120"/>
              <a:gd name="connsiteX0" fmla="*/ 0 w 971600"/>
              <a:gd name="connsiteY0" fmla="*/ 1080120 h 1080120"/>
              <a:gd name="connsiteX1" fmla="*/ 0 w 971600"/>
              <a:gd name="connsiteY1" fmla="*/ 0 h 1080120"/>
              <a:gd name="connsiteX2" fmla="*/ 251520 w 971600"/>
              <a:gd name="connsiteY2" fmla="*/ 596602 h 1080120"/>
              <a:gd name="connsiteX3" fmla="*/ 971600 w 971600"/>
              <a:gd name="connsiteY3" fmla="*/ 1080120 h 1080120"/>
              <a:gd name="connsiteX4" fmla="*/ 0 w 971600"/>
              <a:gd name="connsiteY4" fmla="*/ 1080120 h 108012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71600" h="1080120">
                <a:moveTo>
                  <a:pt x="0" y="1080120"/>
                </a:moveTo>
                <a:lnTo>
                  <a:pt x="0" y="0"/>
                </a:lnTo>
                <a:lnTo>
                  <a:pt x="251520" y="596602"/>
                </a:lnTo>
                <a:lnTo>
                  <a:pt x="971600" y="1080120"/>
                </a:lnTo>
                <a:lnTo>
                  <a:pt x="0" y="1080120"/>
                </a:lnTo>
                <a:close/>
              </a:path>
            </a:pathLst>
          </a:cu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6" name="ירח 15"/>
          <p:cNvSpPr/>
          <p:nvPr/>
        </p:nvSpPr>
        <p:spPr>
          <a:xfrm rot="19460853">
            <a:off x="107090" y="3675534"/>
            <a:ext cx="360868" cy="1844198"/>
          </a:xfrm>
          <a:prstGeom prst="moon">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21" name="צורה חופשית 20"/>
          <p:cNvSpPr/>
          <p:nvPr/>
        </p:nvSpPr>
        <p:spPr>
          <a:xfrm rot="17702571">
            <a:off x="5736302" y="2689073"/>
            <a:ext cx="8677138" cy="488901"/>
          </a:xfrm>
          <a:custGeom>
            <a:avLst/>
            <a:gdLst>
              <a:gd name="connsiteX0" fmla="*/ 0 w 3384376"/>
              <a:gd name="connsiteY0" fmla="*/ 0 h 267494"/>
              <a:gd name="connsiteX1" fmla="*/ 3384376 w 3384376"/>
              <a:gd name="connsiteY1" fmla="*/ 0 h 267494"/>
              <a:gd name="connsiteX2" fmla="*/ 3384376 w 3384376"/>
              <a:gd name="connsiteY2" fmla="*/ 267494 h 267494"/>
              <a:gd name="connsiteX3" fmla="*/ 0 w 3384376"/>
              <a:gd name="connsiteY3" fmla="*/ 267494 h 267494"/>
              <a:gd name="connsiteX4" fmla="*/ 0 w 3384376"/>
              <a:gd name="connsiteY4" fmla="*/ 0 h 267494"/>
              <a:gd name="connsiteX0" fmla="*/ 0 w 3528392"/>
              <a:gd name="connsiteY0" fmla="*/ 0 h 267494"/>
              <a:gd name="connsiteX1" fmla="*/ 3528392 w 3528392"/>
              <a:gd name="connsiteY1" fmla="*/ 0 h 267494"/>
              <a:gd name="connsiteX2" fmla="*/ 3528392 w 3528392"/>
              <a:gd name="connsiteY2" fmla="*/ 267494 h 267494"/>
              <a:gd name="connsiteX3" fmla="*/ 144016 w 3528392"/>
              <a:gd name="connsiteY3" fmla="*/ 267494 h 267494"/>
              <a:gd name="connsiteX4" fmla="*/ 0 w 3528392"/>
              <a:gd name="connsiteY4" fmla="*/ 0 h 267494"/>
              <a:gd name="connsiteX0" fmla="*/ 0 w 3528392"/>
              <a:gd name="connsiteY0" fmla="*/ 0 h 267494"/>
              <a:gd name="connsiteX1" fmla="*/ 3528392 w 3528392"/>
              <a:gd name="connsiteY1" fmla="*/ 0 h 267494"/>
              <a:gd name="connsiteX2" fmla="*/ 3528392 w 3528392"/>
              <a:gd name="connsiteY2" fmla="*/ 267494 h 267494"/>
              <a:gd name="connsiteX3" fmla="*/ 144016 w 3528392"/>
              <a:gd name="connsiteY3" fmla="*/ 267494 h 267494"/>
              <a:gd name="connsiteX4" fmla="*/ 0 w 3528392"/>
              <a:gd name="connsiteY4" fmla="*/ 0 h 267494"/>
              <a:gd name="connsiteX0" fmla="*/ 0 w 3528392"/>
              <a:gd name="connsiteY0" fmla="*/ 0 h 267494"/>
              <a:gd name="connsiteX1" fmla="*/ 3528392 w 3528392"/>
              <a:gd name="connsiteY1" fmla="*/ 0 h 267494"/>
              <a:gd name="connsiteX2" fmla="*/ 3528392 w 3528392"/>
              <a:gd name="connsiteY2" fmla="*/ 267494 h 267494"/>
              <a:gd name="connsiteX3" fmla="*/ 144016 w 3528392"/>
              <a:gd name="connsiteY3" fmla="*/ 267494 h 267494"/>
              <a:gd name="connsiteX4" fmla="*/ 0 w 3528392"/>
              <a:gd name="connsiteY4" fmla="*/ 0 h 267494"/>
              <a:gd name="connsiteX0" fmla="*/ 0 w 3528392"/>
              <a:gd name="connsiteY0" fmla="*/ 0 h 267494"/>
              <a:gd name="connsiteX1" fmla="*/ 3528392 w 3528392"/>
              <a:gd name="connsiteY1" fmla="*/ 0 h 267494"/>
              <a:gd name="connsiteX2" fmla="*/ 3528392 w 3528392"/>
              <a:gd name="connsiteY2" fmla="*/ 267494 h 267494"/>
              <a:gd name="connsiteX3" fmla="*/ 144016 w 3528392"/>
              <a:gd name="connsiteY3" fmla="*/ 267494 h 267494"/>
              <a:gd name="connsiteX4" fmla="*/ 0 w 3528392"/>
              <a:gd name="connsiteY4" fmla="*/ 0 h 267494"/>
              <a:gd name="connsiteX0" fmla="*/ 0 w 3528392"/>
              <a:gd name="connsiteY0" fmla="*/ 0 h 285850"/>
              <a:gd name="connsiteX1" fmla="*/ 3528392 w 3528392"/>
              <a:gd name="connsiteY1" fmla="*/ 0 h 285850"/>
              <a:gd name="connsiteX2" fmla="*/ 3528392 w 3528392"/>
              <a:gd name="connsiteY2" fmla="*/ 267494 h 285850"/>
              <a:gd name="connsiteX3" fmla="*/ 144016 w 3528392"/>
              <a:gd name="connsiteY3" fmla="*/ 267494 h 285850"/>
              <a:gd name="connsiteX4" fmla="*/ 0 w 3528392"/>
              <a:gd name="connsiteY4" fmla="*/ 0 h 285850"/>
              <a:gd name="connsiteX0" fmla="*/ 0 w 3528392"/>
              <a:gd name="connsiteY0" fmla="*/ 0 h 285850"/>
              <a:gd name="connsiteX1" fmla="*/ 3513727 w 3528392"/>
              <a:gd name="connsiteY1" fmla="*/ 0 h 285850"/>
              <a:gd name="connsiteX2" fmla="*/ 3528392 w 3528392"/>
              <a:gd name="connsiteY2" fmla="*/ 267494 h 285850"/>
              <a:gd name="connsiteX3" fmla="*/ 144016 w 3528392"/>
              <a:gd name="connsiteY3" fmla="*/ 267494 h 285850"/>
              <a:gd name="connsiteX4" fmla="*/ 0 w 3528392"/>
              <a:gd name="connsiteY4" fmla="*/ 0 h 285850"/>
              <a:gd name="connsiteX0" fmla="*/ 0 w 3513727"/>
              <a:gd name="connsiteY0" fmla="*/ 0 h 285850"/>
              <a:gd name="connsiteX1" fmla="*/ 3513727 w 3513727"/>
              <a:gd name="connsiteY1" fmla="*/ 0 h 285850"/>
              <a:gd name="connsiteX2" fmla="*/ 3412707 w 3513727"/>
              <a:gd name="connsiteY2" fmla="*/ 267494 h 285850"/>
              <a:gd name="connsiteX3" fmla="*/ 144016 w 3513727"/>
              <a:gd name="connsiteY3" fmla="*/ 267494 h 285850"/>
              <a:gd name="connsiteX4" fmla="*/ 0 w 3513727"/>
              <a:gd name="connsiteY4" fmla="*/ 0 h 285850"/>
              <a:gd name="connsiteX0" fmla="*/ 0 w 3513727"/>
              <a:gd name="connsiteY0" fmla="*/ 0 h 285850"/>
              <a:gd name="connsiteX1" fmla="*/ 3513727 w 3513727"/>
              <a:gd name="connsiteY1" fmla="*/ 0 h 285850"/>
              <a:gd name="connsiteX2" fmla="*/ 3412707 w 3513727"/>
              <a:gd name="connsiteY2" fmla="*/ 267494 h 285850"/>
              <a:gd name="connsiteX3" fmla="*/ 144016 w 3513727"/>
              <a:gd name="connsiteY3" fmla="*/ 267494 h 285850"/>
              <a:gd name="connsiteX4" fmla="*/ 0 w 3513727"/>
              <a:gd name="connsiteY4" fmla="*/ 0 h 285850"/>
              <a:gd name="connsiteX0" fmla="*/ 0 w 3600372"/>
              <a:gd name="connsiteY0" fmla="*/ 0 h 285850"/>
              <a:gd name="connsiteX1" fmla="*/ 3513727 w 3600372"/>
              <a:gd name="connsiteY1" fmla="*/ 0 h 285850"/>
              <a:gd name="connsiteX2" fmla="*/ 3513728 w 3600372"/>
              <a:gd name="connsiteY2" fmla="*/ 267494 h 285850"/>
              <a:gd name="connsiteX3" fmla="*/ 144016 w 3600372"/>
              <a:gd name="connsiteY3" fmla="*/ 267494 h 285850"/>
              <a:gd name="connsiteX4" fmla="*/ 0 w 3600372"/>
              <a:gd name="connsiteY4" fmla="*/ 0 h 285850"/>
              <a:gd name="connsiteX0" fmla="*/ 0 w 3600372"/>
              <a:gd name="connsiteY0" fmla="*/ 0 h 285850"/>
              <a:gd name="connsiteX1" fmla="*/ 3557314 w 3600372"/>
              <a:gd name="connsiteY1" fmla="*/ 0 h 285850"/>
              <a:gd name="connsiteX2" fmla="*/ 3513728 w 3600372"/>
              <a:gd name="connsiteY2" fmla="*/ 267494 h 285850"/>
              <a:gd name="connsiteX3" fmla="*/ 144016 w 3600372"/>
              <a:gd name="connsiteY3" fmla="*/ 267494 h 285850"/>
              <a:gd name="connsiteX4" fmla="*/ 0 w 3600372"/>
              <a:gd name="connsiteY4" fmla="*/ 0 h 285850"/>
              <a:gd name="connsiteX0" fmla="*/ 0 w 3542529"/>
              <a:gd name="connsiteY0" fmla="*/ 0 h 285850"/>
              <a:gd name="connsiteX1" fmla="*/ 3499471 w 3542529"/>
              <a:gd name="connsiteY1" fmla="*/ 0 h 285850"/>
              <a:gd name="connsiteX2" fmla="*/ 3455885 w 3542529"/>
              <a:gd name="connsiteY2" fmla="*/ 267494 h 285850"/>
              <a:gd name="connsiteX3" fmla="*/ 86173 w 3542529"/>
              <a:gd name="connsiteY3" fmla="*/ 267494 h 285850"/>
              <a:gd name="connsiteX4" fmla="*/ 0 w 3542529"/>
              <a:gd name="connsiteY4" fmla="*/ 0 h 285850"/>
              <a:gd name="connsiteX0" fmla="*/ 0 w 3542529"/>
              <a:gd name="connsiteY0" fmla="*/ 0 h 285850"/>
              <a:gd name="connsiteX1" fmla="*/ 3499471 w 3542529"/>
              <a:gd name="connsiteY1" fmla="*/ 0 h 285850"/>
              <a:gd name="connsiteX2" fmla="*/ 3455885 w 3542529"/>
              <a:gd name="connsiteY2" fmla="*/ 267494 h 285850"/>
              <a:gd name="connsiteX3" fmla="*/ 86173 w 3542529"/>
              <a:gd name="connsiteY3" fmla="*/ 267494 h 285850"/>
              <a:gd name="connsiteX4" fmla="*/ 0 w 3542529"/>
              <a:gd name="connsiteY4" fmla="*/ 0 h 285850"/>
              <a:gd name="connsiteX0" fmla="*/ 0 w 3542529"/>
              <a:gd name="connsiteY0" fmla="*/ 0 h 285850"/>
              <a:gd name="connsiteX1" fmla="*/ 3499471 w 3542529"/>
              <a:gd name="connsiteY1" fmla="*/ 0 h 285850"/>
              <a:gd name="connsiteX2" fmla="*/ 3455885 w 3542529"/>
              <a:gd name="connsiteY2" fmla="*/ 267494 h 285850"/>
              <a:gd name="connsiteX3" fmla="*/ 86173 w 3542529"/>
              <a:gd name="connsiteY3" fmla="*/ 267494 h 285850"/>
              <a:gd name="connsiteX4" fmla="*/ 0 w 3542529"/>
              <a:gd name="connsiteY4" fmla="*/ 0 h 285850"/>
              <a:gd name="connsiteX0" fmla="*/ 0 w 3542529"/>
              <a:gd name="connsiteY0" fmla="*/ 0 h 285850"/>
              <a:gd name="connsiteX1" fmla="*/ 3499471 w 3542529"/>
              <a:gd name="connsiteY1" fmla="*/ 0 h 285850"/>
              <a:gd name="connsiteX2" fmla="*/ 3455885 w 3542529"/>
              <a:gd name="connsiteY2" fmla="*/ 267494 h 285850"/>
              <a:gd name="connsiteX3" fmla="*/ 86173 w 3542529"/>
              <a:gd name="connsiteY3" fmla="*/ 267494 h 285850"/>
              <a:gd name="connsiteX4" fmla="*/ 0 w 3542529"/>
              <a:gd name="connsiteY4" fmla="*/ 0 h 285850"/>
              <a:gd name="connsiteX0" fmla="*/ 58236 w 3485080"/>
              <a:gd name="connsiteY0" fmla="*/ 307479 h 488901"/>
              <a:gd name="connsiteX1" fmla="*/ 3442022 w 3485080"/>
              <a:gd name="connsiteY1" fmla="*/ 0 h 488901"/>
              <a:gd name="connsiteX2" fmla="*/ 3398436 w 3485080"/>
              <a:gd name="connsiteY2" fmla="*/ 267494 h 488901"/>
              <a:gd name="connsiteX3" fmla="*/ 28724 w 3485080"/>
              <a:gd name="connsiteY3" fmla="*/ 267494 h 488901"/>
              <a:gd name="connsiteX4" fmla="*/ 58236 w 3485080"/>
              <a:gd name="connsiteY4" fmla="*/ 307479 h 488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85080" h="488901">
                <a:moveTo>
                  <a:pt x="58236" y="307479"/>
                </a:moveTo>
                <a:cubicBezTo>
                  <a:pt x="1047509" y="488901"/>
                  <a:pt x="2135403" y="285850"/>
                  <a:pt x="3442022" y="0"/>
                </a:cubicBezTo>
                <a:cubicBezTo>
                  <a:pt x="3408349" y="89165"/>
                  <a:pt x="3485080" y="64029"/>
                  <a:pt x="3398436" y="267494"/>
                </a:cubicBezTo>
                <a:lnTo>
                  <a:pt x="28724" y="267494"/>
                </a:lnTo>
                <a:cubicBezTo>
                  <a:pt x="0" y="178329"/>
                  <a:pt x="226037" y="472844"/>
                  <a:pt x="58236" y="307479"/>
                </a:cubicBezTo>
                <a:close/>
              </a:path>
            </a:pathLst>
          </a:cu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27" name="צורה חופשית 26"/>
          <p:cNvSpPr/>
          <p:nvPr/>
        </p:nvSpPr>
        <p:spPr>
          <a:xfrm>
            <a:off x="1187624" y="0"/>
            <a:ext cx="6768752" cy="267494"/>
          </a:xfrm>
          <a:custGeom>
            <a:avLst/>
            <a:gdLst>
              <a:gd name="connsiteX0" fmla="*/ 0 w 6552728"/>
              <a:gd name="connsiteY0" fmla="*/ 0 h 267494"/>
              <a:gd name="connsiteX1" fmla="*/ 6552728 w 6552728"/>
              <a:gd name="connsiteY1" fmla="*/ 0 h 267494"/>
              <a:gd name="connsiteX2" fmla="*/ 6552728 w 6552728"/>
              <a:gd name="connsiteY2" fmla="*/ 267494 h 267494"/>
              <a:gd name="connsiteX3" fmla="*/ 0 w 6552728"/>
              <a:gd name="connsiteY3" fmla="*/ 267494 h 267494"/>
              <a:gd name="connsiteX4" fmla="*/ 0 w 6552728"/>
              <a:gd name="connsiteY4" fmla="*/ 0 h 267494"/>
              <a:gd name="connsiteX0" fmla="*/ 0 w 6552728"/>
              <a:gd name="connsiteY0" fmla="*/ 0 h 267494"/>
              <a:gd name="connsiteX1" fmla="*/ 6120680 w 6552728"/>
              <a:gd name="connsiteY1" fmla="*/ 0 h 267494"/>
              <a:gd name="connsiteX2" fmla="*/ 6552728 w 6552728"/>
              <a:gd name="connsiteY2" fmla="*/ 267494 h 267494"/>
              <a:gd name="connsiteX3" fmla="*/ 0 w 6552728"/>
              <a:gd name="connsiteY3" fmla="*/ 267494 h 267494"/>
              <a:gd name="connsiteX4" fmla="*/ 0 w 6552728"/>
              <a:gd name="connsiteY4" fmla="*/ 0 h 267494"/>
              <a:gd name="connsiteX0" fmla="*/ 0 w 6552728"/>
              <a:gd name="connsiteY0" fmla="*/ 0 h 267494"/>
              <a:gd name="connsiteX1" fmla="*/ 5976664 w 6552728"/>
              <a:gd name="connsiteY1" fmla="*/ 0 h 267494"/>
              <a:gd name="connsiteX2" fmla="*/ 6552728 w 6552728"/>
              <a:gd name="connsiteY2" fmla="*/ 267494 h 267494"/>
              <a:gd name="connsiteX3" fmla="*/ 0 w 6552728"/>
              <a:gd name="connsiteY3" fmla="*/ 267494 h 267494"/>
              <a:gd name="connsiteX4" fmla="*/ 0 w 6552728"/>
              <a:gd name="connsiteY4" fmla="*/ 0 h 267494"/>
              <a:gd name="connsiteX0" fmla="*/ 0 w 6552728"/>
              <a:gd name="connsiteY0" fmla="*/ 0 h 267494"/>
              <a:gd name="connsiteX1" fmla="*/ 5904656 w 6552728"/>
              <a:gd name="connsiteY1" fmla="*/ 0 h 267494"/>
              <a:gd name="connsiteX2" fmla="*/ 6552728 w 6552728"/>
              <a:gd name="connsiteY2" fmla="*/ 267494 h 267494"/>
              <a:gd name="connsiteX3" fmla="*/ 0 w 6552728"/>
              <a:gd name="connsiteY3" fmla="*/ 267494 h 267494"/>
              <a:gd name="connsiteX4" fmla="*/ 0 w 6552728"/>
              <a:gd name="connsiteY4" fmla="*/ 0 h 267494"/>
              <a:gd name="connsiteX0" fmla="*/ 0 w 6552728"/>
              <a:gd name="connsiteY0" fmla="*/ 0 h 267494"/>
              <a:gd name="connsiteX1" fmla="*/ 5976664 w 6552728"/>
              <a:gd name="connsiteY1" fmla="*/ 0 h 267494"/>
              <a:gd name="connsiteX2" fmla="*/ 6552728 w 6552728"/>
              <a:gd name="connsiteY2" fmla="*/ 267494 h 267494"/>
              <a:gd name="connsiteX3" fmla="*/ 0 w 6552728"/>
              <a:gd name="connsiteY3" fmla="*/ 267494 h 267494"/>
              <a:gd name="connsiteX4" fmla="*/ 0 w 6552728"/>
              <a:gd name="connsiteY4" fmla="*/ 0 h 267494"/>
              <a:gd name="connsiteX0" fmla="*/ 288032 w 6552728"/>
              <a:gd name="connsiteY0" fmla="*/ 0 h 267494"/>
              <a:gd name="connsiteX1" fmla="*/ 5976664 w 6552728"/>
              <a:gd name="connsiteY1" fmla="*/ 0 h 267494"/>
              <a:gd name="connsiteX2" fmla="*/ 6552728 w 6552728"/>
              <a:gd name="connsiteY2" fmla="*/ 267494 h 267494"/>
              <a:gd name="connsiteX3" fmla="*/ 0 w 6552728"/>
              <a:gd name="connsiteY3" fmla="*/ 267494 h 267494"/>
              <a:gd name="connsiteX4" fmla="*/ 288032 w 6552728"/>
              <a:gd name="connsiteY4" fmla="*/ 0 h 267494"/>
              <a:gd name="connsiteX0" fmla="*/ 360040 w 6552728"/>
              <a:gd name="connsiteY0" fmla="*/ 0 h 267494"/>
              <a:gd name="connsiteX1" fmla="*/ 5976664 w 6552728"/>
              <a:gd name="connsiteY1" fmla="*/ 0 h 267494"/>
              <a:gd name="connsiteX2" fmla="*/ 6552728 w 6552728"/>
              <a:gd name="connsiteY2" fmla="*/ 267494 h 267494"/>
              <a:gd name="connsiteX3" fmla="*/ 0 w 6552728"/>
              <a:gd name="connsiteY3" fmla="*/ 267494 h 267494"/>
              <a:gd name="connsiteX4" fmla="*/ 360040 w 6552728"/>
              <a:gd name="connsiteY4" fmla="*/ 0 h 267494"/>
              <a:gd name="connsiteX0" fmla="*/ 400852 w 6593540"/>
              <a:gd name="connsiteY0" fmla="*/ 0 h 267494"/>
              <a:gd name="connsiteX1" fmla="*/ 6017476 w 6593540"/>
              <a:gd name="connsiteY1" fmla="*/ 0 h 267494"/>
              <a:gd name="connsiteX2" fmla="*/ 6593540 w 6593540"/>
              <a:gd name="connsiteY2" fmla="*/ 267494 h 267494"/>
              <a:gd name="connsiteX3" fmla="*/ 40812 w 6593540"/>
              <a:gd name="connsiteY3" fmla="*/ 267494 h 267494"/>
              <a:gd name="connsiteX4" fmla="*/ 400852 w 6593540"/>
              <a:gd name="connsiteY4" fmla="*/ 0 h 267494"/>
              <a:gd name="connsiteX0" fmla="*/ 504056 w 6696744"/>
              <a:gd name="connsiteY0" fmla="*/ 0 h 267494"/>
              <a:gd name="connsiteX1" fmla="*/ 6120680 w 6696744"/>
              <a:gd name="connsiteY1" fmla="*/ 0 h 267494"/>
              <a:gd name="connsiteX2" fmla="*/ 6696744 w 6696744"/>
              <a:gd name="connsiteY2" fmla="*/ 267494 h 267494"/>
              <a:gd name="connsiteX3" fmla="*/ 0 w 6696744"/>
              <a:gd name="connsiteY3" fmla="*/ 267494 h 267494"/>
              <a:gd name="connsiteX4" fmla="*/ 504056 w 6696744"/>
              <a:gd name="connsiteY4" fmla="*/ 0 h 2674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96744" h="267494">
                <a:moveTo>
                  <a:pt x="504056" y="0"/>
                </a:moveTo>
                <a:lnTo>
                  <a:pt x="6120680" y="0"/>
                </a:lnTo>
                <a:lnTo>
                  <a:pt x="6696744" y="267494"/>
                </a:lnTo>
                <a:lnTo>
                  <a:pt x="0" y="267494"/>
                </a:lnTo>
                <a:cubicBezTo>
                  <a:pt x="120013" y="178329"/>
                  <a:pt x="103204" y="212990"/>
                  <a:pt x="504056" y="0"/>
                </a:cubicBezTo>
                <a:close/>
              </a:path>
            </a:pathLst>
          </a:custGeom>
          <a:solidFill>
            <a:srgbClr val="002060">
              <a:alpha val="3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2" name="TextBox 1"/>
          <p:cNvSpPr txBox="1"/>
          <p:nvPr/>
        </p:nvSpPr>
        <p:spPr>
          <a:xfrm>
            <a:off x="683569" y="1059582"/>
            <a:ext cx="7560840" cy="1685846"/>
          </a:xfrm>
          <a:prstGeom prst="rect">
            <a:avLst/>
          </a:prstGeom>
          <a:noFill/>
        </p:spPr>
        <p:txBody>
          <a:bodyPr wrap="square" rtlCol="0">
            <a:spAutoFit/>
          </a:bodyPr>
          <a:lstStyle/>
          <a:p>
            <a:pPr marL="457200" indent="-457200">
              <a:lnSpc>
                <a:spcPct val="150000"/>
              </a:lnSpc>
              <a:buFont typeface="Arial" panose="020B0604020202020204" pitchFamily="34" charset="0"/>
              <a:buChar char="•"/>
            </a:pPr>
            <a:r>
              <a:rPr lang="he-IL" sz="2400" dirty="0">
                <a:solidFill>
                  <a:srgbClr val="002060"/>
                </a:solidFill>
              </a:rPr>
              <a:t>האם הרגשתם פעם זרם חשמלי</a:t>
            </a:r>
            <a:r>
              <a:rPr lang="he-IL" sz="2400" dirty="0" smtClean="0">
                <a:solidFill>
                  <a:srgbClr val="002060"/>
                </a:solidFill>
              </a:rPr>
              <a:t>?</a:t>
            </a:r>
          </a:p>
          <a:p>
            <a:pPr marL="457200" indent="-457200">
              <a:lnSpc>
                <a:spcPct val="150000"/>
              </a:lnSpc>
              <a:buFont typeface="Arial" panose="020B0604020202020204" pitchFamily="34" charset="0"/>
              <a:buChar char="•"/>
            </a:pPr>
            <a:r>
              <a:rPr lang="he-IL" sz="2400" dirty="0" smtClean="0">
                <a:solidFill>
                  <a:srgbClr val="002060"/>
                </a:solidFill>
              </a:rPr>
              <a:t>האם </a:t>
            </a:r>
            <a:r>
              <a:rPr lang="he-IL" sz="2400" dirty="0">
                <a:solidFill>
                  <a:srgbClr val="002060"/>
                </a:solidFill>
              </a:rPr>
              <a:t>שמעתם פעם על אדם שהתחשמל</a:t>
            </a:r>
            <a:r>
              <a:rPr lang="he-IL" sz="2400" dirty="0" smtClean="0">
                <a:solidFill>
                  <a:srgbClr val="002060"/>
                </a:solidFill>
              </a:rPr>
              <a:t>?</a:t>
            </a:r>
          </a:p>
          <a:p>
            <a:pPr marL="457200" indent="-457200">
              <a:lnSpc>
                <a:spcPct val="150000"/>
              </a:lnSpc>
              <a:buFont typeface="Arial" panose="020B0604020202020204" pitchFamily="34" charset="0"/>
              <a:buChar char="•"/>
            </a:pPr>
            <a:r>
              <a:rPr lang="he-IL" sz="2400" dirty="0" smtClean="0">
                <a:solidFill>
                  <a:srgbClr val="002060"/>
                </a:solidFill>
              </a:rPr>
              <a:t>אלו </a:t>
            </a:r>
            <a:r>
              <a:rPr lang="he-IL" sz="2400" dirty="0">
                <a:solidFill>
                  <a:srgbClr val="002060"/>
                </a:solidFill>
              </a:rPr>
              <a:t>כללי בטיחות בחשמל אתם מכירים?</a:t>
            </a:r>
          </a:p>
        </p:txBody>
      </p:sp>
      <p:pic>
        <p:nvPicPr>
          <p:cNvPr id="26" name="Picture 25" descr="5.PNG"/>
          <p:cNvPicPr>
            <a:picLocks noChangeAspect="1"/>
          </p:cNvPicPr>
          <p:nvPr/>
        </p:nvPicPr>
        <p:blipFill>
          <a:blip r:embed="rId6" cstate="print"/>
          <a:stretch>
            <a:fillRect/>
          </a:stretch>
        </p:blipFill>
        <p:spPr>
          <a:xfrm>
            <a:off x="899592" y="2715766"/>
            <a:ext cx="2661767" cy="2436829"/>
          </a:xfrm>
          <a:prstGeom prst="rect">
            <a:avLst/>
          </a:prstGeom>
        </p:spPr>
      </p:pic>
      <p:sp>
        <p:nvSpPr>
          <p:cNvPr id="24" name="TextBox 23"/>
          <p:cNvSpPr txBox="1"/>
          <p:nvPr/>
        </p:nvSpPr>
        <p:spPr>
          <a:xfrm>
            <a:off x="4355976" y="411510"/>
            <a:ext cx="3456384" cy="646331"/>
          </a:xfrm>
          <a:prstGeom prst="rect">
            <a:avLst/>
          </a:prstGeom>
          <a:noFill/>
        </p:spPr>
        <p:txBody>
          <a:bodyPr wrap="square" rtlCol="0">
            <a:spAutoFit/>
          </a:bodyPr>
          <a:lstStyle/>
          <a:p>
            <a:pPr algn="ctr"/>
            <a:r>
              <a:rPr lang="he-IL" sz="3600" b="1" dirty="0" smtClean="0">
                <a:solidFill>
                  <a:srgbClr val="FF0000"/>
                </a:solidFill>
                <a:effectLst>
                  <a:outerShdw blurRad="38100" dist="38100" dir="2700000" algn="tl">
                    <a:srgbClr val="000000">
                      <a:alpha val="43137"/>
                    </a:srgbClr>
                  </a:outerShdw>
                </a:effectLst>
              </a:rPr>
              <a:t>האם...?</a:t>
            </a:r>
            <a:endParaRPr lang="en-US" sz="3600" b="1" dirty="0">
              <a:solidFill>
                <a:srgbClr val="FF0000"/>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linds(horizont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linds(horizontal)">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blinds(horizontal)">
                                      <p:cBhvr>
                                        <p:cTn id="17"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3.PNG"/>
          <p:cNvPicPr>
            <a:picLocks noChangeAspect="1"/>
          </p:cNvPicPr>
          <p:nvPr/>
        </p:nvPicPr>
        <p:blipFill>
          <a:blip r:embed="rId2" cstate="print"/>
          <a:stretch>
            <a:fillRect/>
          </a:stretch>
        </p:blipFill>
        <p:spPr>
          <a:xfrm>
            <a:off x="5436096" y="1991770"/>
            <a:ext cx="3524742" cy="3172268"/>
          </a:xfrm>
          <a:prstGeom prst="rect">
            <a:avLst/>
          </a:prstGeom>
        </p:spPr>
      </p:pic>
      <p:sp>
        <p:nvSpPr>
          <p:cNvPr id="3" name="Subtitle 2"/>
          <p:cNvSpPr>
            <a:spLocks noGrp="1"/>
          </p:cNvSpPr>
          <p:nvPr>
            <p:ph type="subTitle" idx="1"/>
          </p:nvPr>
        </p:nvSpPr>
        <p:spPr>
          <a:xfrm>
            <a:off x="683568" y="1203598"/>
            <a:ext cx="7272808" cy="1512168"/>
          </a:xfrm>
        </p:spPr>
        <p:txBody>
          <a:bodyPr>
            <a:normAutofit fontScale="92500" lnSpcReduction="20000"/>
          </a:bodyPr>
          <a:lstStyle/>
          <a:p>
            <a:pPr>
              <a:lnSpc>
                <a:spcPct val="170000"/>
              </a:lnSpc>
            </a:pPr>
            <a:r>
              <a:rPr lang="he-IL" b="1" dirty="0">
                <a:solidFill>
                  <a:srgbClr val="002060"/>
                </a:solidFill>
              </a:rPr>
              <a:t>בממוצע כ-50 ילדים </a:t>
            </a:r>
            <a:r>
              <a:rPr lang="he-IL" b="1" dirty="0" smtClean="0">
                <a:solidFill>
                  <a:srgbClr val="002060"/>
                </a:solidFill>
              </a:rPr>
              <a:t>מתאשפזים בבתי החולים מידי חודש בשל תאונות בחשמל</a:t>
            </a:r>
            <a:endParaRPr lang="he-IL" b="1" dirty="0">
              <a:solidFill>
                <a:srgbClr val="002060"/>
              </a:solidFill>
            </a:endParaRPr>
          </a:p>
          <a:p>
            <a:endParaRPr lang="en-US" dirty="0"/>
          </a:p>
        </p:txBody>
      </p:sp>
      <p:sp>
        <p:nvSpPr>
          <p:cNvPr id="4" name="TextBox 3"/>
          <p:cNvSpPr txBox="1"/>
          <p:nvPr/>
        </p:nvSpPr>
        <p:spPr>
          <a:xfrm>
            <a:off x="2627784" y="555526"/>
            <a:ext cx="3744416" cy="646331"/>
          </a:xfrm>
          <a:prstGeom prst="rect">
            <a:avLst/>
          </a:prstGeom>
          <a:noFill/>
        </p:spPr>
        <p:txBody>
          <a:bodyPr wrap="square" rtlCol="0">
            <a:spAutoFit/>
          </a:bodyPr>
          <a:lstStyle/>
          <a:p>
            <a:pPr algn="ctr"/>
            <a:r>
              <a:rPr lang="he-IL" sz="3600" b="1" dirty="0" smtClean="0">
                <a:solidFill>
                  <a:srgbClr val="FF0000"/>
                </a:solidFill>
                <a:effectLst>
                  <a:outerShdw blurRad="38100" dist="38100" dir="2700000" algn="tl">
                    <a:srgbClr val="000000">
                      <a:alpha val="43137"/>
                    </a:srgbClr>
                  </a:outerShdw>
                </a:effectLst>
              </a:rPr>
              <a:t>הידעת?</a:t>
            </a:r>
            <a:endParaRPr lang="en-US" sz="3600" b="1" dirty="0">
              <a:solidFill>
                <a:srgbClr val="FF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xmlns="" val="172974834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כותרת משנה 2"/>
          <p:cNvSpPr>
            <a:spLocks noGrp="1"/>
          </p:cNvSpPr>
          <p:nvPr>
            <p:ph type="subTitle" idx="1"/>
          </p:nvPr>
        </p:nvSpPr>
        <p:spPr>
          <a:xfrm>
            <a:off x="899592" y="1275606"/>
            <a:ext cx="7200800" cy="3456384"/>
          </a:xfrm>
        </p:spPr>
        <p:txBody>
          <a:bodyPr>
            <a:noAutofit/>
          </a:bodyPr>
          <a:lstStyle/>
          <a:p>
            <a:pPr algn="r">
              <a:lnSpc>
                <a:spcPct val="150000"/>
              </a:lnSpc>
            </a:pPr>
            <a:r>
              <a:rPr lang="he-IL" sz="2400" dirty="0" smtClean="0">
                <a:solidFill>
                  <a:srgbClr val="002060"/>
                </a:solidFill>
              </a:rPr>
              <a:t>בפרק </a:t>
            </a:r>
            <a:r>
              <a:rPr lang="he-IL" sz="2400" dirty="0">
                <a:solidFill>
                  <a:srgbClr val="002060"/>
                </a:solidFill>
              </a:rPr>
              <a:t>הזה נעסוק בחשמל </a:t>
            </a:r>
            <a:r>
              <a:rPr lang="he-IL" sz="2400" dirty="0" smtClean="0">
                <a:solidFill>
                  <a:srgbClr val="002060"/>
                </a:solidFill>
              </a:rPr>
              <a:t>ובסכנותיו, </a:t>
            </a:r>
            <a:r>
              <a:rPr lang="he-IL" sz="2400" dirty="0" smtClean="0">
                <a:solidFill>
                  <a:srgbClr val="002060"/>
                </a:solidFill>
              </a:rPr>
              <a:t>נכיר </a:t>
            </a:r>
            <a:r>
              <a:rPr lang="he-IL" sz="2400" dirty="0">
                <a:solidFill>
                  <a:srgbClr val="002060"/>
                </a:solidFill>
              </a:rPr>
              <a:t>את כללי הבטיחות</a:t>
            </a:r>
          </a:p>
          <a:p>
            <a:pPr algn="r">
              <a:lnSpc>
                <a:spcPct val="150000"/>
              </a:lnSpc>
            </a:pPr>
            <a:r>
              <a:rPr lang="he-IL" sz="2400" dirty="0" smtClean="0">
                <a:solidFill>
                  <a:srgbClr val="002060"/>
                </a:solidFill>
              </a:rPr>
              <a:t>ונבין </a:t>
            </a:r>
            <a:r>
              <a:rPr lang="he-IL" sz="2400" dirty="0">
                <a:solidFill>
                  <a:srgbClr val="002060"/>
                </a:solidFill>
              </a:rPr>
              <a:t>כיצד להימנע מפגיעות בחשמל</a:t>
            </a:r>
          </a:p>
          <a:p>
            <a:pPr algn="r">
              <a:lnSpc>
                <a:spcPct val="150000"/>
              </a:lnSpc>
            </a:pPr>
            <a:endParaRPr lang="he-IL" sz="3600" dirty="0">
              <a:solidFill>
                <a:schemeClr val="tx1"/>
              </a:solidFill>
            </a:endParaRPr>
          </a:p>
        </p:txBody>
      </p:sp>
      <p:sp>
        <p:nvSpPr>
          <p:cNvPr id="4" name="TextBox 3"/>
          <p:cNvSpPr txBox="1"/>
          <p:nvPr/>
        </p:nvSpPr>
        <p:spPr>
          <a:xfrm>
            <a:off x="1331640" y="411510"/>
            <a:ext cx="6624736" cy="646331"/>
          </a:xfrm>
          <a:prstGeom prst="rect">
            <a:avLst/>
          </a:prstGeom>
          <a:noFill/>
        </p:spPr>
        <p:txBody>
          <a:bodyPr wrap="square" rtlCol="0">
            <a:spAutoFit/>
          </a:bodyPr>
          <a:lstStyle/>
          <a:p>
            <a:pPr algn="ctr"/>
            <a:r>
              <a:rPr lang="he-IL" sz="3600" b="1" dirty="0" smtClean="0">
                <a:solidFill>
                  <a:srgbClr val="FF0000"/>
                </a:solidFill>
                <a:effectLst>
                  <a:outerShdw blurRad="38100" dist="38100" dir="2700000" algn="tl">
                    <a:srgbClr val="000000">
                      <a:alpha val="43137"/>
                    </a:srgbClr>
                  </a:outerShdw>
                </a:effectLst>
              </a:rPr>
              <a:t>חושבים בטוח- ניתוח אירועים</a:t>
            </a:r>
            <a:endParaRPr lang="en-US" sz="3600" b="1" dirty="0">
              <a:solidFill>
                <a:srgbClr val="FF0000"/>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ctrTitle"/>
          </p:nvPr>
        </p:nvSpPr>
        <p:spPr>
          <a:xfrm>
            <a:off x="755576" y="411510"/>
            <a:ext cx="7772400" cy="1102519"/>
          </a:xfrm>
        </p:spPr>
        <p:txBody>
          <a:bodyPr/>
          <a:lstStyle/>
          <a:p>
            <a:r>
              <a:rPr lang="en-US" sz="4000" b="1" dirty="0" smtClean="0">
                <a:solidFill>
                  <a:srgbClr val="FF0000"/>
                </a:solidFill>
                <a:cs typeface="+mn-cs"/>
              </a:rPr>
              <a:t> </a:t>
            </a:r>
            <a:r>
              <a:rPr lang="he-IL" sz="3600" b="1" dirty="0" smtClean="0">
                <a:solidFill>
                  <a:srgbClr val="FF0000"/>
                </a:solidFill>
                <a:effectLst>
                  <a:outerShdw blurRad="38100" dist="38100" dir="2700000" algn="tl">
                    <a:srgbClr val="000000">
                      <a:alpha val="43137"/>
                    </a:srgbClr>
                  </a:outerShdw>
                </a:effectLst>
                <a:cs typeface="+mn-cs"/>
              </a:rPr>
              <a:t>פעילות ניתוח אירועי מקרה</a:t>
            </a:r>
            <a:endParaRPr lang="he-IL" sz="4000" b="1" dirty="0">
              <a:solidFill>
                <a:srgbClr val="FF0000"/>
              </a:solidFill>
              <a:effectLst>
                <a:outerShdw blurRad="38100" dist="38100" dir="2700000" algn="tl">
                  <a:srgbClr val="000000">
                    <a:alpha val="43137"/>
                  </a:srgbClr>
                </a:outerShdw>
              </a:effectLst>
              <a:cs typeface="+mn-cs"/>
            </a:endParaRPr>
          </a:p>
        </p:txBody>
      </p:sp>
      <p:sp>
        <p:nvSpPr>
          <p:cNvPr id="3" name="כותרת משנה 2"/>
          <p:cNvSpPr>
            <a:spLocks noGrp="1"/>
          </p:cNvSpPr>
          <p:nvPr>
            <p:ph type="subTitle" idx="1"/>
          </p:nvPr>
        </p:nvSpPr>
        <p:spPr>
          <a:xfrm>
            <a:off x="251520" y="1275606"/>
            <a:ext cx="8424936" cy="3024336"/>
          </a:xfrm>
        </p:spPr>
        <p:txBody>
          <a:bodyPr>
            <a:normAutofit fontScale="70000" lnSpcReduction="20000"/>
          </a:bodyPr>
          <a:lstStyle/>
          <a:p>
            <a:pPr algn="r"/>
            <a:r>
              <a:rPr lang="he-IL" dirty="0" smtClean="0">
                <a:solidFill>
                  <a:schemeClr val="tx1"/>
                </a:solidFill>
              </a:rPr>
              <a:t> </a:t>
            </a:r>
            <a:r>
              <a:rPr lang="he-IL" dirty="0" smtClean="0">
                <a:solidFill>
                  <a:srgbClr val="002060"/>
                </a:solidFill>
              </a:rPr>
              <a:t>הכיתה תתחלק ל-4 קבוצות:</a:t>
            </a:r>
          </a:p>
          <a:p>
            <a:pPr marL="514350" indent="-514350" algn="r">
              <a:buAutoNum type="arabicPeriod"/>
            </a:pPr>
            <a:r>
              <a:rPr lang="he-IL" dirty="0" smtClean="0">
                <a:solidFill>
                  <a:srgbClr val="002060"/>
                </a:solidFill>
              </a:rPr>
              <a:t>בטוח בבית</a:t>
            </a:r>
          </a:p>
          <a:p>
            <a:pPr marL="514350" indent="-514350" algn="r">
              <a:buAutoNum type="arabicPeriod"/>
            </a:pPr>
            <a:r>
              <a:rPr lang="he-IL" dirty="0" smtClean="0">
                <a:solidFill>
                  <a:srgbClr val="002060"/>
                </a:solidFill>
              </a:rPr>
              <a:t>בטוח בחוץ</a:t>
            </a:r>
          </a:p>
          <a:p>
            <a:pPr marL="514350" indent="-514350" algn="r">
              <a:buAutoNum type="arabicPeriod"/>
            </a:pPr>
            <a:r>
              <a:rPr lang="he-IL" dirty="0" smtClean="0">
                <a:solidFill>
                  <a:srgbClr val="002060"/>
                </a:solidFill>
              </a:rPr>
              <a:t>בטוח בבית הספר</a:t>
            </a:r>
          </a:p>
          <a:p>
            <a:pPr marL="514350" indent="-514350" algn="r">
              <a:buAutoNum type="arabicPeriod"/>
            </a:pPr>
            <a:r>
              <a:rPr lang="he-IL" dirty="0" smtClean="0">
                <a:solidFill>
                  <a:srgbClr val="002060"/>
                </a:solidFill>
              </a:rPr>
              <a:t>יועצי בטיחות</a:t>
            </a:r>
          </a:p>
          <a:p>
            <a:pPr algn="r"/>
            <a:r>
              <a:rPr lang="he-IL" dirty="0" smtClean="0">
                <a:solidFill>
                  <a:srgbClr val="002060"/>
                </a:solidFill>
              </a:rPr>
              <a:t>קבוצות 1-3</a:t>
            </a:r>
            <a:r>
              <a:rPr lang="he-IL" dirty="0" smtClean="0">
                <a:solidFill>
                  <a:srgbClr val="002060"/>
                </a:solidFill>
              </a:rPr>
              <a:t> תקבלנה </a:t>
            </a:r>
            <a:r>
              <a:rPr lang="he-IL" dirty="0" smtClean="0">
                <a:solidFill>
                  <a:srgbClr val="002060"/>
                </a:solidFill>
              </a:rPr>
              <a:t>כרטיס אירוע שעליה לקרוא ולכתוב לו </a:t>
            </a:r>
            <a:r>
              <a:rPr lang="he-IL" dirty="0" smtClean="0">
                <a:solidFill>
                  <a:srgbClr val="002060"/>
                </a:solidFill>
              </a:rPr>
              <a:t>התחלה (מה הוביל </a:t>
            </a:r>
            <a:r>
              <a:rPr lang="he-IL" dirty="0" smtClean="0">
                <a:solidFill>
                  <a:srgbClr val="002060"/>
                </a:solidFill>
              </a:rPr>
              <a:t>לאירוע </a:t>
            </a:r>
            <a:r>
              <a:rPr lang="he-IL" dirty="0" smtClean="0">
                <a:solidFill>
                  <a:srgbClr val="002060"/>
                </a:solidFill>
              </a:rPr>
              <a:t>הזה) וסיום (כיצד </a:t>
            </a:r>
            <a:r>
              <a:rPr lang="he-IL" dirty="0" smtClean="0">
                <a:solidFill>
                  <a:srgbClr val="002060"/>
                </a:solidFill>
              </a:rPr>
              <a:t>לדעתם הוא </a:t>
            </a:r>
            <a:r>
              <a:rPr lang="he-IL" dirty="0" smtClean="0">
                <a:solidFill>
                  <a:srgbClr val="002060"/>
                </a:solidFill>
              </a:rPr>
              <a:t>הסתיים).</a:t>
            </a:r>
            <a:endParaRPr lang="he-IL" dirty="0" smtClean="0">
              <a:solidFill>
                <a:srgbClr val="002060"/>
              </a:solidFill>
            </a:endParaRPr>
          </a:p>
          <a:p>
            <a:pPr algn="r"/>
            <a:r>
              <a:rPr lang="he-IL" dirty="0" smtClean="0">
                <a:solidFill>
                  <a:srgbClr val="002060"/>
                </a:solidFill>
              </a:rPr>
              <a:t>קבוצה מספר 4- יועצי </a:t>
            </a:r>
            <a:r>
              <a:rPr lang="he-IL" dirty="0" smtClean="0">
                <a:solidFill>
                  <a:srgbClr val="002060"/>
                </a:solidFill>
              </a:rPr>
              <a:t>הבטיחות יחולקו בין הקבוצות 1-3 וליוו אותם.</a:t>
            </a:r>
          </a:p>
          <a:p>
            <a:pPr algn="r"/>
            <a:r>
              <a:rPr lang="he-IL" dirty="0" smtClean="0">
                <a:solidFill>
                  <a:srgbClr val="002060"/>
                </a:solidFill>
              </a:rPr>
              <a:t>בהמשך תקבל הקבוצה כרטיס המשך ובו הנחיות נוספות.</a:t>
            </a:r>
            <a:endParaRPr lang="he-IL" dirty="0">
              <a:solidFill>
                <a:srgbClr val="002060"/>
              </a:solidFill>
            </a:endParaRPr>
          </a:p>
        </p:txBody>
      </p:sp>
      <p:sp>
        <p:nvSpPr>
          <p:cNvPr id="4" name="TextBox 3"/>
          <p:cNvSpPr txBox="1"/>
          <p:nvPr/>
        </p:nvSpPr>
        <p:spPr>
          <a:xfrm>
            <a:off x="899592" y="4443958"/>
            <a:ext cx="2304256" cy="369332"/>
          </a:xfrm>
          <a:prstGeom prst="rect">
            <a:avLst/>
          </a:prstGeom>
          <a:noFill/>
        </p:spPr>
        <p:txBody>
          <a:bodyPr wrap="square" rtlCol="0">
            <a:spAutoFit/>
          </a:bodyPr>
          <a:lstStyle/>
          <a:p>
            <a:pPr algn="l"/>
            <a:r>
              <a:rPr lang="he-IL" b="1" dirty="0" smtClean="0">
                <a:solidFill>
                  <a:schemeClr val="accent6">
                    <a:lumMod val="75000"/>
                  </a:schemeClr>
                </a:solidFill>
                <a:hlinkClick r:id="" action="ppaction://hlinkshowjump?jump=lastslide"/>
              </a:rPr>
              <a:t>לשימוש המורה**</a:t>
            </a:r>
            <a:endParaRPr lang="en-US" b="1" dirty="0">
              <a:solidFill>
                <a:schemeClr val="accent6">
                  <a:lumMod val="75000"/>
                </a:schemeClr>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275856" y="1275606"/>
            <a:ext cx="4460032" cy="2952328"/>
          </a:xfrm>
        </p:spPr>
        <p:txBody>
          <a:bodyPr/>
          <a:lstStyle/>
          <a:p>
            <a:r>
              <a:rPr lang="he-IL" sz="8800" b="1" dirty="0" smtClean="0">
                <a:solidFill>
                  <a:srgbClr val="FF0000"/>
                </a:solidFill>
                <a:effectLst>
                  <a:outerShdw blurRad="38100" dist="38100" dir="2700000" algn="tl">
                    <a:srgbClr val="000000">
                      <a:alpha val="43137"/>
                    </a:srgbClr>
                  </a:outerShdw>
                </a:effectLst>
                <a:cs typeface="+mn-cs"/>
              </a:rPr>
              <a:t>עבודה בקבוצות</a:t>
            </a:r>
            <a:endParaRPr lang="en-US" sz="8800" b="1" dirty="0">
              <a:solidFill>
                <a:srgbClr val="FF0000"/>
              </a:solidFill>
              <a:effectLst>
                <a:outerShdw blurRad="38100" dist="38100" dir="2700000" algn="tl">
                  <a:srgbClr val="000000">
                    <a:alpha val="43137"/>
                  </a:srgbClr>
                </a:outerShdw>
              </a:effectLst>
              <a:cs typeface="+mn-cs"/>
            </a:endParaRPr>
          </a:p>
        </p:txBody>
      </p:sp>
      <p:pic>
        <p:nvPicPr>
          <p:cNvPr id="3" name="Picture 2" descr="Capture 9.PNG"/>
          <p:cNvPicPr>
            <a:picLocks noChangeAspect="1"/>
          </p:cNvPicPr>
          <p:nvPr/>
        </p:nvPicPr>
        <p:blipFill>
          <a:blip r:embed="rId3" cstate="print"/>
          <a:srcRect r="-43" b="10966"/>
          <a:stretch>
            <a:fillRect/>
          </a:stretch>
        </p:blipFill>
        <p:spPr>
          <a:xfrm>
            <a:off x="1043608" y="1635646"/>
            <a:ext cx="1944216" cy="3528392"/>
          </a:xfrm>
          <a:prstGeom prst="rect">
            <a:avLst/>
          </a:prstGeom>
        </p:spPr>
      </p:pic>
    </p:spTree>
    <p:extLst>
      <p:ext uri="{BB962C8B-B14F-4D97-AF65-F5344CB8AC3E}">
        <p14:creationId xmlns:p14="http://schemas.microsoft.com/office/powerpoint/2010/main" xmlns="" val="128460651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27534"/>
            <a:ext cx="7772400" cy="1102519"/>
          </a:xfrm>
        </p:spPr>
        <p:txBody>
          <a:bodyPr/>
          <a:lstStyle/>
          <a:p>
            <a:r>
              <a:rPr lang="he-IL" sz="3600" b="1" dirty="0" smtClean="0">
                <a:solidFill>
                  <a:srgbClr val="FF0000"/>
                </a:solidFill>
                <a:effectLst>
                  <a:outerShdw blurRad="38100" dist="38100" dir="2700000" algn="tl">
                    <a:srgbClr val="000000">
                      <a:alpha val="43137"/>
                    </a:srgbClr>
                  </a:outerShdw>
                </a:effectLst>
                <a:cs typeface="+mn-cs"/>
              </a:rPr>
              <a:t>נקודות למחשבה...</a:t>
            </a:r>
            <a:endParaRPr lang="en-US" sz="3600" b="1" dirty="0">
              <a:solidFill>
                <a:srgbClr val="FF0000"/>
              </a:solidFill>
              <a:effectLst>
                <a:outerShdw blurRad="38100" dist="38100" dir="2700000" algn="tl">
                  <a:srgbClr val="000000">
                    <a:alpha val="43137"/>
                  </a:srgbClr>
                </a:outerShdw>
              </a:effectLst>
              <a:cs typeface="+mn-cs"/>
            </a:endParaRPr>
          </a:p>
        </p:txBody>
      </p:sp>
      <p:sp>
        <p:nvSpPr>
          <p:cNvPr id="3" name="Subtitle 2"/>
          <p:cNvSpPr>
            <a:spLocks noGrp="1"/>
          </p:cNvSpPr>
          <p:nvPr>
            <p:ph type="subTitle" idx="1"/>
          </p:nvPr>
        </p:nvSpPr>
        <p:spPr>
          <a:xfrm>
            <a:off x="2411760" y="1635646"/>
            <a:ext cx="6400800" cy="2736304"/>
          </a:xfrm>
        </p:spPr>
        <p:txBody>
          <a:bodyPr>
            <a:normAutofit/>
          </a:bodyPr>
          <a:lstStyle/>
          <a:p>
            <a:pPr algn="r">
              <a:lnSpc>
                <a:spcPct val="150000"/>
              </a:lnSpc>
              <a:buFont typeface="Arial" pitchFamily="34" charset="0"/>
              <a:buChar char="•"/>
            </a:pPr>
            <a:r>
              <a:rPr lang="he-IL" sz="2400" dirty="0" smtClean="0">
                <a:solidFill>
                  <a:srgbClr val="002060"/>
                </a:solidFill>
              </a:rPr>
              <a:t> מדוע </a:t>
            </a:r>
            <a:r>
              <a:rPr lang="he-IL" sz="2400" dirty="0">
                <a:solidFill>
                  <a:srgbClr val="002060"/>
                </a:solidFill>
              </a:rPr>
              <a:t>הסתיים האירוע דוקא כך</a:t>
            </a:r>
            <a:r>
              <a:rPr lang="he-IL" sz="2400" dirty="0" smtClean="0">
                <a:solidFill>
                  <a:srgbClr val="002060"/>
                </a:solidFill>
              </a:rPr>
              <a:t>?</a:t>
            </a:r>
          </a:p>
          <a:p>
            <a:pPr algn="r">
              <a:lnSpc>
                <a:spcPct val="150000"/>
              </a:lnSpc>
              <a:buFont typeface="Arial" pitchFamily="34" charset="0"/>
              <a:buChar char="•"/>
            </a:pPr>
            <a:r>
              <a:rPr lang="he-IL" sz="2400" dirty="0" smtClean="0">
                <a:solidFill>
                  <a:srgbClr val="002060"/>
                </a:solidFill>
              </a:rPr>
              <a:t> </a:t>
            </a:r>
            <a:r>
              <a:rPr lang="he-IL" sz="2400" dirty="0">
                <a:solidFill>
                  <a:srgbClr val="002060"/>
                </a:solidFill>
              </a:rPr>
              <a:t>מה הוביל לכך? </a:t>
            </a:r>
            <a:endParaRPr lang="he-IL" sz="2400" dirty="0" smtClean="0">
              <a:solidFill>
                <a:srgbClr val="002060"/>
              </a:solidFill>
            </a:endParaRPr>
          </a:p>
          <a:p>
            <a:pPr algn="r">
              <a:lnSpc>
                <a:spcPct val="150000"/>
              </a:lnSpc>
              <a:buFont typeface="Arial" pitchFamily="34" charset="0"/>
              <a:buChar char="•"/>
            </a:pPr>
            <a:r>
              <a:rPr lang="he-IL" sz="2400" dirty="0" smtClean="0">
                <a:solidFill>
                  <a:srgbClr val="002060"/>
                </a:solidFill>
              </a:rPr>
              <a:t> האם </a:t>
            </a:r>
            <a:r>
              <a:rPr lang="he-IL" sz="2400" dirty="0">
                <a:solidFill>
                  <a:srgbClr val="002060"/>
                </a:solidFill>
              </a:rPr>
              <a:t>וכיצד ניתן היה למנוע את התוצאה?</a:t>
            </a:r>
            <a:endParaRPr lang="en-US" sz="2400" dirty="0">
              <a:solidFill>
                <a:srgbClr val="002060"/>
              </a:solidFill>
            </a:endParaRPr>
          </a:p>
        </p:txBody>
      </p:sp>
      <p:pic>
        <p:nvPicPr>
          <p:cNvPr id="4" name="Picture 3" descr="Capture 11.PNG"/>
          <p:cNvPicPr>
            <a:picLocks noChangeAspect="1"/>
          </p:cNvPicPr>
          <p:nvPr/>
        </p:nvPicPr>
        <p:blipFill>
          <a:blip r:embed="rId3" cstate="print">
            <a:lum bright="30000"/>
          </a:blip>
          <a:stretch>
            <a:fillRect/>
          </a:stretch>
        </p:blipFill>
        <p:spPr>
          <a:xfrm>
            <a:off x="920610" y="1059582"/>
            <a:ext cx="1880303" cy="3621966"/>
          </a:xfrm>
          <a:prstGeom prst="rect">
            <a:avLst/>
          </a:prstGeom>
        </p:spPr>
      </p:pic>
    </p:spTree>
    <p:extLst>
      <p:ext uri="{BB962C8B-B14F-4D97-AF65-F5344CB8AC3E}">
        <p14:creationId xmlns:p14="http://schemas.microsoft.com/office/powerpoint/2010/main" xmlns="" val="39370836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39502"/>
            <a:ext cx="7772400" cy="1102519"/>
          </a:xfrm>
        </p:spPr>
        <p:txBody>
          <a:bodyPr/>
          <a:lstStyle/>
          <a:p>
            <a:r>
              <a:rPr lang="he-IL" sz="3600" b="1" dirty="0" smtClean="0">
                <a:solidFill>
                  <a:srgbClr val="FF0000"/>
                </a:solidFill>
                <a:effectLst>
                  <a:outerShdw blurRad="38100" dist="38100" dir="2700000" algn="tl">
                    <a:srgbClr val="000000">
                      <a:alpha val="43137"/>
                    </a:srgbClr>
                  </a:outerShdw>
                </a:effectLst>
                <a:cs typeface="+mn-cs"/>
              </a:rPr>
              <a:t>סיכום הפעילות</a:t>
            </a:r>
            <a:endParaRPr lang="en-US" sz="3600" b="1" dirty="0">
              <a:solidFill>
                <a:srgbClr val="FF0000"/>
              </a:solidFill>
              <a:effectLst>
                <a:outerShdw blurRad="38100" dist="38100" dir="2700000" algn="tl">
                  <a:srgbClr val="000000">
                    <a:alpha val="43137"/>
                  </a:srgbClr>
                </a:outerShdw>
              </a:effectLst>
              <a:cs typeface="+mn-cs"/>
            </a:endParaRPr>
          </a:p>
        </p:txBody>
      </p:sp>
      <p:sp>
        <p:nvSpPr>
          <p:cNvPr id="3" name="Subtitle 2"/>
          <p:cNvSpPr>
            <a:spLocks noGrp="1"/>
          </p:cNvSpPr>
          <p:nvPr>
            <p:ph type="subTitle" idx="1"/>
          </p:nvPr>
        </p:nvSpPr>
        <p:spPr>
          <a:xfrm>
            <a:off x="2123728" y="1131590"/>
            <a:ext cx="6400800" cy="3096344"/>
          </a:xfrm>
        </p:spPr>
        <p:txBody>
          <a:bodyPr>
            <a:noAutofit/>
          </a:bodyPr>
          <a:lstStyle/>
          <a:p>
            <a:pPr algn="r"/>
            <a:r>
              <a:rPr lang="he-IL" sz="2400" b="1" dirty="0" smtClean="0">
                <a:solidFill>
                  <a:srgbClr val="002060"/>
                </a:solidFill>
              </a:rPr>
              <a:t>איזה כלל חשוב לך ללמד </a:t>
            </a:r>
            <a:r>
              <a:rPr lang="he-IL" sz="2400" b="1" dirty="0" smtClean="0">
                <a:solidFill>
                  <a:srgbClr val="002060"/>
                </a:solidFill>
              </a:rPr>
              <a:t>אחרים</a:t>
            </a:r>
            <a:r>
              <a:rPr lang="he-IL" sz="2400" b="1" dirty="0" smtClean="0">
                <a:solidFill>
                  <a:srgbClr val="002060"/>
                </a:solidFill>
              </a:rPr>
              <a:t>?</a:t>
            </a:r>
            <a:endParaRPr lang="he-IL" sz="2400" b="1" dirty="0" smtClean="0">
              <a:solidFill>
                <a:srgbClr val="002060"/>
              </a:solidFill>
            </a:endParaRPr>
          </a:p>
          <a:p>
            <a:pPr algn="r"/>
            <a:endParaRPr lang="he-IL" sz="2400" dirty="0" smtClean="0">
              <a:solidFill>
                <a:srgbClr val="002060"/>
              </a:solidFill>
            </a:endParaRPr>
          </a:p>
          <a:p>
            <a:pPr algn="r"/>
            <a:r>
              <a:rPr lang="he-IL" sz="2400" dirty="0" smtClean="0">
                <a:solidFill>
                  <a:srgbClr val="002060"/>
                </a:solidFill>
              </a:rPr>
              <a:t>מתוך האירועים למדנו על כללי בטיחות בחשמל </a:t>
            </a:r>
            <a:r>
              <a:rPr lang="he-IL" sz="2400" dirty="0" smtClean="0">
                <a:solidFill>
                  <a:srgbClr val="002060"/>
                </a:solidFill>
              </a:rPr>
              <a:t>והשכלנו </a:t>
            </a:r>
            <a:r>
              <a:rPr lang="he-IL" sz="2400" dirty="0" smtClean="0">
                <a:solidFill>
                  <a:srgbClr val="002060"/>
                </a:solidFill>
              </a:rPr>
              <a:t>כיצד ניתן יהיה להימנע מפגיעות חשמל בעתיד</a:t>
            </a:r>
          </a:p>
          <a:p>
            <a:pPr algn="r"/>
            <a:endParaRPr lang="he-IL" sz="2400" b="1" dirty="0" smtClean="0">
              <a:solidFill>
                <a:schemeClr val="tx1"/>
              </a:solidFill>
            </a:endParaRPr>
          </a:p>
          <a:p>
            <a:r>
              <a:rPr lang="he-IL" b="1" dirty="0" smtClean="0">
                <a:solidFill>
                  <a:srgbClr val="FF0000"/>
                </a:solidFill>
                <a:effectLst>
                  <a:outerShdw blurRad="38100" dist="38100" dir="2700000" algn="tl">
                    <a:srgbClr val="000000">
                      <a:alpha val="43137"/>
                    </a:srgbClr>
                  </a:outerShdw>
                </a:effectLst>
              </a:rPr>
              <a:t>זכרו! חשמל זה לא משחק ילדים</a:t>
            </a:r>
            <a:endParaRPr lang="en-US" b="1" dirty="0">
              <a:solidFill>
                <a:srgbClr val="FF0000"/>
              </a:solidFill>
              <a:effectLst>
                <a:outerShdw blurRad="38100" dist="38100" dir="2700000" algn="tl">
                  <a:srgbClr val="000000">
                    <a:alpha val="43137"/>
                  </a:srgbClr>
                </a:outerShdw>
              </a:effectLst>
            </a:endParaRPr>
          </a:p>
        </p:txBody>
      </p:sp>
      <p:pic>
        <p:nvPicPr>
          <p:cNvPr id="4" name="Picture 3" descr="4.PNG"/>
          <p:cNvPicPr>
            <a:picLocks noChangeAspect="1"/>
          </p:cNvPicPr>
          <p:nvPr/>
        </p:nvPicPr>
        <p:blipFill>
          <a:blip r:embed="rId2" cstate="print"/>
          <a:stretch>
            <a:fillRect/>
          </a:stretch>
        </p:blipFill>
        <p:spPr>
          <a:xfrm>
            <a:off x="827585" y="2490210"/>
            <a:ext cx="1368151" cy="2107843"/>
          </a:xfrm>
          <a:prstGeom prst="rect">
            <a:avLst/>
          </a:prstGeom>
        </p:spPr>
      </p:pic>
    </p:spTree>
    <p:extLst>
      <p:ext uri="{BB962C8B-B14F-4D97-AF65-F5344CB8AC3E}">
        <p14:creationId xmlns:p14="http://schemas.microsoft.com/office/powerpoint/2010/main" xmlns="" val="38169197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blinds(horizontal)">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blinds(horizontal)">
                                      <p:cBhvr>
                                        <p:cTn id="1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39502"/>
            <a:ext cx="7772400" cy="1102519"/>
          </a:xfrm>
        </p:spPr>
        <p:txBody>
          <a:bodyPr/>
          <a:lstStyle/>
          <a:p>
            <a:pPr lvl="0">
              <a:spcBef>
                <a:spcPct val="20000"/>
              </a:spcBef>
            </a:pPr>
            <a:r>
              <a:rPr lang="he-IL" sz="3600" b="1" dirty="0">
                <a:solidFill>
                  <a:srgbClr val="FF0000"/>
                </a:solidFill>
                <a:effectLst>
                  <a:outerShdw blurRad="38100" dist="38100" dir="2700000" algn="tl">
                    <a:srgbClr val="000000">
                      <a:alpha val="43137"/>
                    </a:srgbClr>
                  </a:outerShdw>
                </a:effectLst>
                <a:ea typeface="+mn-ea"/>
                <a:cs typeface="Arial"/>
              </a:rPr>
              <a:t>נספח </a:t>
            </a:r>
            <a:r>
              <a:rPr lang="he-IL" sz="3600" b="1" dirty="0" smtClean="0">
                <a:solidFill>
                  <a:srgbClr val="FF0000"/>
                </a:solidFill>
                <a:effectLst>
                  <a:outerShdw blurRad="38100" dist="38100" dir="2700000" algn="tl">
                    <a:srgbClr val="000000">
                      <a:alpha val="43137"/>
                    </a:srgbClr>
                  </a:outerShdw>
                </a:effectLst>
                <a:ea typeface="+mn-ea"/>
                <a:cs typeface="Arial"/>
              </a:rPr>
              <a:t>1- כרטיס </a:t>
            </a:r>
            <a:r>
              <a:rPr lang="he-IL" sz="3600" b="1" dirty="0">
                <a:solidFill>
                  <a:srgbClr val="FF0000"/>
                </a:solidFill>
                <a:effectLst>
                  <a:outerShdw blurRad="38100" dist="38100" dir="2700000" algn="tl">
                    <a:srgbClr val="000000">
                      <a:alpha val="43137"/>
                    </a:srgbClr>
                  </a:outerShdw>
                </a:effectLst>
                <a:ea typeface="+mn-ea"/>
                <a:cs typeface="Arial"/>
              </a:rPr>
              <a:t>יועץ</a:t>
            </a:r>
            <a:br>
              <a:rPr lang="he-IL" sz="3600" b="1" dirty="0">
                <a:solidFill>
                  <a:srgbClr val="FF0000"/>
                </a:solidFill>
                <a:effectLst>
                  <a:outerShdw blurRad="38100" dist="38100" dir="2700000" algn="tl">
                    <a:srgbClr val="000000">
                      <a:alpha val="43137"/>
                    </a:srgbClr>
                  </a:outerShdw>
                </a:effectLst>
                <a:ea typeface="+mn-ea"/>
                <a:cs typeface="Arial"/>
              </a:rPr>
            </a:br>
            <a:endParaRPr lang="en-US" sz="3600" b="1" dirty="0">
              <a:solidFill>
                <a:srgbClr val="FF0000"/>
              </a:solidFill>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827584" y="1203598"/>
            <a:ext cx="7488832" cy="3168352"/>
          </a:xfrm>
        </p:spPr>
        <p:txBody>
          <a:bodyPr>
            <a:noAutofit/>
          </a:bodyPr>
          <a:lstStyle/>
          <a:p>
            <a:pPr algn="r">
              <a:lnSpc>
                <a:spcPct val="150000"/>
              </a:lnSpc>
            </a:pPr>
            <a:r>
              <a:rPr lang="he-IL" sz="2000" dirty="0" smtClean="0">
                <a:solidFill>
                  <a:srgbClr val="002060"/>
                </a:solidFill>
              </a:rPr>
              <a:t>תפקידך </a:t>
            </a:r>
            <a:r>
              <a:rPr lang="he-IL" sz="2000" dirty="0">
                <a:solidFill>
                  <a:srgbClr val="002060"/>
                </a:solidFill>
              </a:rPr>
              <a:t>לשמש כיועץ לקבוצה מטעם חברת החשמל. חברי הקבוצה יקבלו אירוע וינסו לכתוב לו התחלה וסוף.</a:t>
            </a:r>
          </a:p>
          <a:p>
            <a:pPr algn="r">
              <a:lnSpc>
                <a:spcPct val="150000"/>
              </a:lnSpc>
            </a:pPr>
            <a:r>
              <a:rPr lang="he-IL" sz="2000" dirty="0">
                <a:solidFill>
                  <a:srgbClr val="002060"/>
                </a:solidFill>
              </a:rPr>
              <a:t>עליך לתת לחברי הקבוצה- רק בעקבות שאלותיהם- מידע על דרכי הפעולה שניתן לנקוט, כמו גם את כללי המותר והאסור בשימוש בחשמל. הקבוצה תציע פתרונות שונים לסיום האירוע ואתה תבדוק בעזרת הטבלה אם הפתרונות בטיחותיים.</a:t>
            </a:r>
          </a:p>
          <a:p>
            <a:pPr algn="r">
              <a:lnSpc>
                <a:spcPct val="150000"/>
              </a:lnSpc>
            </a:pPr>
            <a:endParaRPr lang="en-US" sz="2000" dirty="0">
              <a:solidFill>
                <a:srgbClr val="002060"/>
              </a:solidFill>
            </a:endParaRPr>
          </a:p>
        </p:txBody>
      </p:sp>
    </p:spTree>
    <p:extLst>
      <p:ext uri="{BB962C8B-B14F-4D97-AF65-F5344CB8AC3E}">
        <p14:creationId xmlns:p14="http://schemas.microsoft.com/office/powerpoint/2010/main" xmlns="" val="2493819839"/>
      </p:ext>
    </p:extLst>
  </p:cSld>
  <p:clrMapOvr>
    <a:masterClrMapping/>
  </p:clrMapOvr>
  <p:timing>
    <p:tnLst>
      <p:par>
        <p:cTn id="1" dur="indefinite" restart="never" nodeType="tmRoot"/>
      </p:par>
    </p:tnLst>
  </p:timing>
</p:sld>
</file>

<file path=ppt/theme/theme1.xml><?xml version="1.0" encoding="utf-8"?>
<a:theme xmlns:a="http://schemas.openxmlformats.org/drawingml/2006/main" name="נתיב נאור">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נתיב נאור</Template>
  <TotalTime>246</TotalTime>
  <Words>1183</Words>
  <Application>Microsoft Office PowerPoint</Application>
  <PresentationFormat>On-screen Show (16:9)</PresentationFormat>
  <Paragraphs>120</Paragraphs>
  <Slides>15</Slides>
  <Notes>4</Notes>
  <HiddenSlides>0</HiddenSlides>
  <MMClips>0</MMClips>
  <ScaleCrop>false</ScaleCrop>
  <HeadingPairs>
    <vt:vector size="6" baseType="variant">
      <vt:variant>
        <vt:lpstr>Theme</vt:lpstr>
      </vt:variant>
      <vt:variant>
        <vt:i4>1</vt:i4>
      </vt:variant>
      <vt:variant>
        <vt:lpstr>Slide Titles</vt:lpstr>
      </vt:variant>
      <vt:variant>
        <vt:i4>15</vt:i4>
      </vt:variant>
      <vt:variant>
        <vt:lpstr>Custom Shows</vt:lpstr>
      </vt:variant>
      <vt:variant>
        <vt:i4>1</vt:i4>
      </vt:variant>
    </vt:vector>
  </HeadingPairs>
  <TitlesOfParts>
    <vt:vector size="17" baseType="lpstr">
      <vt:lpstr>נתיב נאור</vt:lpstr>
      <vt:lpstr>Slide 1</vt:lpstr>
      <vt:lpstr>Slide 2</vt:lpstr>
      <vt:lpstr>Slide 3</vt:lpstr>
      <vt:lpstr>Slide 4</vt:lpstr>
      <vt:lpstr> פעילות ניתוח אירועי מקרה</vt:lpstr>
      <vt:lpstr>עבודה בקבוצות</vt:lpstr>
      <vt:lpstr>נקודות למחשבה...</vt:lpstr>
      <vt:lpstr>סיכום הפעילות</vt:lpstr>
      <vt:lpstr>נספח 1- כרטיס יועץ </vt:lpstr>
      <vt:lpstr>המשך נספח 1- מדריך לשימוש בטוח בחשמל ליועץ הבטיחות </vt:lpstr>
      <vt:lpstr>נספח 2 -כרטיסי אירועים </vt:lpstr>
      <vt:lpstr>נספח 3</vt:lpstr>
      <vt:lpstr>נספח 3- המשך</vt:lpstr>
      <vt:lpstr>נספח 3-המשך</vt:lpstr>
      <vt:lpstr>לשימוש המורה  </vt:lpstr>
      <vt:lpstr>Custom Show 1</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שקופית 1</dc:title>
  <dc:creator>mort</dc:creator>
  <cp:lastModifiedBy>user</cp:lastModifiedBy>
  <cp:revision>30</cp:revision>
  <dcterms:created xsi:type="dcterms:W3CDTF">2015-07-07T11:46:05Z</dcterms:created>
  <dcterms:modified xsi:type="dcterms:W3CDTF">2016-05-07T15:36:34Z</dcterms:modified>
</cp:coreProperties>
</file>