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p:sldMasterIdLst>
    <p:sldMasterId id="2147483648" r:id="rId1"/>
  </p:sldMasterIdLst>
  <p:notesMasterIdLst>
    <p:notesMasterId r:id="rId19"/>
  </p:notesMasterIdLst>
  <p:sldIdLst>
    <p:sldId id="256" r:id="rId2"/>
    <p:sldId id="275" r:id="rId3"/>
    <p:sldId id="257" r:id="rId4"/>
    <p:sldId id="259" r:id="rId5"/>
    <p:sldId id="260" r:id="rId6"/>
    <p:sldId id="261" r:id="rId7"/>
    <p:sldId id="265" r:id="rId8"/>
    <p:sldId id="266" r:id="rId9"/>
    <p:sldId id="267" r:id="rId10"/>
    <p:sldId id="269" r:id="rId11"/>
    <p:sldId id="270" r:id="rId12"/>
    <p:sldId id="272" r:id="rId13"/>
    <p:sldId id="273" r:id="rId14"/>
    <p:sldId id="274" r:id="rId15"/>
    <p:sldId id="264" r:id="rId16"/>
    <p:sldId id="263" r:id="rId17"/>
    <p:sldId id="278" r:id="rId18"/>
  </p:sldIdLst>
  <p:sldSz cx="9144000" cy="5143500" type="screen16x9"/>
  <p:notesSz cx="6858000" cy="9144000"/>
  <p:custShowLst>
    <p:custShow name="Custom Show 1" id="0">
      <p:sldLst>
        <p:sld r:id="rId2"/>
        <p:sld r:id="rId3"/>
        <p:sld r:id="rId4"/>
        <p:sld r:id="rId5"/>
        <p:sld r:id="rId6"/>
        <p:sld r:id="rId7"/>
        <p:sld r:id="rId8"/>
        <p:sld r:id="rId9"/>
        <p:sld r:id="rId10"/>
        <p:sld r:id="rId11"/>
        <p:sld r:id="rId12"/>
        <p:sld r:id="rId13"/>
        <p:sld r:id="rId14"/>
        <p:sld r:id="rId15"/>
        <p:sld r:id="rId16"/>
        <p:sld r:id="rId17"/>
      </p:sldLst>
    </p:custShow>
  </p:custShowLst>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3399"/>
    <a:srgbClr val="E72598"/>
    <a:srgbClr val="FFC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463" autoAdjust="0"/>
    <p:restoredTop sz="94660"/>
  </p:normalViewPr>
  <p:slideViewPr>
    <p:cSldViewPr>
      <p:cViewPr>
        <p:scale>
          <a:sx n="62" d="100"/>
          <a:sy n="62" d="100"/>
        </p:scale>
        <p:origin x="-1710" y="-498"/>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78447C-FAA2-4F87-A87D-758B09B4616D}" type="datetimeFigureOut">
              <a:rPr lang="en-US" smtClean="0"/>
              <a:pPr/>
              <a:t>7/14/2016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B3AC89-62CF-4A07-996A-8694A643B711}" type="slidenum">
              <a:rPr lang="en-US" smtClean="0"/>
              <a:pPr/>
              <a:t>‹#›</a:t>
            </a:fld>
            <a:endParaRPr lang="en-US"/>
          </a:p>
        </p:txBody>
      </p:sp>
    </p:spTree>
    <p:extLst>
      <p:ext uri="{BB962C8B-B14F-4D97-AF65-F5344CB8AC3E}">
        <p14:creationId xmlns:p14="http://schemas.microsoft.com/office/powerpoint/2010/main" xmlns="" val="3334628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smtClean="0"/>
              <a:t>בפרק זה:</a:t>
            </a:r>
          </a:p>
          <a:p>
            <a:pPr algn="r" rtl="1"/>
            <a:r>
              <a:rPr lang="he-IL" dirty="0" smtClean="0"/>
              <a:t>•נלמד על הסכנות הטמונות בחשמל</a:t>
            </a:r>
          </a:p>
          <a:p>
            <a:pPr algn="r" rtl="1"/>
            <a:r>
              <a:rPr lang="he-IL" dirty="0" smtClean="0"/>
              <a:t>•נכיר מתוך העיתונות מקרים של תאונות בחשמל ונבדוק כיצד ניתן היה למנוע אותן</a:t>
            </a:r>
          </a:p>
          <a:p>
            <a:pPr algn="r" rtl="1"/>
            <a:r>
              <a:rPr lang="he-IL" dirty="0" smtClean="0"/>
              <a:t>•נברר מהן דרכי ההתנהגות הבטוחות במגענו עם חשמל</a:t>
            </a:r>
          </a:p>
          <a:p>
            <a:pPr algn="r" rtl="1"/>
            <a:r>
              <a:rPr lang="he-IL" dirty="0" smtClean="0"/>
              <a:t>•נגדיר דרכי פעולה ומניעה בעת השימוש בחשמל</a:t>
            </a:r>
          </a:p>
          <a:p>
            <a:pPr algn="r" rtl="1"/>
            <a:endParaRPr lang="en-US" dirty="0"/>
          </a:p>
        </p:txBody>
      </p:sp>
      <p:sp>
        <p:nvSpPr>
          <p:cNvPr id="4" name="Slide Number Placeholder 3"/>
          <p:cNvSpPr>
            <a:spLocks noGrp="1"/>
          </p:cNvSpPr>
          <p:nvPr>
            <p:ph type="sldNum" sz="quarter" idx="10"/>
          </p:nvPr>
        </p:nvSpPr>
        <p:spPr/>
        <p:txBody>
          <a:bodyPr/>
          <a:lstStyle/>
          <a:p>
            <a:fld id="{C0B3AC89-62CF-4A07-996A-8694A643B711}" type="slidenum">
              <a:rPr lang="en-US" smtClean="0"/>
              <a:pPr/>
              <a:t>1</a:t>
            </a:fld>
            <a:endParaRPr lang="en-US"/>
          </a:p>
        </p:txBody>
      </p:sp>
    </p:spTree>
    <p:extLst>
      <p:ext uri="{BB962C8B-B14F-4D97-AF65-F5344CB8AC3E}">
        <p14:creationId xmlns:p14="http://schemas.microsoft.com/office/powerpoint/2010/main" xmlns="" val="1640750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smtClean="0"/>
              <a:t>כללי בטיחות: </a:t>
            </a:r>
          </a:p>
          <a:p>
            <a:pPr algn="r" rtl="1"/>
            <a:r>
              <a:rPr lang="he-IL" dirty="0" smtClean="0"/>
              <a:t>*לא לגעת במכשירי חשמלכשאתם רטובים. מים+חשמל= סכנת מוות</a:t>
            </a:r>
          </a:p>
          <a:p>
            <a:pPr algn="r" rtl="1"/>
            <a:r>
              <a:rPr lang="he-IL" dirty="0" smtClean="0"/>
              <a:t>*לא נוגעים באדם מחושמל</a:t>
            </a:r>
          </a:p>
          <a:p>
            <a:pPr algn="r" rtl="1"/>
            <a:r>
              <a:rPr lang="he-IL" dirty="0" smtClean="0"/>
              <a:t>הסבר: היתה תקלה</a:t>
            </a:r>
            <a:r>
              <a:rPr lang="he-IL" baseline="0" dirty="0" smtClean="0"/>
              <a:t> במכונת החמצון בבריכת הדגים. אחד הבחורים קפץ למים כדי לבדוק מה קרה, מבלי לנתק קודם את החשמל בבריכה ולכן התחשמל. שני החברים שלו שרצו לעזור לו קפצו אחריו גם כן מבלי לנתק את החשמל והתחשמלו גם הם- ברגע שנוגעים באדם מחושמל, הזרם החשמלי עובר גם אלינו. לכן- ננתק קודם את החשמל.</a:t>
            </a:r>
            <a:endParaRPr lang="en-US" dirty="0"/>
          </a:p>
        </p:txBody>
      </p:sp>
      <p:sp>
        <p:nvSpPr>
          <p:cNvPr id="4" name="Slide Number Placeholder 3"/>
          <p:cNvSpPr>
            <a:spLocks noGrp="1"/>
          </p:cNvSpPr>
          <p:nvPr>
            <p:ph type="sldNum" sz="quarter" idx="10"/>
          </p:nvPr>
        </p:nvSpPr>
        <p:spPr/>
        <p:txBody>
          <a:bodyPr/>
          <a:lstStyle/>
          <a:p>
            <a:fld id="{C0B3AC89-62CF-4A07-996A-8694A643B711}" type="slidenum">
              <a:rPr lang="en-US" smtClean="0"/>
              <a:pPr/>
              <a:t>11</a:t>
            </a:fld>
            <a:endParaRPr lang="en-US"/>
          </a:p>
        </p:txBody>
      </p:sp>
    </p:spTree>
    <p:extLst>
      <p:ext uri="{BB962C8B-B14F-4D97-AF65-F5344CB8AC3E}">
        <p14:creationId xmlns:p14="http://schemas.microsoft.com/office/powerpoint/2010/main" xmlns="" val="3794011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smtClean="0"/>
              <a:t>כלל בטיחות: לא מתקלחים בזמן שהדוד החשמלי דולק.</a:t>
            </a:r>
          </a:p>
          <a:p>
            <a:pPr algn="r" rtl="1"/>
            <a:r>
              <a:rPr lang="he-IL" dirty="0" smtClean="0"/>
              <a:t>הסבר: היתה תקלה בדוד החשמלי בביתה של אלמוג שקורי. הטכנאי שהגיע לתקן את הדוד- ניתק</a:t>
            </a:r>
            <a:r>
              <a:rPr lang="he-IL" baseline="0" dirty="0" smtClean="0"/>
              <a:t> את ההארקה בבית</a:t>
            </a:r>
            <a:r>
              <a:rPr lang="he-IL" dirty="0" smtClean="0"/>
              <a:t> ויצא לקנות חלק חלופי</a:t>
            </a:r>
            <a:r>
              <a:rPr lang="he-IL" baseline="0" dirty="0" smtClean="0"/>
              <a:t> לדוד החשמלי</a:t>
            </a:r>
            <a:r>
              <a:rPr lang="he-IL" dirty="0" smtClean="0"/>
              <a:t>. הוא לא עידכן את בני המשפחה שניתק את ההארקה בדירה ושאסור להשתמש בדוד החשמלי כרגע. ברגע שהדליקו את הדוד החשמלי בבית, המים בדוד הפכו להיות מיים מחושמלים ולכן כשנכנסה</a:t>
            </a:r>
            <a:r>
              <a:rPr lang="he-IL" baseline="0" dirty="0" smtClean="0"/>
              <a:t> הילדה להתקלח היא מייד התחשמלה. לאחר מספר ימים אלמוג שקורי נפטרה.</a:t>
            </a:r>
            <a:endParaRPr lang="en-US" dirty="0"/>
          </a:p>
        </p:txBody>
      </p:sp>
      <p:sp>
        <p:nvSpPr>
          <p:cNvPr id="4" name="Slide Number Placeholder 3"/>
          <p:cNvSpPr>
            <a:spLocks noGrp="1"/>
          </p:cNvSpPr>
          <p:nvPr>
            <p:ph type="sldNum" sz="quarter" idx="10"/>
          </p:nvPr>
        </p:nvSpPr>
        <p:spPr/>
        <p:txBody>
          <a:bodyPr/>
          <a:lstStyle/>
          <a:p>
            <a:fld id="{C0B3AC89-62CF-4A07-996A-8694A643B711}" type="slidenum">
              <a:rPr lang="en-US" smtClean="0"/>
              <a:pPr/>
              <a:t>12</a:t>
            </a:fld>
            <a:endParaRPr lang="en-US"/>
          </a:p>
        </p:txBody>
      </p:sp>
    </p:spTree>
    <p:extLst>
      <p:ext uri="{BB962C8B-B14F-4D97-AF65-F5344CB8AC3E}">
        <p14:creationId xmlns:p14="http://schemas.microsoft.com/office/powerpoint/2010/main" xmlns="" val="2145753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smtClean="0"/>
              <a:t>כלל בטיחות: לא</a:t>
            </a:r>
            <a:r>
              <a:rPr lang="he-IL" baseline="0" dirty="0" smtClean="0"/>
              <a:t> לטפס על עמודי חשמל ולא לשחק בקרבתם</a:t>
            </a:r>
            <a:endParaRPr lang="he-IL" dirty="0" smtClean="0"/>
          </a:p>
        </p:txBody>
      </p:sp>
      <p:sp>
        <p:nvSpPr>
          <p:cNvPr id="4" name="Slide Number Placeholder 3"/>
          <p:cNvSpPr>
            <a:spLocks noGrp="1"/>
          </p:cNvSpPr>
          <p:nvPr>
            <p:ph type="sldNum" sz="quarter" idx="10"/>
          </p:nvPr>
        </p:nvSpPr>
        <p:spPr/>
        <p:txBody>
          <a:bodyPr/>
          <a:lstStyle/>
          <a:p>
            <a:fld id="{C0B3AC89-62CF-4A07-996A-8694A643B711}" type="slidenum">
              <a:rPr lang="en-US" smtClean="0"/>
              <a:pPr/>
              <a:t>13</a:t>
            </a:fld>
            <a:endParaRPr lang="en-US"/>
          </a:p>
        </p:txBody>
      </p:sp>
    </p:spTree>
    <p:extLst>
      <p:ext uri="{BB962C8B-B14F-4D97-AF65-F5344CB8AC3E}">
        <p14:creationId xmlns:p14="http://schemas.microsoft.com/office/powerpoint/2010/main" xmlns="" val="2002973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smtClean="0"/>
              <a:t>כלל בטיחות:</a:t>
            </a:r>
            <a:r>
              <a:rPr lang="he-IL" baseline="0" dirty="0" smtClean="0"/>
              <a:t> לא מטפסים על עמודי חשמל</a:t>
            </a:r>
            <a:endParaRPr lang="en-US" dirty="0"/>
          </a:p>
        </p:txBody>
      </p:sp>
      <p:sp>
        <p:nvSpPr>
          <p:cNvPr id="4" name="Slide Number Placeholder 3"/>
          <p:cNvSpPr>
            <a:spLocks noGrp="1"/>
          </p:cNvSpPr>
          <p:nvPr>
            <p:ph type="sldNum" sz="quarter" idx="10"/>
          </p:nvPr>
        </p:nvSpPr>
        <p:spPr/>
        <p:txBody>
          <a:bodyPr/>
          <a:lstStyle/>
          <a:p>
            <a:fld id="{C0B3AC89-62CF-4A07-996A-8694A643B711}" type="slidenum">
              <a:rPr lang="en-US" smtClean="0"/>
              <a:pPr/>
              <a:t>14</a:t>
            </a:fld>
            <a:endParaRPr lang="en-US"/>
          </a:p>
        </p:txBody>
      </p:sp>
    </p:spTree>
    <p:extLst>
      <p:ext uri="{BB962C8B-B14F-4D97-AF65-F5344CB8AC3E}">
        <p14:creationId xmlns:p14="http://schemas.microsoft.com/office/powerpoint/2010/main" xmlns="" val="933542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smtClean="0"/>
              <a:t>דיון :כיצד</a:t>
            </a:r>
            <a:r>
              <a:rPr lang="he-IL" baseline="0" dirty="0" smtClean="0"/>
              <a:t> ניתן להימנע מתאונות? מה חברת החשמל יכולה לעשות? ומה אנחנו יכולים לעשות?</a:t>
            </a:r>
            <a:endParaRPr lang="en-US" dirty="0"/>
          </a:p>
        </p:txBody>
      </p:sp>
      <p:sp>
        <p:nvSpPr>
          <p:cNvPr id="4" name="Slide Number Placeholder 3"/>
          <p:cNvSpPr>
            <a:spLocks noGrp="1"/>
          </p:cNvSpPr>
          <p:nvPr>
            <p:ph type="sldNum" sz="quarter" idx="10"/>
          </p:nvPr>
        </p:nvSpPr>
        <p:spPr/>
        <p:txBody>
          <a:bodyPr/>
          <a:lstStyle/>
          <a:p>
            <a:fld id="{C0B3AC89-62CF-4A07-996A-8694A643B711}" type="slidenum">
              <a:rPr lang="en-US" smtClean="0"/>
              <a:pPr/>
              <a:t>15</a:t>
            </a:fld>
            <a:endParaRPr lang="en-US"/>
          </a:p>
        </p:txBody>
      </p:sp>
    </p:spTree>
    <p:extLst>
      <p:ext uri="{BB962C8B-B14F-4D97-AF65-F5344CB8AC3E}">
        <p14:creationId xmlns:p14="http://schemas.microsoft.com/office/powerpoint/2010/main" xmlns="" val="387899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smtClean="0"/>
              <a:t>חשיפה לכתבות בנושא תאונות בחשמל</a:t>
            </a:r>
            <a:endParaRPr lang="en-US" dirty="0"/>
          </a:p>
        </p:txBody>
      </p:sp>
      <p:sp>
        <p:nvSpPr>
          <p:cNvPr id="4" name="Slide Number Placeholder 3"/>
          <p:cNvSpPr>
            <a:spLocks noGrp="1"/>
          </p:cNvSpPr>
          <p:nvPr>
            <p:ph type="sldNum" sz="quarter" idx="10"/>
          </p:nvPr>
        </p:nvSpPr>
        <p:spPr/>
        <p:txBody>
          <a:bodyPr/>
          <a:lstStyle/>
          <a:p>
            <a:fld id="{C0B3AC89-62CF-4A07-996A-8694A643B711}" type="slidenum">
              <a:rPr lang="en-US" smtClean="0"/>
              <a:pPr/>
              <a:t>3</a:t>
            </a:fld>
            <a:endParaRPr lang="en-US"/>
          </a:p>
        </p:txBody>
      </p:sp>
    </p:spTree>
    <p:extLst>
      <p:ext uri="{BB962C8B-B14F-4D97-AF65-F5344CB8AC3E}">
        <p14:creationId xmlns:p14="http://schemas.microsoft.com/office/powerpoint/2010/main" xmlns="" val="2702081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smtClean="0"/>
              <a:t>חשיפת כתבות בנושא תאונות בחשמל</a:t>
            </a:r>
            <a:endParaRPr lang="en-US" dirty="0"/>
          </a:p>
        </p:txBody>
      </p:sp>
      <p:sp>
        <p:nvSpPr>
          <p:cNvPr id="4" name="Slide Number Placeholder 3"/>
          <p:cNvSpPr>
            <a:spLocks noGrp="1"/>
          </p:cNvSpPr>
          <p:nvPr>
            <p:ph type="sldNum" sz="quarter" idx="10"/>
          </p:nvPr>
        </p:nvSpPr>
        <p:spPr/>
        <p:txBody>
          <a:bodyPr/>
          <a:lstStyle/>
          <a:p>
            <a:fld id="{C0B3AC89-62CF-4A07-996A-8694A643B711}" type="slidenum">
              <a:rPr lang="en-US" smtClean="0"/>
              <a:pPr/>
              <a:t>4</a:t>
            </a:fld>
            <a:endParaRPr lang="en-US"/>
          </a:p>
        </p:txBody>
      </p:sp>
    </p:spTree>
    <p:extLst>
      <p:ext uri="{BB962C8B-B14F-4D97-AF65-F5344CB8AC3E}">
        <p14:creationId xmlns:p14="http://schemas.microsoft.com/office/powerpoint/2010/main" xmlns="" val="1951977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smtClean="0"/>
              <a:t>דיון</a:t>
            </a:r>
            <a:r>
              <a:rPr lang="he-IL" baseline="0" dirty="0" smtClean="0"/>
              <a:t> עם התלמידים סביב השאלות הללו</a:t>
            </a:r>
            <a:endParaRPr lang="en-US" dirty="0"/>
          </a:p>
        </p:txBody>
      </p:sp>
      <p:sp>
        <p:nvSpPr>
          <p:cNvPr id="4" name="Slide Number Placeholder 3"/>
          <p:cNvSpPr>
            <a:spLocks noGrp="1"/>
          </p:cNvSpPr>
          <p:nvPr>
            <p:ph type="sldNum" sz="quarter" idx="10"/>
          </p:nvPr>
        </p:nvSpPr>
        <p:spPr/>
        <p:txBody>
          <a:bodyPr/>
          <a:lstStyle/>
          <a:p>
            <a:fld id="{C0B3AC89-62CF-4A07-996A-8694A643B711}" type="slidenum">
              <a:rPr lang="en-US" smtClean="0"/>
              <a:pPr/>
              <a:t>5</a:t>
            </a:fld>
            <a:endParaRPr lang="en-US"/>
          </a:p>
        </p:txBody>
      </p:sp>
    </p:spTree>
    <p:extLst>
      <p:ext uri="{BB962C8B-B14F-4D97-AF65-F5344CB8AC3E}">
        <p14:creationId xmlns:p14="http://schemas.microsoft.com/office/powerpoint/2010/main" xmlns="" val="322116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smtClean="0"/>
              <a:t>הסבר על העבודה בקבוצות מופיע בקישור- לשימוש המורה**</a:t>
            </a:r>
            <a:endParaRPr lang="en-US" dirty="0"/>
          </a:p>
        </p:txBody>
      </p:sp>
      <p:sp>
        <p:nvSpPr>
          <p:cNvPr id="4" name="Slide Number Placeholder 3"/>
          <p:cNvSpPr>
            <a:spLocks noGrp="1"/>
          </p:cNvSpPr>
          <p:nvPr>
            <p:ph type="sldNum" sz="quarter" idx="10"/>
          </p:nvPr>
        </p:nvSpPr>
        <p:spPr/>
        <p:txBody>
          <a:bodyPr/>
          <a:lstStyle/>
          <a:p>
            <a:fld id="{C0B3AC89-62CF-4A07-996A-8694A643B711}" type="slidenum">
              <a:rPr lang="en-US" smtClean="0"/>
              <a:pPr/>
              <a:t>6</a:t>
            </a:fld>
            <a:endParaRPr lang="en-US"/>
          </a:p>
        </p:txBody>
      </p:sp>
    </p:spTree>
    <p:extLst>
      <p:ext uri="{BB962C8B-B14F-4D97-AF65-F5344CB8AC3E}">
        <p14:creationId xmlns:p14="http://schemas.microsoft.com/office/powerpoint/2010/main" xmlns="" val="384109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smtClean="0"/>
              <a:t>כלל</a:t>
            </a:r>
            <a:r>
              <a:rPr lang="he-IL" baseline="0" dirty="0" smtClean="0"/>
              <a:t> בטיחות: לא לפתוח את המקרר בידיים רטובות ורגליים יחפות</a:t>
            </a:r>
            <a:endParaRPr lang="en-US" baseline="0" dirty="0" smtClean="0"/>
          </a:p>
          <a:p>
            <a:pPr algn="r" rtl="1"/>
            <a:r>
              <a:rPr lang="he-IL" baseline="0" dirty="0" smtClean="0"/>
              <a:t>הסבר: למקרר יש בדרך כלל ציפוי פלסטיק שזהו חומר מבודד, על מנת שלא נתחשמל. גוף האדם מוליך חשמל וכך גם מים. </a:t>
            </a:r>
          </a:p>
          <a:p>
            <a:pPr algn="r" rtl="1"/>
            <a:r>
              <a:rPr lang="he-IL" baseline="0" dirty="0" smtClean="0"/>
              <a:t>כתוצאה מתקלה במקרר, הילדה שניגשה לפתוח אותו ברגליים יחפות וידיים רטובות בתחשמלה. </a:t>
            </a:r>
            <a:endParaRPr lang="en-US" dirty="0"/>
          </a:p>
        </p:txBody>
      </p:sp>
      <p:sp>
        <p:nvSpPr>
          <p:cNvPr id="4" name="Slide Number Placeholder 3"/>
          <p:cNvSpPr>
            <a:spLocks noGrp="1"/>
          </p:cNvSpPr>
          <p:nvPr>
            <p:ph type="sldNum" sz="quarter" idx="10"/>
          </p:nvPr>
        </p:nvSpPr>
        <p:spPr/>
        <p:txBody>
          <a:bodyPr/>
          <a:lstStyle/>
          <a:p>
            <a:fld id="{C0B3AC89-62CF-4A07-996A-8694A643B711}" type="slidenum">
              <a:rPr lang="en-US" smtClean="0"/>
              <a:pPr/>
              <a:t>7</a:t>
            </a:fld>
            <a:endParaRPr lang="en-US"/>
          </a:p>
        </p:txBody>
      </p:sp>
    </p:spTree>
    <p:extLst>
      <p:ext uri="{BB962C8B-B14F-4D97-AF65-F5344CB8AC3E}">
        <p14:creationId xmlns:p14="http://schemas.microsoft.com/office/powerpoint/2010/main" xmlns="" val="2641604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smtClean="0"/>
              <a:t>כלל בטיחות:</a:t>
            </a:r>
            <a:r>
              <a:rPr lang="he-IL" baseline="0" dirty="0" smtClean="0"/>
              <a:t> </a:t>
            </a:r>
            <a:r>
              <a:rPr lang="he-IL" dirty="0" smtClean="0"/>
              <a:t>לא לגעת בכבל חשמלי חשוף. חוט חשמל קרוע מהווה</a:t>
            </a:r>
            <a:r>
              <a:rPr lang="he-IL" baseline="0" dirty="0" smtClean="0"/>
              <a:t> סכנת חיים</a:t>
            </a:r>
          </a:p>
          <a:p>
            <a:pPr algn="r" rtl="1"/>
            <a:endParaRPr lang="en-US" dirty="0"/>
          </a:p>
        </p:txBody>
      </p:sp>
      <p:sp>
        <p:nvSpPr>
          <p:cNvPr id="4" name="Slide Number Placeholder 3"/>
          <p:cNvSpPr>
            <a:spLocks noGrp="1"/>
          </p:cNvSpPr>
          <p:nvPr>
            <p:ph type="sldNum" sz="quarter" idx="10"/>
          </p:nvPr>
        </p:nvSpPr>
        <p:spPr/>
        <p:txBody>
          <a:bodyPr/>
          <a:lstStyle/>
          <a:p>
            <a:fld id="{C0B3AC89-62CF-4A07-996A-8694A643B711}" type="slidenum">
              <a:rPr lang="en-US" smtClean="0"/>
              <a:pPr/>
              <a:t>8</a:t>
            </a:fld>
            <a:endParaRPr lang="en-US"/>
          </a:p>
        </p:txBody>
      </p:sp>
    </p:spTree>
    <p:extLst>
      <p:ext uri="{BB962C8B-B14F-4D97-AF65-F5344CB8AC3E}">
        <p14:creationId xmlns:p14="http://schemas.microsoft.com/office/powerpoint/2010/main" xmlns="" val="29944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smtClean="0"/>
              <a:t>כלל בטיחות:</a:t>
            </a:r>
            <a:r>
              <a:rPr lang="he-IL" baseline="0" dirty="0" smtClean="0"/>
              <a:t> לא נוגעים בארונות חשמל ולא משחקים בקרבתם</a:t>
            </a:r>
          </a:p>
          <a:p>
            <a:pPr algn="r" rtl="1"/>
            <a:r>
              <a:rPr lang="he-IL" baseline="0" dirty="0" smtClean="0"/>
              <a:t>הסבר: באזור של ארונות חשמל ברחוב יש מתח גבוה של חשמל, לכן- לא נשחק בקרבתם. במידה ונתקלנו בארון חשמל פתוח- יש לדווח מייד למוקד חברת החשמלשמספרו 103 על מנת שיטפלו בתקלה בהקדם.</a:t>
            </a:r>
            <a:endParaRPr lang="en-US" dirty="0"/>
          </a:p>
        </p:txBody>
      </p:sp>
      <p:sp>
        <p:nvSpPr>
          <p:cNvPr id="4" name="Slide Number Placeholder 3"/>
          <p:cNvSpPr>
            <a:spLocks noGrp="1"/>
          </p:cNvSpPr>
          <p:nvPr>
            <p:ph type="sldNum" sz="quarter" idx="10"/>
          </p:nvPr>
        </p:nvSpPr>
        <p:spPr/>
        <p:txBody>
          <a:bodyPr/>
          <a:lstStyle/>
          <a:p>
            <a:fld id="{C0B3AC89-62CF-4A07-996A-8694A643B711}" type="slidenum">
              <a:rPr lang="en-US" smtClean="0"/>
              <a:pPr/>
              <a:t>9</a:t>
            </a:fld>
            <a:endParaRPr lang="en-US"/>
          </a:p>
        </p:txBody>
      </p:sp>
    </p:spTree>
    <p:extLst>
      <p:ext uri="{BB962C8B-B14F-4D97-AF65-F5344CB8AC3E}">
        <p14:creationId xmlns:p14="http://schemas.microsoft.com/office/powerpoint/2010/main" xmlns="" val="1001218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smtClean="0"/>
              <a:t>כלל בטיחות: לא משחקים מתחת לחוטי חשמל</a:t>
            </a:r>
          </a:p>
          <a:p>
            <a:pPr algn="r" rtl="1"/>
            <a:r>
              <a:rPr lang="he-IL" dirty="0" smtClean="0"/>
              <a:t>הסבר: החכה שהניף פגעה בחוט חשמל שהיה מעליו וכך הוא התחשמל</a:t>
            </a:r>
            <a:endParaRPr lang="en-US" dirty="0"/>
          </a:p>
        </p:txBody>
      </p:sp>
      <p:sp>
        <p:nvSpPr>
          <p:cNvPr id="4" name="Slide Number Placeholder 3"/>
          <p:cNvSpPr>
            <a:spLocks noGrp="1"/>
          </p:cNvSpPr>
          <p:nvPr>
            <p:ph type="sldNum" sz="quarter" idx="10"/>
          </p:nvPr>
        </p:nvSpPr>
        <p:spPr/>
        <p:txBody>
          <a:bodyPr/>
          <a:lstStyle/>
          <a:p>
            <a:fld id="{C0B3AC89-62CF-4A07-996A-8694A643B711}" type="slidenum">
              <a:rPr lang="en-US" smtClean="0"/>
              <a:pPr/>
              <a:t>10</a:t>
            </a:fld>
            <a:endParaRPr lang="en-US"/>
          </a:p>
        </p:txBody>
      </p:sp>
    </p:spTree>
    <p:extLst>
      <p:ext uri="{BB962C8B-B14F-4D97-AF65-F5344CB8AC3E}">
        <p14:creationId xmlns:p14="http://schemas.microsoft.com/office/powerpoint/2010/main" xmlns="" val="6693759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כותרת ותוכן">
    <p:bg>
      <p:bgPr>
        <a:solidFill>
          <a:srgbClr val="92D050"/>
        </a:solidFill>
        <a:effectLst/>
      </p:bgPr>
    </p:bg>
    <p:spTree>
      <p:nvGrpSpPr>
        <p:cNvPr id="1" name=""/>
        <p:cNvGrpSpPr/>
        <p:nvPr/>
      </p:nvGrpSpPr>
      <p:grpSpPr>
        <a:xfrm>
          <a:off x="0" y="0"/>
          <a:ext cx="0" cy="0"/>
          <a:chOff x="0" y="0"/>
          <a:chExt cx="0" cy="0"/>
        </a:xfrm>
      </p:grpSpPr>
      <p:pic>
        <p:nvPicPr>
          <p:cNvPr id="7" name="תמונה 6" descr="תמונה1.png"/>
          <p:cNvPicPr>
            <a:picLocks noChangeAspect="1"/>
          </p:cNvPicPr>
          <p:nvPr userDrawn="1"/>
        </p:nvPicPr>
        <p:blipFill>
          <a:blip r:embed="rId2" cstate="print"/>
          <a:stretch>
            <a:fillRect/>
          </a:stretch>
        </p:blipFill>
        <p:spPr>
          <a:xfrm>
            <a:off x="-252536" y="-1172666"/>
            <a:ext cx="12132840" cy="7902027"/>
          </a:xfrm>
          <a:prstGeom prst="rect">
            <a:avLst/>
          </a:prstGeom>
        </p:spPr>
      </p:pic>
      <p:sp>
        <p:nvSpPr>
          <p:cNvPr id="8" name="TextBox 7"/>
          <p:cNvSpPr txBox="1"/>
          <p:nvPr userDrawn="1"/>
        </p:nvSpPr>
        <p:spPr>
          <a:xfrm>
            <a:off x="2555776" y="-236562"/>
            <a:ext cx="4392488" cy="400110"/>
          </a:xfrm>
          <a:prstGeom prst="rect">
            <a:avLst/>
          </a:prstGeom>
          <a:noFill/>
        </p:spPr>
        <p:txBody>
          <a:bodyPr wrap="square" rtlCol="1">
            <a:spAutoFit/>
          </a:bodyPr>
          <a:lstStyle/>
          <a:p>
            <a:pPr algn="ctr"/>
            <a:r>
              <a:rPr lang="he-IL" sz="2000" spc="300" dirty="0" smtClean="0">
                <a:latin typeface="Carmela" pitchFamily="2" charset="-79"/>
                <a:ea typeface="Carmela" pitchFamily="2" charset="-79"/>
                <a:cs typeface="Carmela" pitchFamily="2" charset="-79"/>
              </a:rPr>
              <a:t>שם הפרק</a:t>
            </a:r>
            <a:endParaRPr lang="he-IL" sz="1100" dirty="0">
              <a:latin typeface="Carmela" pitchFamily="2" charset="-79"/>
              <a:ea typeface="Carmela" pitchFamily="2" charset="-79"/>
              <a:cs typeface="Carmela" pitchFamily="2" charset="-79"/>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שקופית כותרת">
    <p:bg>
      <p:bgPr>
        <a:solidFill>
          <a:srgbClr val="92D050"/>
        </a:solidFill>
        <a:effectLst/>
      </p:bgPr>
    </p:bg>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1597819"/>
            <a:ext cx="7772400" cy="1102519"/>
          </a:xfrm>
          <a:prstGeom prst="rect">
            <a:avLst/>
          </a:prstGeo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5ADC8759-D6B5-41BB-B667-156341B6AD5C}" type="datetimeFigureOut">
              <a:rPr lang="he-IL" smtClean="0"/>
              <a:pPr/>
              <a:t>ח'/תמוז/תשע"ו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3D0D06F-4947-4F69-9424-EA5CFB323A54}" type="slidenum">
              <a:rPr lang="he-IL" smtClean="0"/>
              <a:pPr/>
              <a:t>‹#›</a:t>
            </a:fld>
            <a:endParaRPr lang="he-IL"/>
          </a:p>
        </p:txBody>
      </p:sp>
      <p:pic>
        <p:nvPicPr>
          <p:cNvPr id="7" name="Picture 12" descr="http://img1.wikia.nocookie.net/__cb20130313102434/trainstation/images/6/6d/Electricy_Pylon_V1.png"/>
          <p:cNvPicPr>
            <a:picLocks noChangeAspect="1" noChangeArrowheads="1"/>
          </p:cNvPicPr>
          <p:nvPr userDrawn="1"/>
        </p:nvPicPr>
        <p:blipFill>
          <a:blip r:embed="rId2" cstate="print"/>
          <a:srcRect/>
          <a:stretch>
            <a:fillRect/>
          </a:stretch>
        </p:blipFill>
        <p:spPr bwMode="auto">
          <a:xfrm>
            <a:off x="8028384" y="123478"/>
            <a:ext cx="2412347" cy="699542"/>
          </a:xfrm>
          <a:prstGeom prst="rect">
            <a:avLst/>
          </a:prstGeom>
          <a:noFill/>
        </p:spPr>
      </p:pic>
      <p:pic>
        <p:nvPicPr>
          <p:cNvPr id="8" name="Picture 12" descr="http://img1.wikia.nocookie.net/__cb20130313102434/trainstation/images/6/6d/Electricy_Pylon_V1.png"/>
          <p:cNvPicPr>
            <a:picLocks noChangeAspect="1" noChangeArrowheads="1"/>
          </p:cNvPicPr>
          <p:nvPr userDrawn="1"/>
        </p:nvPicPr>
        <p:blipFill>
          <a:blip r:embed="rId2" cstate="print"/>
          <a:srcRect/>
          <a:stretch>
            <a:fillRect/>
          </a:stretch>
        </p:blipFill>
        <p:spPr bwMode="auto">
          <a:xfrm>
            <a:off x="467544" y="144016"/>
            <a:ext cx="2412347" cy="699542"/>
          </a:xfrm>
          <a:prstGeom prst="rect">
            <a:avLst/>
          </a:prstGeom>
          <a:noFill/>
        </p:spPr>
      </p:pic>
      <p:pic>
        <p:nvPicPr>
          <p:cNvPr id="9" name="Picture 12" descr="http://img1.wikia.nocookie.net/__cb20130313102434/trainstation/images/6/6d/Electricy_Pylon_V1.png"/>
          <p:cNvPicPr>
            <a:picLocks noChangeAspect="1" noChangeArrowheads="1"/>
          </p:cNvPicPr>
          <p:nvPr userDrawn="1"/>
        </p:nvPicPr>
        <p:blipFill>
          <a:blip r:embed="rId2" cstate="print"/>
          <a:srcRect/>
          <a:stretch>
            <a:fillRect/>
          </a:stretch>
        </p:blipFill>
        <p:spPr bwMode="auto">
          <a:xfrm>
            <a:off x="0" y="144016"/>
            <a:ext cx="2412347" cy="699542"/>
          </a:xfrm>
          <a:prstGeom prst="rect">
            <a:avLst/>
          </a:prstGeom>
          <a:noFill/>
        </p:spPr>
      </p:pic>
      <p:sp>
        <p:nvSpPr>
          <p:cNvPr id="10" name="מלבן מעוגל 9"/>
          <p:cNvSpPr/>
          <p:nvPr userDrawn="1"/>
        </p:nvSpPr>
        <p:spPr>
          <a:xfrm>
            <a:off x="-108520" y="0"/>
            <a:ext cx="9252520" cy="6120680"/>
          </a:xfrm>
          <a:prstGeom prst="roundRect">
            <a:avLst>
              <a:gd name="adj" fmla="val 3369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AutoShape 4" descr="http://fc02.deviantart.net/fs71/f/2013/255/4/c/utility_poles_by_regus_ttef-d6m16w5.png"/>
          <p:cNvSpPr>
            <a:spLocks noChangeAspect="1" noChangeArrowheads="1"/>
          </p:cNvSpPr>
          <p:nvPr userDrawn="1"/>
        </p:nvSpPr>
        <p:spPr bwMode="auto">
          <a:xfrm>
            <a:off x="8926513"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12" name="Picture 6" descr="http://fc02.deviantart.net/fs71/f/2013/255/4/c/utility_poles_by_regus_ttef-d6m16w5.png"/>
          <p:cNvPicPr>
            <a:picLocks noChangeAspect="1" noChangeArrowheads="1"/>
          </p:cNvPicPr>
          <p:nvPr userDrawn="1"/>
        </p:nvPicPr>
        <p:blipFill>
          <a:blip r:embed="rId3" cstate="print"/>
          <a:srcRect/>
          <a:stretch>
            <a:fillRect/>
          </a:stretch>
        </p:blipFill>
        <p:spPr bwMode="auto">
          <a:xfrm>
            <a:off x="4716016" y="2355726"/>
            <a:ext cx="2798888" cy="1574375"/>
          </a:xfrm>
          <a:prstGeom prst="rect">
            <a:avLst/>
          </a:prstGeom>
          <a:noFill/>
        </p:spPr>
      </p:pic>
      <p:pic>
        <p:nvPicPr>
          <p:cNvPr id="13" name="Picture 6" descr="http://fc02.deviantart.net/fs71/f/2013/255/4/c/utility_poles_by_regus_ttef-d6m16w5.png"/>
          <p:cNvPicPr>
            <a:picLocks noChangeAspect="1" noChangeArrowheads="1"/>
          </p:cNvPicPr>
          <p:nvPr userDrawn="1"/>
        </p:nvPicPr>
        <p:blipFill>
          <a:blip r:embed="rId3" cstate="print"/>
          <a:srcRect/>
          <a:stretch>
            <a:fillRect/>
          </a:stretch>
        </p:blipFill>
        <p:spPr bwMode="auto">
          <a:xfrm flipH="1">
            <a:off x="1989136" y="2355726"/>
            <a:ext cx="2798888" cy="1574375"/>
          </a:xfrm>
          <a:prstGeom prst="rect">
            <a:avLst/>
          </a:prstGeom>
          <a:noFill/>
        </p:spPr>
      </p:pic>
      <p:sp>
        <p:nvSpPr>
          <p:cNvPr id="14" name="צורה חופשית 13"/>
          <p:cNvSpPr/>
          <p:nvPr userDrawn="1"/>
        </p:nvSpPr>
        <p:spPr>
          <a:xfrm>
            <a:off x="-108520" y="-1"/>
            <a:ext cx="9289032" cy="6244159"/>
          </a:xfrm>
          <a:custGeom>
            <a:avLst/>
            <a:gdLst>
              <a:gd name="connsiteX0" fmla="*/ 0 w 9289032"/>
              <a:gd name="connsiteY0" fmla="*/ 2013718 h 5976664"/>
              <a:gd name="connsiteX1" fmla="*/ 589806 w 9289032"/>
              <a:gd name="connsiteY1" fmla="*/ 589805 h 5976664"/>
              <a:gd name="connsiteX2" fmla="*/ 2013721 w 9289032"/>
              <a:gd name="connsiteY2" fmla="*/ 3 h 5976664"/>
              <a:gd name="connsiteX3" fmla="*/ 7275314 w 9289032"/>
              <a:gd name="connsiteY3" fmla="*/ 0 h 5976664"/>
              <a:gd name="connsiteX4" fmla="*/ 8699227 w 9289032"/>
              <a:gd name="connsiteY4" fmla="*/ 589806 h 5976664"/>
              <a:gd name="connsiteX5" fmla="*/ 9289029 w 9289032"/>
              <a:gd name="connsiteY5" fmla="*/ 2013721 h 5976664"/>
              <a:gd name="connsiteX6" fmla="*/ 9289032 w 9289032"/>
              <a:gd name="connsiteY6" fmla="*/ 3962946 h 5976664"/>
              <a:gd name="connsiteX7" fmla="*/ 8699227 w 9289032"/>
              <a:gd name="connsiteY7" fmla="*/ 5386860 h 5976664"/>
              <a:gd name="connsiteX8" fmla="*/ 7275313 w 9289032"/>
              <a:gd name="connsiteY8" fmla="*/ 5976664 h 5976664"/>
              <a:gd name="connsiteX9" fmla="*/ 2013718 w 9289032"/>
              <a:gd name="connsiteY9" fmla="*/ 5976664 h 5976664"/>
              <a:gd name="connsiteX10" fmla="*/ 589804 w 9289032"/>
              <a:gd name="connsiteY10" fmla="*/ 5386858 h 5976664"/>
              <a:gd name="connsiteX11" fmla="*/ 1 w 9289032"/>
              <a:gd name="connsiteY11" fmla="*/ 3962943 h 5976664"/>
              <a:gd name="connsiteX12" fmla="*/ 0 w 9289032"/>
              <a:gd name="connsiteY12" fmla="*/ 2013718 h 5976664"/>
              <a:gd name="connsiteX0" fmla="*/ 0 w 9289032"/>
              <a:gd name="connsiteY0" fmla="*/ 2209204 h 6172150"/>
              <a:gd name="connsiteX1" fmla="*/ 589806 w 9289032"/>
              <a:gd name="connsiteY1" fmla="*/ 785291 h 6172150"/>
              <a:gd name="connsiteX2" fmla="*/ 2013721 w 9289032"/>
              <a:gd name="connsiteY2" fmla="*/ 195489 h 6172150"/>
              <a:gd name="connsiteX3" fmla="*/ 7200800 w 9289032"/>
              <a:gd name="connsiteY3" fmla="*/ 0 h 6172150"/>
              <a:gd name="connsiteX4" fmla="*/ 8699227 w 9289032"/>
              <a:gd name="connsiteY4" fmla="*/ 785292 h 6172150"/>
              <a:gd name="connsiteX5" fmla="*/ 9289029 w 9289032"/>
              <a:gd name="connsiteY5" fmla="*/ 2209207 h 6172150"/>
              <a:gd name="connsiteX6" fmla="*/ 9289032 w 9289032"/>
              <a:gd name="connsiteY6" fmla="*/ 4158432 h 6172150"/>
              <a:gd name="connsiteX7" fmla="*/ 8699227 w 9289032"/>
              <a:gd name="connsiteY7" fmla="*/ 5582346 h 6172150"/>
              <a:gd name="connsiteX8" fmla="*/ 7275313 w 9289032"/>
              <a:gd name="connsiteY8" fmla="*/ 6172150 h 6172150"/>
              <a:gd name="connsiteX9" fmla="*/ 2013718 w 9289032"/>
              <a:gd name="connsiteY9" fmla="*/ 6172150 h 6172150"/>
              <a:gd name="connsiteX10" fmla="*/ 589804 w 9289032"/>
              <a:gd name="connsiteY10" fmla="*/ 5582344 h 6172150"/>
              <a:gd name="connsiteX11" fmla="*/ 1 w 9289032"/>
              <a:gd name="connsiteY11" fmla="*/ 4158429 h 6172150"/>
              <a:gd name="connsiteX12" fmla="*/ 0 w 9289032"/>
              <a:gd name="connsiteY12" fmla="*/ 2209204 h 6172150"/>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013718 w 9289032"/>
              <a:gd name="connsiteY9" fmla="*/ 6172151 h 6172151"/>
              <a:gd name="connsiteX10" fmla="*/ 589804 w 9289032"/>
              <a:gd name="connsiteY10" fmla="*/ 5582345 h 6172151"/>
              <a:gd name="connsiteX11" fmla="*/ 1 w 9289032"/>
              <a:gd name="connsiteY11" fmla="*/ 4158430 h 6172151"/>
              <a:gd name="connsiteX12" fmla="*/ 0 w 9289032"/>
              <a:gd name="connsiteY12"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013718 w 9289032"/>
              <a:gd name="connsiteY9" fmla="*/ 6172151 h 6172151"/>
              <a:gd name="connsiteX10" fmla="*/ 1008112 w 9289032"/>
              <a:gd name="connsiteY10" fmla="*/ 5308056 h 6172151"/>
              <a:gd name="connsiteX11" fmla="*/ 1 w 9289032"/>
              <a:gd name="connsiteY11" fmla="*/ 4158430 h 6172151"/>
              <a:gd name="connsiteX12" fmla="*/ 0 w 9289032"/>
              <a:gd name="connsiteY12"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520280 w 9289032"/>
              <a:gd name="connsiteY9" fmla="*/ 5524080 h 6172151"/>
              <a:gd name="connsiteX10" fmla="*/ 1008112 w 9289032"/>
              <a:gd name="connsiteY10" fmla="*/ 5308056 h 6172151"/>
              <a:gd name="connsiteX11" fmla="*/ 1 w 9289032"/>
              <a:gd name="connsiteY11" fmla="*/ 4158430 h 6172151"/>
              <a:gd name="connsiteX12" fmla="*/ 0 w 9289032"/>
              <a:gd name="connsiteY12"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520280 w 9289032"/>
              <a:gd name="connsiteY9" fmla="*/ 5524080 h 6172151"/>
              <a:gd name="connsiteX10" fmla="*/ 1224136 w 9289032"/>
              <a:gd name="connsiteY10" fmla="*/ 5143502 h 6172151"/>
              <a:gd name="connsiteX11" fmla="*/ 1008112 w 9289032"/>
              <a:gd name="connsiteY11" fmla="*/ 5308056 h 6172151"/>
              <a:gd name="connsiteX12" fmla="*/ 1 w 9289032"/>
              <a:gd name="connsiteY12" fmla="*/ 4158430 h 6172151"/>
              <a:gd name="connsiteX13" fmla="*/ 0 w 9289032"/>
              <a:gd name="connsiteY13"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520280 w 9289032"/>
              <a:gd name="connsiteY9" fmla="*/ 5524080 h 6172151"/>
              <a:gd name="connsiteX10" fmla="*/ 1224136 w 9289032"/>
              <a:gd name="connsiteY10" fmla="*/ 5143502 h 6172151"/>
              <a:gd name="connsiteX11" fmla="*/ 864096 w 9289032"/>
              <a:gd name="connsiteY11" fmla="*/ 5143502 h 6172151"/>
              <a:gd name="connsiteX12" fmla="*/ 1 w 9289032"/>
              <a:gd name="connsiteY12" fmla="*/ 4158430 h 6172151"/>
              <a:gd name="connsiteX13" fmla="*/ 0 w 9289032"/>
              <a:gd name="connsiteY13"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520280 w 9289032"/>
              <a:gd name="connsiteY9" fmla="*/ 5524080 h 6172151"/>
              <a:gd name="connsiteX10" fmla="*/ 1224136 w 9289032"/>
              <a:gd name="connsiteY10" fmla="*/ 5143502 h 6172151"/>
              <a:gd name="connsiteX11" fmla="*/ 864096 w 9289032"/>
              <a:gd name="connsiteY11" fmla="*/ 5143502 h 6172151"/>
              <a:gd name="connsiteX12" fmla="*/ 1 w 9289032"/>
              <a:gd name="connsiteY12" fmla="*/ 4158430 h 6172151"/>
              <a:gd name="connsiteX13" fmla="*/ 0 w 9289032"/>
              <a:gd name="connsiteY13"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568952 w 9289032"/>
              <a:gd name="connsiteY7" fmla="*/ 4876008 h 6172151"/>
              <a:gd name="connsiteX8" fmla="*/ 7275313 w 9289032"/>
              <a:gd name="connsiteY8" fmla="*/ 6172151 h 6172151"/>
              <a:gd name="connsiteX9" fmla="*/ 2520280 w 9289032"/>
              <a:gd name="connsiteY9" fmla="*/ 5524080 h 6172151"/>
              <a:gd name="connsiteX10" fmla="*/ 1224136 w 9289032"/>
              <a:gd name="connsiteY10" fmla="*/ 5143502 h 6172151"/>
              <a:gd name="connsiteX11" fmla="*/ 864096 w 9289032"/>
              <a:gd name="connsiteY11" fmla="*/ 5143502 h 6172151"/>
              <a:gd name="connsiteX12" fmla="*/ 1 w 9289032"/>
              <a:gd name="connsiteY12" fmla="*/ 4158430 h 6172151"/>
              <a:gd name="connsiteX13" fmla="*/ 0 w 9289032"/>
              <a:gd name="connsiteY13" fmla="*/ 2209205 h 6172151"/>
              <a:gd name="connsiteX0" fmla="*/ 0 w 9289032"/>
              <a:gd name="connsiteY0" fmla="*/ 2209205 h 5524080"/>
              <a:gd name="connsiteX1" fmla="*/ 589806 w 9289032"/>
              <a:gd name="connsiteY1" fmla="*/ 785292 h 5524080"/>
              <a:gd name="connsiteX2" fmla="*/ 2520280 w 9289032"/>
              <a:gd name="connsiteY2" fmla="*/ 1 h 5524080"/>
              <a:gd name="connsiteX3" fmla="*/ 7200800 w 9289032"/>
              <a:gd name="connsiteY3" fmla="*/ 1 h 5524080"/>
              <a:gd name="connsiteX4" fmla="*/ 8699227 w 9289032"/>
              <a:gd name="connsiteY4" fmla="*/ 785293 h 5524080"/>
              <a:gd name="connsiteX5" fmla="*/ 9289029 w 9289032"/>
              <a:gd name="connsiteY5" fmla="*/ 2209208 h 5524080"/>
              <a:gd name="connsiteX6" fmla="*/ 9289032 w 9289032"/>
              <a:gd name="connsiteY6" fmla="*/ 4158433 h 5524080"/>
              <a:gd name="connsiteX7" fmla="*/ 8568952 w 9289032"/>
              <a:gd name="connsiteY7" fmla="*/ 4876008 h 5524080"/>
              <a:gd name="connsiteX8" fmla="*/ 6768752 w 9289032"/>
              <a:gd name="connsiteY8" fmla="*/ 5143502 h 5524080"/>
              <a:gd name="connsiteX9" fmla="*/ 2520280 w 9289032"/>
              <a:gd name="connsiteY9" fmla="*/ 5524080 h 5524080"/>
              <a:gd name="connsiteX10" fmla="*/ 1224136 w 9289032"/>
              <a:gd name="connsiteY10" fmla="*/ 5143502 h 5524080"/>
              <a:gd name="connsiteX11" fmla="*/ 864096 w 9289032"/>
              <a:gd name="connsiteY11" fmla="*/ 5143502 h 5524080"/>
              <a:gd name="connsiteX12" fmla="*/ 1 w 9289032"/>
              <a:gd name="connsiteY12" fmla="*/ 4158430 h 5524080"/>
              <a:gd name="connsiteX13" fmla="*/ 0 w 9289032"/>
              <a:gd name="connsiteY13" fmla="*/ 2209205 h 5524080"/>
              <a:gd name="connsiteX0" fmla="*/ 0 w 9289032"/>
              <a:gd name="connsiteY0" fmla="*/ 2209205 h 5253653"/>
              <a:gd name="connsiteX1" fmla="*/ 589806 w 9289032"/>
              <a:gd name="connsiteY1" fmla="*/ 785292 h 5253653"/>
              <a:gd name="connsiteX2" fmla="*/ 2520280 w 9289032"/>
              <a:gd name="connsiteY2" fmla="*/ 1 h 5253653"/>
              <a:gd name="connsiteX3" fmla="*/ 7200800 w 9289032"/>
              <a:gd name="connsiteY3" fmla="*/ 1 h 5253653"/>
              <a:gd name="connsiteX4" fmla="*/ 8699227 w 9289032"/>
              <a:gd name="connsiteY4" fmla="*/ 785293 h 5253653"/>
              <a:gd name="connsiteX5" fmla="*/ 9289029 w 9289032"/>
              <a:gd name="connsiteY5" fmla="*/ 2209208 h 5253653"/>
              <a:gd name="connsiteX6" fmla="*/ 9289032 w 9289032"/>
              <a:gd name="connsiteY6" fmla="*/ 4158433 h 5253653"/>
              <a:gd name="connsiteX7" fmla="*/ 8568952 w 9289032"/>
              <a:gd name="connsiteY7" fmla="*/ 4876008 h 5253653"/>
              <a:gd name="connsiteX8" fmla="*/ 6768752 w 9289032"/>
              <a:gd name="connsiteY8" fmla="*/ 5143502 h 5253653"/>
              <a:gd name="connsiteX9" fmla="*/ 2592288 w 9289032"/>
              <a:gd name="connsiteY9" fmla="*/ 5143502 h 5253653"/>
              <a:gd name="connsiteX10" fmla="*/ 1224136 w 9289032"/>
              <a:gd name="connsiteY10" fmla="*/ 5143502 h 5253653"/>
              <a:gd name="connsiteX11" fmla="*/ 864096 w 9289032"/>
              <a:gd name="connsiteY11" fmla="*/ 5143502 h 5253653"/>
              <a:gd name="connsiteX12" fmla="*/ 1 w 9289032"/>
              <a:gd name="connsiteY12" fmla="*/ 4158430 h 5253653"/>
              <a:gd name="connsiteX13" fmla="*/ 0 w 9289032"/>
              <a:gd name="connsiteY13" fmla="*/ 2209205 h 5253653"/>
              <a:gd name="connsiteX0" fmla="*/ 0 w 9289032"/>
              <a:gd name="connsiteY0" fmla="*/ 2209205 h 5253654"/>
              <a:gd name="connsiteX1" fmla="*/ 589806 w 9289032"/>
              <a:gd name="connsiteY1" fmla="*/ 785292 h 5253654"/>
              <a:gd name="connsiteX2" fmla="*/ 2520280 w 9289032"/>
              <a:gd name="connsiteY2" fmla="*/ 1 h 5253654"/>
              <a:gd name="connsiteX3" fmla="*/ 7200800 w 9289032"/>
              <a:gd name="connsiteY3" fmla="*/ 1 h 5253654"/>
              <a:gd name="connsiteX4" fmla="*/ 8699227 w 9289032"/>
              <a:gd name="connsiteY4" fmla="*/ 785293 h 5253654"/>
              <a:gd name="connsiteX5" fmla="*/ 9289029 w 9289032"/>
              <a:gd name="connsiteY5" fmla="*/ 2209208 h 5253654"/>
              <a:gd name="connsiteX6" fmla="*/ 9289032 w 9289032"/>
              <a:gd name="connsiteY6" fmla="*/ 4158433 h 5253654"/>
              <a:gd name="connsiteX7" fmla="*/ 8928992 w 9289032"/>
              <a:gd name="connsiteY7" fmla="*/ 4876009 h 5253654"/>
              <a:gd name="connsiteX8" fmla="*/ 6768752 w 9289032"/>
              <a:gd name="connsiteY8" fmla="*/ 5143502 h 5253654"/>
              <a:gd name="connsiteX9" fmla="*/ 2592288 w 9289032"/>
              <a:gd name="connsiteY9" fmla="*/ 5143502 h 5253654"/>
              <a:gd name="connsiteX10" fmla="*/ 1224136 w 9289032"/>
              <a:gd name="connsiteY10" fmla="*/ 5143502 h 5253654"/>
              <a:gd name="connsiteX11" fmla="*/ 864096 w 9289032"/>
              <a:gd name="connsiteY11" fmla="*/ 5143502 h 5253654"/>
              <a:gd name="connsiteX12" fmla="*/ 1 w 9289032"/>
              <a:gd name="connsiteY12" fmla="*/ 4158430 h 5253654"/>
              <a:gd name="connsiteX13" fmla="*/ 0 w 9289032"/>
              <a:gd name="connsiteY13" fmla="*/ 2209205 h 5253654"/>
              <a:gd name="connsiteX0" fmla="*/ 0 w 9289032"/>
              <a:gd name="connsiteY0" fmla="*/ 2209204 h 5253653"/>
              <a:gd name="connsiteX1" fmla="*/ 589806 w 9289032"/>
              <a:gd name="connsiteY1" fmla="*/ 785291 h 5253653"/>
              <a:gd name="connsiteX2" fmla="*/ 2232248 w 9289032"/>
              <a:gd name="connsiteY2" fmla="*/ 1 h 5253653"/>
              <a:gd name="connsiteX3" fmla="*/ 7200800 w 9289032"/>
              <a:gd name="connsiteY3" fmla="*/ 0 h 5253653"/>
              <a:gd name="connsiteX4" fmla="*/ 8699227 w 9289032"/>
              <a:gd name="connsiteY4" fmla="*/ 785292 h 5253653"/>
              <a:gd name="connsiteX5" fmla="*/ 9289029 w 9289032"/>
              <a:gd name="connsiteY5" fmla="*/ 2209207 h 5253653"/>
              <a:gd name="connsiteX6" fmla="*/ 9289032 w 9289032"/>
              <a:gd name="connsiteY6" fmla="*/ 4158432 h 5253653"/>
              <a:gd name="connsiteX7" fmla="*/ 8928992 w 9289032"/>
              <a:gd name="connsiteY7" fmla="*/ 4876008 h 5253653"/>
              <a:gd name="connsiteX8" fmla="*/ 6768752 w 9289032"/>
              <a:gd name="connsiteY8" fmla="*/ 5143501 h 5253653"/>
              <a:gd name="connsiteX9" fmla="*/ 2592288 w 9289032"/>
              <a:gd name="connsiteY9" fmla="*/ 5143501 h 5253653"/>
              <a:gd name="connsiteX10" fmla="*/ 1224136 w 9289032"/>
              <a:gd name="connsiteY10" fmla="*/ 5143501 h 5253653"/>
              <a:gd name="connsiteX11" fmla="*/ 864096 w 9289032"/>
              <a:gd name="connsiteY11" fmla="*/ 5143501 h 5253653"/>
              <a:gd name="connsiteX12" fmla="*/ 1 w 9289032"/>
              <a:gd name="connsiteY12" fmla="*/ 4158429 h 5253653"/>
              <a:gd name="connsiteX13" fmla="*/ 0 w 9289032"/>
              <a:gd name="connsiteY13" fmla="*/ 2209204 h 5253653"/>
              <a:gd name="connsiteX0" fmla="*/ 0 w 9289032"/>
              <a:gd name="connsiteY0" fmla="*/ 2209204 h 5253653"/>
              <a:gd name="connsiteX1" fmla="*/ 720080 w 9289032"/>
              <a:gd name="connsiteY1" fmla="*/ 649160 h 5253653"/>
              <a:gd name="connsiteX2" fmla="*/ 2232248 w 9289032"/>
              <a:gd name="connsiteY2" fmla="*/ 1 h 5253653"/>
              <a:gd name="connsiteX3" fmla="*/ 7200800 w 9289032"/>
              <a:gd name="connsiteY3" fmla="*/ 0 h 5253653"/>
              <a:gd name="connsiteX4" fmla="*/ 8699227 w 9289032"/>
              <a:gd name="connsiteY4" fmla="*/ 785292 h 5253653"/>
              <a:gd name="connsiteX5" fmla="*/ 9289029 w 9289032"/>
              <a:gd name="connsiteY5" fmla="*/ 2209207 h 5253653"/>
              <a:gd name="connsiteX6" fmla="*/ 9289032 w 9289032"/>
              <a:gd name="connsiteY6" fmla="*/ 4158432 h 5253653"/>
              <a:gd name="connsiteX7" fmla="*/ 8928992 w 9289032"/>
              <a:gd name="connsiteY7" fmla="*/ 4876008 h 5253653"/>
              <a:gd name="connsiteX8" fmla="*/ 6768752 w 9289032"/>
              <a:gd name="connsiteY8" fmla="*/ 5143501 h 5253653"/>
              <a:gd name="connsiteX9" fmla="*/ 2592288 w 9289032"/>
              <a:gd name="connsiteY9" fmla="*/ 5143501 h 5253653"/>
              <a:gd name="connsiteX10" fmla="*/ 1224136 w 9289032"/>
              <a:gd name="connsiteY10" fmla="*/ 5143501 h 5253653"/>
              <a:gd name="connsiteX11" fmla="*/ 864096 w 9289032"/>
              <a:gd name="connsiteY11" fmla="*/ 5143501 h 5253653"/>
              <a:gd name="connsiteX12" fmla="*/ 1 w 9289032"/>
              <a:gd name="connsiteY12" fmla="*/ 4158429 h 5253653"/>
              <a:gd name="connsiteX13" fmla="*/ 0 w 9289032"/>
              <a:gd name="connsiteY13" fmla="*/ 2209204 h 5253653"/>
              <a:gd name="connsiteX0" fmla="*/ 0 w 9289032"/>
              <a:gd name="connsiteY0" fmla="*/ 2209204 h 5253653"/>
              <a:gd name="connsiteX1" fmla="*/ 576064 w 9289032"/>
              <a:gd name="connsiteY1" fmla="*/ 709746 h 5253653"/>
              <a:gd name="connsiteX2" fmla="*/ 2232248 w 9289032"/>
              <a:gd name="connsiteY2" fmla="*/ 1 h 5253653"/>
              <a:gd name="connsiteX3" fmla="*/ 7200800 w 9289032"/>
              <a:gd name="connsiteY3" fmla="*/ 0 h 5253653"/>
              <a:gd name="connsiteX4" fmla="*/ 8699227 w 9289032"/>
              <a:gd name="connsiteY4" fmla="*/ 785292 h 5253653"/>
              <a:gd name="connsiteX5" fmla="*/ 9289029 w 9289032"/>
              <a:gd name="connsiteY5" fmla="*/ 2209207 h 5253653"/>
              <a:gd name="connsiteX6" fmla="*/ 9289032 w 9289032"/>
              <a:gd name="connsiteY6" fmla="*/ 4158432 h 5253653"/>
              <a:gd name="connsiteX7" fmla="*/ 8928992 w 9289032"/>
              <a:gd name="connsiteY7" fmla="*/ 4876008 h 5253653"/>
              <a:gd name="connsiteX8" fmla="*/ 6768752 w 9289032"/>
              <a:gd name="connsiteY8" fmla="*/ 5143501 h 5253653"/>
              <a:gd name="connsiteX9" fmla="*/ 2592288 w 9289032"/>
              <a:gd name="connsiteY9" fmla="*/ 5143501 h 5253653"/>
              <a:gd name="connsiteX10" fmla="*/ 1224136 w 9289032"/>
              <a:gd name="connsiteY10" fmla="*/ 5143501 h 5253653"/>
              <a:gd name="connsiteX11" fmla="*/ 864096 w 9289032"/>
              <a:gd name="connsiteY11" fmla="*/ 5143501 h 5253653"/>
              <a:gd name="connsiteX12" fmla="*/ 1 w 9289032"/>
              <a:gd name="connsiteY12" fmla="*/ 4158429 h 5253653"/>
              <a:gd name="connsiteX13" fmla="*/ 0 w 9289032"/>
              <a:gd name="connsiteY13" fmla="*/ 2209204 h 525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89032" h="5253653">
                <a:moveTo>
                  <a:pt x="0" y="2209204"/>
                </a:moveTo>
                <a:cubicBezTo>
                  <a:pt x="1" y="1675133"/>
                  <a:pt x="204023" y="1077946"/>
                  <a:pt x="576064" y="709746"/>
                </a:cubicBezTo>
                <a:cubicBezTo>
                  <a:pt x="948105" y="341546"/>
                  <a:pt x="1698177" y="0"/>
                  <a:pt x="2232248" y="1"/>
                </a:cubicBezTo>
                <a:lnTo>
                  <a:pt x="7200800" y="0"/>
                </a:lnTo>
                <a:cubicBezTo>
                  <a:pt x="7734871" y="1"/>
                  <a:pt x="8351189" y="417091"/>
                  <a:pt x="8699227" y="785292"/>
                </a:cubicBezTo>
                <a:cubicBezTo>
                  <a:pt x="9047265" y="1153493"/>
                  <a:pt x="9289030" y="1675136"/>
                  <a:pt x="9289029" y="2209207"/>
                </a:cubicBezTo>
                <a:cubicBezTo>
                  <a:pt x="9289030" y="2858949"/>
                  <a:pt x="9289031" y="3508690"/>
                  <a:pt x="9289032" y="4158432"/>
                </a:cubicBezTo>
                <a:lnTo>
                  <a:pt x="8928992" y="4876008"/>
                </a:lnTo>
                <a:cubicBezTo>
                  <a:pt x="8551346" y="5253653"/>
                  <a:pt x="7302823" y="5143501"/>
                  <a:pt x="6768752" y="5143501"/>
                </a:cubicBezTo>
                <a:lnTo>
                  <a:pt x="2592288" y="5143501"/>
                </a:lnTo>
                <a:lnTo>
                  <a:pt x="1224136" y="5143501"/>
                </a:lnTo>
                <a:cubicBezTo>
                  <a:pt x="972108" y="5107497"/>
                  <a:pt x="1010919" y="5123169"/>
                  <a:pt x="864096" y="5143501"/>
                </a:cubicBezTo>
                <a:cubicBezTo>
                  <a:pt x="660074" y="4979322"/>
                  <a:pt x="0" y="4692501"/>
                  <a:pt x="1" y="4158429"/>
                </a:cubicBezTo>
                <a:cubicBezTo>
                  <a:pt x="1" y="3508687"/>
                  <a:pt x="0" y="2858946"/>
                  <a:pt x="0" y="22092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5400" dirty="0">
              <a:solidFill>
                <a:schemeClr val="tx1"/>
              </a:solidFill>
              <a:latin typeface="Carmela" pitchFamily="2" charset="-79"/>
              <a:ea typeface="Carmela" pitchFamily="2" charset="-79"/>
              <a:cs typeface="Carmela" pitchFamily="2" charset="-79"/>
            </a:endParaRPr>
          </a:p>
        </p:txBody>
      </p:sp>
      <p:pic>
        <p:nvPicPr>
          <p:cNvPr id="15" name="Picture 8" descr="https://s3-eu-west-1.amazonaws.com/schooly/vitkin/vitkin/%D7%9E%D7%A0%D7%95%D7%A8%D7%94.png"/>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8604448" y="4652553"/>
            <a:ext cx="360040" cy="490947"/>
          </a:xfrm>
          <a:prstGeom prst="rect">
            <a:avLst/>
          </a:prstGeom>
          <a:noFill/>
        </p:spPr>
      </p:pic>
      <p:sp>
        <p:nvSpPr>
          <p:cNvPr id="16" name="TextBox 15"/>
          <p:cNvSpPr txBox="1"/>
          <p:nvPr userDrawn="1"/>
        </p:nvSpPr>
        <p:spPr>
          <a:xfrm>
            <a:off x="5868144" y="4803998"/>
            <a:ext cx="4392488" cy="415498"/>
          </a:xfrm>
          <a:prstGeom prst="rect">
            <a:avLst/>
          </a:prstGeom>
          <a:noFill/>
        </p:spPr>
        <p:txBody>
          <a:bodyPr wrap="square" rtlCol="1">
            <a:spAutoFit/>
          </a:bodyPr>
          <a:lstStyle/>
          <a:p>
            <a:pPr algn="ctr"/>
            <a:r>
              <a:rPr lang="he-IL" sz="1200" b="1" spc="300" dirty="0" smtClean="0">
                <a:ln>
                  <a:solidFill>
                    <a:srgbClr val="FFCC00"/>
                  </a:solidFill>
                </a:ln>
                <a:solidFill>
                  <a:srgbClr val="FFCC00"/>
                </a:solidFill>
                <a:effectLst>
                  <a:outerShdw blurRad="38100" dist="38100" dir="2700000" algn="tl">
                    <a:srgbClr val="000000">
                      <a:alpha val="43137"/>
                    </a:srgbClr>
                  </a:outerShdw>
                </a:effectLst>
                <a:latin typeface="Arial Unicode MS" pitchFamily="34" charset="-128"/>
                <a:ea typeface="Arial Unicode MS" pitchFamily="34" charset="-128"/>
              </a:rPr>
              <a:t>נתיב האור </a:t>
            </a:r>
          </a:p>
          <a:p>
            <a:pPr algn="ctr"/>
            <a:r>
              <a:rPr lang="he-IL" sz="800" b="1" dirty="0" smtClean="0">
                <a:solidFill>
                  <a:schemeClr val="bg1">
                    <a:lumMod val="65000"/>
                  </a:schemeClr>
                </a:solidFill>
                <a:latin typeface="Arial Unicode MS" pitchFamily="34" charset="-128"/>
                <a:ea typeface="Arial Unicode MS" pitchFamily="34" charset="-128"/>
              </a:rPr>
              <a:t>דרך חיים נבונה בסביבת חשמל</a:t>
            </a:r>
            <a:endParaRPr lang="he-IL" sz="800" b="1" dirty="0">
              <a:solidFill>
                <a:schemeClr val="bg1">
                  <a:lumMod val="65000"/>
                </a:schemeClr>
              </a:solidFill>
              <a:latin typeface="Arial Unicode MS" pitchFamily="34" charset="-128"/>
              <a:ea typeface="Arial Unicode MS" pitchFamily="34" charset="-128"/>
            </a:endParaRPr>
          </a:p>
        </p:txBody>
      </p:sp>
      <p:sp>
        <p:nvSpPr>
          <p:cNvPr id="17" name="צורה חופשית 16"/>
          <p:cNvSpPr/>
          <p:nvPr userDrawn="1"/>
        </p:nvSpPr>
        <p:spPr>
          <a:xfrm>
            <a:off x="-108520" y="4082699"/>
            <a:ext cx="971600" cy="1080120"/>
          </a:xfrm>
          <a:custGeom>
            <a:avLst/>
            <a:gdLst>
              <a:gd name="connsiteX0" fmla="*/ 0 w 971600"/>
              <a:gd name="connsiteY0" fmla="*/ 1080120 h 1080120"/>
              <a:gd name="connsiteX1" fmla="*/ 0 w 971600"/>
              <a:gd name="connsiteY1" fmla="*/ 0 h 1080120"/>
              <a:gd name="connsiteX2" fmla="*/ 971600 w 971600"/>
              <a:gd name="connsiteY2" fmla="*/ 1080120 h 1080120"/>
              <a:gd name="connsiteX3" fmla="*/ 0 w 971600"/>
              <a:gd name="connsiteY3" fmla="*/ 1080120 h 1080120"/>
              <a:gd name="connsiteX0" fmla="*/ 0 w 971600"/>
              <a:gd name="connsiteY0" fmla="*/ 1080120 h 1080120"/>
              <a:gd name="connsiteX1" fmla="*/ 0 w 971600"/>
              <a:gd name="connsiteY1" fmla="*/ 0 h 1080120"/>
              <a:gd name="connsiteX2" fmla="*/ 323528 w 971600"/>
              <a:gd name="connsiteY2" fmla="*/ 740618 h 1080120"/>
              <a:gd name="connsiteX3" fmla="*/ 971600 w 971600"/>
              <a:gd name="connsiteY3" fmla="*/ 1080120 h 1080120"/>
              <a:gd name="connsiteX4" fmla="*/ 0 w 971600"/>
              <a:gd name="connsiteY4" fmla="*/ 1080120 h 1080120"/>
              <a:gd name="connsiteX0" fmla="*/ 0 w 971600"/>
              <a:gd name="connsiteY0" fmla="*/ 1080120 h 1080120"/>
              <a:gd name="connsiteX1" fmla="*/ 0 w 971600"/>
              <a:gd name="connsiteY1" fmla="*/ 0 h 1080120"/>
              <a:gd name="connsiteX2" fmla="*/ 251520 w 971600"/>
              <a:gd name="connsiteY2" fmla="*/ 596602 h 1080120"/>
              <a:gd name="connsiteX3" fmla="*/ 971600 w 971600"/>
              <a:gd name="connsiteY3" fmla="*/ 1080120 h 1080120"/>
              <a:gd name="connsiteX4" fmla="*/ 0 w 971600"/>
              <a:gd name="connsiteY4" fmla="*/ 1080120 h 1080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600" h="1080120">
                <a:moveTo>
                  <a:pt x="0" y="1080120"/>
                </a:moveTo>
                <a:lnTo>
                  <a:pt x="0" y="0"/>
                </a:lnTo>
                <a:lnTo>
                  <a:pt x="251520" y="596602"/>
                </a:lnTo>
                <a:lnTo>
                  <a:pt x="971600" y="1080120"/>
                </a:lnTo>
                <a:lnTo>
                  <a:pt x="0" y="108012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ירח 17"/>
          <p:cNvSpPr/>
          <p:nvPr userDrawn="1"/>
        </p:nvSpPr>
        <p:spPr>
          <a:xfrm rot="19460853">
            <a:off x="107090" y="3675534"/>
            <a:ext cx="360868" cy="1844198"/>
          </a:xfrm>
          <a:prstGeom prst="mo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צורה חופשית 18"/>
          <p:cNvSpPr/>
          <p:nvPr userDrawn="1"/>
        </p:nvSpPr>
        <p:spPr>
          <a:xfrm rot="17702571">
            <a:off x="5736302" y="2689073"/>
            <a:ext cx="8677138" cy="488901"/>
          </a:xfrm>
          <a:custGeom>
            <a:avLst/>
            <a:gdLst>
              <a:gd name="connsiteX0" fmla="*/ 0 w 3384376"/>
              <a:gd name="connsiteY0" fmla="*/ 0 h 267494"/>
              <a:gd name="connsiteX1" fmla="*/ 3384376 w 3384376"/>
              <a:gd name="connsiteY1" fmla="*/ 0 h 267494"/>
              <a:gd name="connsiteX2" fmla="*/ 3384376 w 3384376"/>
              <a:gd name="connsiteY2" fmla="*/ 267494 h 267494"/>
              <a:gd name="connsiteX3" fmla="*/ 0 w 3384376"/>
              <a:gd name="connsiteY3" fmla="*/ 267494 h 267494"/>
              <a:gd name="connsiteX4" fmla="*/ 0 w 3384376"/>
              <a:gd name="connsiteY4" fmla="*/ 0 h 267494"/>
              <a:gd name="connsiteX0" fmla="*/ 0 w 3528392"/>
              <a:gd name="connsiteY0" fmla="*/ 0 h 267494"/>
              <a:gd name="connsiteX1" fmla="*/ 3528392 w 3528392"/>
              <a:gd name="connsiteY1" fmla="*/ 0 h 267494"/>
              <a:gd name="connsiteX2" fmla="*/ 3528392 w 3528392"/>
              <a:gd name="connsiteY2" fmla="*/ 267494 h 267494"/>
              <a:gd name="connsiteX3" fmla="*/ 144016 w 3528392"/>
              <a:gd name="connsiteY3" fmla="*/ 267494 h 267494"/>
              <a:gd name="connsiteX4" fmla="*/ 0 w 3528392"/>
              <a:gd name="connsiteY4" fmla="*/ 0 h 267494"/>
              <a:gd name="connsiteX0" fmla="*/ 0 w 3528392"/>
              <a:gd name="connsiteY0" fmla="*/ 0 h 267494"/>
              <a:gd name="connsiteX1" fmla="*/ 3528392 w 3528392"/>
              <a:gd name="connsiteY1" fmla="*/ 0 h 267494"/>
              <a:gd name="connsiteX2" fmla="*/ 3528392 w 3528392"/>
              <a:gd name="connsiteY2" fmla="*/ 267494 h 267494"/>
              <a:gd name="connsiteX3" fmla="*/ 144016 w 3528392"/>
              <a:gd name="connsiteY3" fmla="*/ 267494 h 267494"/>
              <a:gd name="connsiteX4" fmla="*/ 0 w 3528392"/>
              <a:gd name="connsiteY4" fmla="*/ 0 h 267494"/>
              <a:gd name="connsiteX0" fmla="*/ 0 w 3528392"/>
              <a:gd name="connsiteY0" fmla="*/ 0 h 267494"/>
              <a:gd name="connsiteX1" fmla="*/ 3528392 w 3528392"/>
              <a:gd name="connsiteY1" fmla="*/ 0 h 267494"/>
              <a:gd name="connsiteX2" fmla="*/ 3528392 w 3528392"/>
              <a:gd name="connsiteY2" fmla="*/ 267494 h 267494"/>
              <a:gd name="connsiteX3" fmla="*/ 144016 w 3528392"/>
              <a:gd name="connsiteY3" fmla="*/ 267494 h 267494"/>
              <a:gd name="connsiteX4" fmla="*/ 0 w 3528392"/>
              <a:gd name="connsiteY4" fmla="*/ 0 h 267494"/>
              <a:gd name="connsiteX0" fmla="*/ 0 w 3528392"/>
              <a:gd name="connsiteY0" fmla="*/ 0 h 267494"/>
              <a:gd name="connsiteX1" fmla="*/ 3528392 w 3528392"/>
              <a:gd name="connsiteY1" fmla="*/ 0 h 267494"/>
              <a:gd name="connsiteX2" fmla="*/ 3528392 w 3528392"/>
              <a:gd name="connsiteY2" fmla="*/ 267494 h 267494"/>
              <a:gd name="connsiteX3" fmla="*/ 144016 w 3528392"/>
              <a:gd name="connsiteY3" fmla="*/ 267494 h 267494"/>
              <a:gd name="connsiteX4" fmla="*/ 0 w 3528392"/>
              <a:gd name="connsiteY4" fmla="*/ 0 h 267494"/>
              <a:gd name="connsiteX0" fmla="*/ 0 w 3528392"/>
              <a:gd name="connsiteY0" fmla="*/ 0 h 285850"/>
              <a:gd name="connsiteX1" fmla="*/ 3528392 w 3528392"/>
              <a:gd name="connsiteY1" fmla="*/ 0 h 285850"/>
              <a:gd name="connsiteX2" fmla="*/ 3528392 w 3528392"/>
              <a:gd name="connsiteY2" fmla="*/ 267494 h 285850"/>
              <a:gd name="connsiteX3" fmla="*/ 144016 w 3528392"/>
              <a:gd name="connsiteY3" fmla="*/ 267494 h 285850"/>
              <a:gd name="connsiteX4" fmla="*/ 0 w 3528392"/>
              <a:gd name="connsiteY4" fmla="*/ 0 h 285850"/>
              <a:gd name="connsiteX0" fmla="*/ 0 w 3528392"/>
              <a:gd name="connsiteY0" fmla="*/ 0 h 285850"/>
              <a:gd name="connsiteX1" fmla="*/ 3513727 w 3528392"/>
              <a:gd name="connsiteY1" fmla="*/ 0 h 285850"/>
              <a:gd name="connsiteX2" fmla="*/ 3528392 w 3528392"/>
              <a:gd name="connsiteY2" fmla="*/ 267494 h 285850"/>
              <a:gd name="connsiteX3" fmla="*/ 144016 w 3528392"/>
              <a:gd name="connsiteY3" fmla="*/ 267494 h 285850"/>
              <a:gd name="connsiteX4" fmla="*/ 0 w 3528392"/>
              <a:gd name="connsiteY4" fmla="*/ 0 h 285850"/>
              <a:gd name="connsiteX0" fmla="*/ 0 w 3513727"/>
              <a:gd name="connsiteY0" fmla="*/ 0 h 285850"/>
              <a:gd name="connsiteX1" fmla="*/ 3513727 w 3513727"/>
              <a:gd name="connsiteY1" fmla="*/ 0 h 285850"/>
              <a:gd name="connsiteX2" fmla="*/ 3412707 w 3513727"/>
              <a:gd name="connsiteY2" fmla="*/ 267494 h 285850"/>
              <a:gd name="connsiteX3" fmla="*/ 144016 w 3513727"/>
              <a:gd name="connsiteY3" fmla="*/ 267494 h 285850"/>
              <a:gd name="connsiteX4" fmla="*/ 0 w 3513727"/>
              <a:gd name="connsiteY4" fmla="*/ 0 h 285850"/>
              <a:gd name="connsiteX0" fmla="*/ 0 w 3513727"/>
              <a:gd name="connsiteY0" fmla="*/ 0 h 285850"/>
              <a:gd name="connsiteX1" fmla="*/ 3513727 w 3513727"/>
              <a:gd name="connsiteY1" fmla="*/ 0 h 285850"/>
              <a:gd name="connsiteX2" fmla="*/ 3412707 w 3513727"/>
              <a:gd name="connsiteY2" fmla="*/ 267494 h 285850"/>
              <a:gd name="connsiteX3" fmla="*/ 144016 w 3513727"/>
              <a:gd name="connsiteY3" fmla="*/ 267494 h 285850"/>
              <a:gd name="connsiteX4" fmla="*/ 0 w 3513727"/>
              <a:gd name="connsiteY4" fmla="*/ 0 h 285850"/>
              <a:gd name="connsiteX0" fmla="*/ 0 w 3600372"/>
              <a:gd name="connsiteY0" fmla="*/ 0 h 285850"/>
              <a:gd name="connsiteX1" fmla="*/ 3513727 w 3600372"/>
              <a:gd name="connsiteY1" fmla="*/ 0 h 285850"/>
              <a:gd name="connsiteX2" fmla="*/ 3513728 w 3600372"/>
              <a:gd name="connsiteY2" fmla="*/ 267494 h 285850"/>
              <a:gd name="connsiteX3" fmla="*/ 144016 w 3600372"/>
              <a:gd name="connsiteY3" fmla="*/ 267494 h 285850"/>
              <a:gd name="connsiteX4" fmla="*/ 0 w 3600372"/>
              <a:gd name="connsiteY4" fmla="*/ 0 h 285850"/>
              <a:gd name="connsiteX0" fmla="*/ 0 w 3600372"/>
              <a:gd name="connsiteY0" fmla="*/ 0 h 285850"/>
              <a:gd name="connsiteX1" fmla="*/ 3557314 w 3600372"/>
              <a:gd name="connsiteY1" fmla="*/ 0 h 285850"/>
              <a:gd name="connsiteX2" fmla="*/ 3513728 w 3600372"/>
              <a:gd name="connsiteY2" fmla="*/ 267494 h 285850"/>
              <a:gd name="connsiteX3" fmla="*/ 144016 w 3600372"/>
              <a:gd name="connsiteY3" fmla="*/ 267494 h 285850"/>
              <a:gd name="connsiteX4" fmla="*/ 0 w 3600372"/>
              <a:gd name="connsiteY4" fmla="*/ 0 h 285850"/>
              <a:gd name="connsiteX0" fmla="*/ 0 w 3542529"/>
              <a:gd name="connsiteY0" fmla="*/ 0 h 285850"/>
              <a:gd name="connsiteX1" fmla="*/ 3499471 w 3542529"/>
              <a:gd name="connsiteY1" fmla="*/ 0 h 285850"/>
              <a:gd name="connsiteX2" fmla="*/ 3455885 w 3542529"/>
              <a:gd name="connsiteY2" fmla="*/ 267494 h 285850"/>
              <a:gd name="connsiteX3" fmla="*/ 86173 w 3542529"/>
              <a:gd name="connsiteY3" fmla="*/ 267494 h 285850"/>
              <a:gd name="connsiteX4" fmla="*/ 0 w 3542529"/>
              <a:gd name="connsiteY4" fmla="*/ 0 h 285850"/>
              <a:gd name="connsiteX0" fmla="*/ 0 w 3542529"/>
              <a:gd name="connsiteY0" fmla="*/ 0 h 285850"/>
              <a:gd name="connsiteX1" fmla="*/ 3499471 w 3542529"/>
              <a:gd name="connsiteY1" fmla="*/ 0 h 285850"/>
              <a:gd name="connsiteX2" fmla="*/ 3455885 w 3542529"/>
              <a:gd name="connsiteY2" fmla="*/ 267494 h 285850"/>
              <a:gd name="connsiteX3" fmla="*/ 86173 w 3542529"/>
              <a:gd name="connsiteY3" fmla="*/ 267494 h 285850"/>
              <a:gd name="connsiteX4" fmla="*/ 0 w 3542529"/>
              <a:gd name="connsiteY4" fmla="*/ 0 h 285850"/>
              <a:gd name="connsiteX0" fmla="*/ 0 w 3542529"/>
              <a:gd name="connsiteY0" fmla="*/ 0 h 285850"/>
              <a:gd name="connsiteX1" fmla="*/ 3499471 w 3542529"/>
              <a:gd name="connsiteY1" fmla="*/ 0 h 285850"/>
              <a:gd name="connsiteX2" fmla="*/ 3455885 w 3542529"/>
              <a:gd name="connsiteY2" fmla="*/ 267494 h 285850"/>
              <a:gd name="connsiteX3" fmla="*/ 86173 w 3542529"/>
              <a:gd name="connsiteY3" fmla="*/ 267494 h 285850"/>
              <a:gd name="connsiteX4" fmla="*/ 0 w 3542529"/>
              <a:gd name="connsiteY4" fmla="*/ 0 h 285850"/>
              <a:gd name="connsiteX0" fmla="*/ 0 w 3542529"/>
              <a:gd name="connsiteY0" fmla="*/ 0 h 285850"/>
              <a:gd name="connsiteX1" fmla="*/ 3499471 w 3542529"/>
              <a:gd name="connsiteY1" fmla="*/ 0 h 285850"/>
              <a:gd name="connsiteX2" fmla="*/ 3455885 w 3542529"/>
              <a:gd name="connsiteY2" fmla="*/ 267494 h 285850"/>
              <a:gd name="connsiteX3" fmla="*/ 86173 w 3542529"/>
              <a:gd name="connsiteY3" fmla="*/ 267494 h 285850"/>
              <a:gd name="connsiteX4" fmla="*/ 0 w 3542529"/>
              <a:gd name="connsiteY4" fmla="*/ 0 h 285850"/>
              <a:gd name="connsiteX0" fmla="*/ 58236 w 3485080"/>
              <a:gd name="connsiteY0" fmla="*/ 307479 h 488901"/>
              <a:gd name="connsiteX1" fmla="*/ 3442022 w 3485080"/>
              <a:gd name="connsiteY1" fmla="*/ 0 h 488901"/>
              <a:gd name="connsiteX2" fmla="*/ 3398436 w 3485080"/>
              <a:gd name="connsiteY2" fmla="*/ 267494 h 488901"/>
              <a:gd name="connsiteX3" fmla="*/ 28724 w 3485080"/>
              <a:gd name="connsiteY3" fmla="*/ 267494 h 488901"/>
              <a:gd name="connsiteX4" fmla="*/ 58236 w 3485080"/>
              <a:gd name="connsiteY4" fmla="*/ 307479 h 488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5080" h="488901">
                <a:moveTo>
                  <a:pt x="58236" y="307479"/>
                </a:moveTo>
                <a:cubicBezTo>
                  <a:pt x="1047509" y="488901"/>
                  <a:pt x="2135403" y="285850"/>
                  <a:pt x="3442022" y="0"/>
                </a:cubicBezTo>
                <a:cubicBezTo>
                  <a:pt x="3408349" y="89165"/>
                  <a:pt x="3485080" y="64029"/>
                  <a:pt x="3398436" y="267494"/>
                </a:cubicBezTo>
                <a:lnTo>
                  <a:pt x="28724" y="267494"/>
                </a:lnTo>
                <a:cubicBezTo>
                  <a:pt x="0" y="178329"/>
                  <a:pt x="226037" y="472844"/>
                  <a:pt x="58236" y="307479"/>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צורה חופשית 19"/>
          <p:cNvSpPr/>
          <p:nvPr userDrawn="1"/>
        </p:nvSpPr>
        <p:spPr>
          <a:xfrm>
            <a:off x="1187624" y="0"/>
            <a:ext cx="6768752" cy="267494"/>
          </a:xfrm>
          <a:custGeom>
            <a:avLst/>
            <a:gdLst>
              <a:gd name="connsiteX0" fmla="*/ 0 w 6552728"/>
              <a:gd name="connsiteY0" fmla="*/ 0 h 267494"/>
              <a:gd name="connsiteX1" fmla="*/ 6552728 w 6552728"/>
              <a:gd name="connsiteY1" fmla="*/ 0 h 267494"/>
              <a:gd name="connsiteX2" fmla="*/ 6552728 w 6552728"/>
              <a:gd name="connsiteY2" fmla="*/ 267494 h 267494"/>
              <a:gd name="connsiteX3" fmla="*/ 0 w 6552728"/>
              <a:gd name="connsiteY3" fmla="*/ 267494 h 267494"/>
              <a:gd name="connsiteX4" fmla="*/ 0 w 6552728"/>
              <a:gd name="connsiteY4" fmla="*/ 0 h 267494"/>
              <a:gd name="connsiteX0" fmla="*/ 0 w 6552728"/>
              <a:gd name="connsiteY0" fmla="*/ 0 h 267494"/>
              <a:gd name="connsiteX1" fmla="*/ 6120680 w 6552728"/>
              <a:gd name="connsiteY1" fmla="*/ 0 h 267494"/>
              <a:gd name="connsiteX2" fmla="*/ 6552728 w 6552728"/>
              <a:gd name="connsiteY2" fmla="*/ 267494 h 267494"/>
              <a:gd name="connsiteX3" fmla="*/ 0 w 6552728"/>
              <a:gd name="connsiteY3" fmla="*/ 267494 h 267494"/>
              <a:gd name="connsiteX4" fmla="*/ 0 w 6552728"/>
              <a:gd name="connsiteY4" fmla="*/ 0 h 267494"/>
              <a:gd name="connsiteX0" fmla="*/ 0 w 6552728"/>
              <a:gd name="connsiteY0" fmla="*/ 0 h 267494"/>
              <a:gd name="connsiteX1" fmla="*/ 5976664 w 6552728"/>
              <a:gd name="connsiteY1" fmla="*/ 0 h 267494"/>
              <a:gd name="connsiteX2" fmla="*/ 6552728 w 6552728"/>
              <a:gd name="connsiteY2" fmla="*/ 267494 h 267494"/>
              <a:gd name="connsiteX3" fmla="*/ 0 w 6552728"/>
              <a:gd name="connsiteY3" fmla="*/ 267494 h 267494"/>
              <a:gd name="connsiteX4" fmla="*/ 0 w 6552728"/>
              <a:gd name="connsiteY4" fmla="*/ 0 h 267494"/>
              <a:gd name="connsiteX0" fmla="*/ 0 w 6552728"/>
              <a:gd name="connsiteY0" fmla="*/ 0 h 267494"/>
              <a:gd name="connsiteX1" fmla="*/ 5904656 w 6552728"/>
              <a:gd name="connsiteY1" fmla="*/ 0 h 267494"/>
              <a:gd name="connsiteX2" fmla="*/ 6552728 w 6552728"/>
              <a:gd name="connsiteY2" fmla="*/ 267494 h 267494"/>
              <a:gd name="connsiteX3" fmla="*/ 0 w 6552728"/>
              <a:gd name="connsiteY3" fmla="*/ 267494 h 267494"/>
              <a:gd name="connsiteX4" fmla="*/ 0 w 6552728"/>
              <a:gd name="connsiteY4" fmla="*/ 0 h 267494"/>
              <a:gd name="connsiteX0" fmla="*/ 0 w 6552728"/>
              <a:gd name="connsiteY0" fmla="*/ 0 h 267494"/>
              <a:gd name="connsiteX1" fmla="*/ 5976664 w 6552728"/>
              <a:gd name="connsiteY1" fmla="*/ 0 h 267494"/>
              <a:gd name="connsiteX2" fmla="*/ 6552728 w 6552728"/>
              <a:gd name="connsiteY2" fmla="*/ 267494 h 267494"/>
              <a:gd name="connsiteX3" fmla="*/ 0 w 6552728"/>
              <a:gd name="connsiteY3" fmla="*/ 267494 h 267494"/>
              <a:gd name="connsiteX4" fmla="*/ 0 w 6552728"/>
              <a:gd name="connsiteY4" fmla="*/ 0 h 267494"/>
              <a:gd name="connsiteX0" fmla="*/ 288032 w 6552728"/>
              <a:gd name="connsiteY0" fmla="*/ 0 h 267494"/>
              <a:gd name="connsiteX1" fmla="*/ 5976664 w 6552728"/>
              <a:gd name="connsiteY1" fmla="*/ 0 h 267494"/>
              <a:gd name="connsiteX2" fmla="*/ 6552728 w 6552728"/>
              <a:gd name="connsiteY2" fmla="*/ 267494 h 267494"/>
              <a:gd name="connsiteX3" fmla="*/ 0 w 6552728"/>
              <a:gd name="connsiteY3" fmla="*/ 267494 h 267494"/>
              <a:gd name="connsiteX4" fmla="*/ 288032 w 6552728"/>
              <a:gd name="connsiteY4" fmla="*/ 0 h 267494"/>
              <a:gd name="connsiteX0" fmla="*/ 360040 w 6552728"/>
              <a:gd name="connsiteY0" fmla="*/ 0 h 267494"/>
              <a:gd name="connsiteX1" fmla="*/ 5976664 w 6552728"/>
              <a:gd name="connsiteY1" fmla="*/ 0 h 267494"/>
              <a:gd name="connsiteX2" fmla="*/ 6552728 w 6552728"/>
              <a:gd name="connsiteY2" fmla="*/ 267494 h 267494"/>
              <a:gd name="connsiteX3" fmla="*/ 0 w 6552728"/>
              <a:gd name="connsiteY3" fmla="*/ 267494 h 267494"/>
              <a:gd name="connsiteX4" fmla="*/ 360040 w 6552728"/>
              <a:gd name="connsiteY4" fmla="*/ 0 h 267494"/>
              <a:gd name="connsiteX0" fmla="*/ 400852 w 6593540"/>
              <a:gd name="connsiteY0" fmla="*/ 0 h 267494"/>
              <a:gd name="connsiteX1" fmla="*/ 6017476 w 6593540"/>
              <a:gd name="connsiteY1" fmla="*/ 0 h 267494"/>
              <a:gd name="connsiteX2" fmla="*/ 6593540 w 6593540"/>
              <a:gd name="connsiteY2" fmla="*/ 267494 h 267494"/>
              <a:gd name="connsiteX3" fmla="*/ 40812 w 6593540"/>
              <a:gd name="connsiteY3" fmla="*/ 267494 h 267494"/>
              <a:gd name="connsiteX4" fmla="*/ 400852 w 6593540"/>
              <a:gd name="connsiteY4" fmla="*/ 0 h 267494"/>
              <a:gd name="connsiteX0" fmla="*/ 504056 w 6696744"/>
              <a:gd name="connsiteY0" fmla="*/ 0 h 267494"/>
              <a:gd name="connsiteX1" fmla="*/ 6120680 w 6696744"/>
              <a:gd name="connsiteY1" fmla="*/ 0 h 267494"/>
              <a:gd name="connsiteX2" fmla="*/ 6696744 w 6696744"/>
              <a:gd name="connsiteY2" fmla="*/ 267494 h 267494"/>
              <a:gd name="connsiteX3" fmla="*/ 0 w 6696744"/>
              <a:gd name="connsiteY3" fmla="*/ 267494 h 267494"/>
              <a:gd name="connsiteX4" fmla="*/ 504056 w 6696744"/>
              <a:gd name="connsiteY4" fmla="*/ 0 h 267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6744" h="267494">
                <a:moveTo>
                  <a:pt x="504056" y="0"/>
                </a:moveTo>
                <a:lnTo>
                  <a:pt x="6120680" y="0"/>
                </a:lnTo>
                <a:lnTo>
                  <a:pt x="6696744" y="267494"/>
                </a:lnTo>
                <a:lnTo>
                  <a:pt x="0" y="267494"/>
                </a:lnTo>
                <a:cubicBezTo>
                  <a:pt x="120013" y="178329"/>
                  <a:pt x="103204" y="212990"/>
                  <a:pt x="504056" y="0"/>
                </a:cubicBezTo>
                <a:close/>
              </a:path>
            </a:pathLst>
          </a:custGeom>
          <a:solidFill>
            <a:srgbClr val="00206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3" name="מציין מיקום טקסט 2"/>
          <p:cNvSpPr>
            <a:spLocks noGrp="1"/>
          </p:cNvSpPr>
          <p:nvPr>
            <p:ph type="body" idx="1"/>
          </p:nvPr>
        </p:nvSpPr>
        <p:spPr>
          <a:xfrm>
            <a:off x="457200" y="1200151"/>
            <a:ext cx="8229600" cy="3394472"/>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4767263"/>
            <a:ext cx="2133600" cy="273844"/>
          </a:xfrm>
          <a:prstGeom prst="rect">
            <a:avLst/>
          </a:prstGeom>
        </p:spPr>
        <p:txBody>
          <a:bodyPr vert="horz" lIns="91440" tIns="45720" rIns="91440" bIns="45720" rtlCol="1" anchor="ctr"/>
          <a:lstStyle>
            <a:lvl1pPr algn="r">
              <a:defRPr sz="1200">
                <a:solidFill>
                  <a:schemeClr val="tx1">
                    <a:tint val="75000"/>
                  </a:schemeClr>
                </a:solidFill>
              </a:defRPr>
            </a:lvl1pPr>
          </a:lstStyle>
          <a:p>
            <a:fld id="{5ADC8759-D6B5-41BB-B667-156341B6AD5C}" type="datetimeFigureOut">
              <a:rPr lang="he-IL" smtClean="0"/>
              <a:pPr/>
              <a:t>ח'/תמוז/תשע"ו</a:t>
            </a:fld>
            <a:endParaRPr lang="he-IL"/>
          </a:p>
        </p:txBody>
      </p:sp>
      <p:sp>
        <p:nvSpPr>
          <p:cNvPr id="5" name="מציין מיקום של כותרת תחתונה 4"/>
          <p:cNvSpPr>
            <a:spLocks noGrp="1"/>
          </p:cNvSpPr>
          <p:nvPr>
            <p:ph type="ftr" sz="quarter" idx="3"/>
          </p:nvPr>
        </p:nvSpPr>
        <p:spPr>
          <a:xfrm>
            <a:off x="3124200" y="4767263"/>
            <a:ext cx="2895600" cy="273844"/>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4767263"/>
            <a:ext cx="2133600" cy="273844"/>
          </a:xfrm>
          <a:prstGeom prst="rect">
            <a:avLst/>
          </a:prstGeom>
        </p:spPr>
        <p:txBody>
          <a:bodyPr vert="horz" lIns="91440" tIns="45720" rIns="91440" bIns="45720" rtlCol="1" anchor="ctr"/>
          <a:lstStyle>
            <a:lvl1pPr algn="l">
              <a:defRPr sz="1200">
                <a:solidFill>
                  <a:schemeClr val="tx1">
                    <a:tint val="75000"/>
                  </a:schemeClr>
                </a:solidFill>
              </a:defRPr>
            </a:lvl1pPr>
          </a:lstStyle>
          <a:p>
            <a:fld id="{63D0D06F-4947-4F69-9424-EA5CFB323A54}" type="slidenum">
              <a:rPr lang="he-IL" smtClean="0"/>
              <a:pPr/>
              <a:t>‹#›</a:t>
            </a:fld>
            <a:endParaRPr lang="he-IL"/>
          </a:p>
        </p:txBody>
      </p:sp>
      <p:sp>
        <p:nvSpPr>
          <p:cNvPr id="7" name="מלבן מעוגל 6"/>
          <p:cNvSpPr/>
          <p:nvPr userDrawn="1"/>
        </p:nvSpPr>
        <p:spPr>
          <a:xfrm>
            <a:off x="-108520" y="0"/>
            <a:ext cx="9252520" cy="6120680"/>
          </a:xfrm>
          <a:prstGeom prst="roundRect">
            <a:avLst>
              <a:gd name="adj" fmla="val 3369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AutoShape 4" descr="http://fc02.deviantart.net/fs71/f/2013/255/4/c/utility_poles_by_regus_ttef-d6m16w5.png"/>
          <p:cNvSpPr>
            <a:spLocks noChangeAspect="1" noChangeArrowheads="1"/>
          </p:cNvSpPr>
          <p:nvPr userDrawn="1"/>
        </p:nvSpPr>
        <p:spPr bwMode="auto">
          <a:xfrm>
            <a:off x="8926513"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9" name="Picture 6" descr="http://fc02.deviantart.net/fs71/f/2013/255/4/c/utility_poles_by_regus_ttef-d6m16w5.png"/>
          <p:cNvPicPr>
            <a:picLocks noChangeAspect="1" noChangeArrowheads="1"/>
          </p:cNvPicPr>
          <p:nvPr userDrawn="1"/>
        </p:nvPicPr>
        <p:blipFill>
          <a:blip r:embed="rId4" cstate="print"/>
          <a:srcRect/>
          <a:stretch>
            <a:fillRect/>
          </a:stretch>
        </p:blipFill>
        <p:spPr bwMode="auto">
          <a:xfrm>
            <a:off x="4716016" y="2355726"/>
            <a:ext cx="2798888" cy="1574375"/>
          </a:xfrm>
          <a:prstGeom prst="rect">
            <a:avLst/>
          </a:prstGeom>
          <a:noFill/>
        </p:spPr>
      </p:pic>
      <p:pic>
        <p:nvPicPr>
          <p:cNvPr id="10" name="Picture 6" descr="http://fc02.deviantart.net/fs71/f/2013/255/4/c/utility_poles_by_regus_ttef-d6m16w5.png"/>
          <p:cNvPicPr>
            <a:picLocks noChangeAspect="1" noChangeArrowheads="1"/>
          </p:cNvPicPr>
          <p:nvPr userDrawn="1"/>
        </p:nvPicPr>
        <p:blipFill>
          <a:blip r:embed="rId4" cstate="print"/>
          <a:srcRect/>
          <a:stretch>
            <a:fillRect/>
          </a:stretch>
        </p:blipFill>
        <p:spPr bwMode="auto">
          <a:xfrm flipH="1">
            <a:off x="1989136" y="2355726"/>
            <a:ext cx="2798888" cy="1574375"/>
          </a:xfrm>
          <a:prstGeom prst="rect">
            <a:avLst/>
          </a:prstGeom>
          <a:noFill/>
        </p:spPr>
      </p:pic>
      <p:sp>
        <p:nvSpPr>
          <p:cNvPr id="11" name="צורה חופשית 10"/>
          <p:cNvSpPr/>
          <p:nvPr userDrawn="1"/>
        </p:nvSpPr>
        <p:spPr>
          <a:xfrm>
            <a:off x="-108520" y="-1"/>
            <a:ext cx="9289032" cy="6244159"/>
          </a:xfrm>
          <a:custGeom>
            <a:avLst/>
            <a:gdLst>
              <a:gd name="connsiteX0" fmla="*/ 0 w 9289032"/>
              <a:gd name="connsiteY0" fmla="*/ 2013718 h 5976664"/>
              <a:gd name="connsiteX1" fmla="*/ 589806 w 9289032"/>
              <a:gd name="connsiteY1" fmla="*/ 589805 h 5976664"/>
              <a:gd name="connsiteX2" fmla="*/ 2013721 w 9289032"/>
              <a:gd name="connsiteY2" fmla="*/ 3 h 5976664"/>
              <a:gd name="connsiteX3" fmla="*/ 7275314 w 9289032"/>
              <a:gd name="connsiteY3" fmla="*/ 0 h 5976664"/>
              <a:gd name="connsiteX4" fmla="*/ 8699227 w 9289032"/>
              <a:gd name="connsiteY4" fmla="*/ 589806 h 5976664"/>
              <a:gd name="connsiteX5" fmla="*/ 9289029 w 9289032"/>
              <a:gd name="connsiteY5" fmla="*/ 2013721 h 5976664"/>
              <a:gd name="connsiteX6" fmla="*/ 9289032 w 9289032"/>
              <a:gd name="connsiteY6" fmla="*/ 3962946 h 5976664"/>
              <a:gd name="connsiteX7" fmla="*/ 8699227 w 9289032"/>
              <a:gd name="connsiteY7" fmla="*/ 5386860 h 5976664"/>
              <a:gd name="connsiteX8" fmla="*/ 7275313 w 9289032"/>
              <a:gd name="connsiteY8" fmla="*/ 5976664 h 5976664"/>
              <a:gd name="connsiteX9" fmla="*/ 2013718 w 9289032"/>
              <a:gd name="connsiteY9" fmla="*/ 5976664 h 5976664"/>
              <a:gd name="connsiteX10" fmla="*/ 589804 w 9289032"/>
              <a:gd name="connsiteY10" fmla="*/ 5386858 h 5976664"/>
              <a:gd name="connsiteX11" fmla="*/ 1 w 9289032"/>
              <a:gd name="connsiteY11" fmla="*/ 3962943 h 5976664"/>
              <a:gd name="connsiteX12" fmla="*/ 0 w 9289032"/>
              <a:gd name="connsiteY12" fmla="*/ 2013718 h 5976664"/>
              <a:gd name="connsiteX0" fmla="*/ 0 w 9289032"/>
              <a:gd name="connsiteY0" fmla="*/ 2209204 h 6172150"/>
              <a:gd name="connsiteX1" fmla="*/ 589806 w 9289032"/>
              <a:gd name="connsiteY1" fmla="*/ 785291 h 6172150"/>
              <a:gd name="connsiteX2" fmla="*/ 2013721 w 9289032"/>
              <a:gd name="connsiteY2" fmla="*/ 195489 h 6172150"/>
              <a:gd name="connsiteX3" fmla="*/ 7200800 w 9289032"/>
              <a:gd name="connsiteY3" fmla="*/ 0 h 6172150"/>
              <a:gd name="connsiteX4" fmla="*/ 8699227 w 9289032"/>
              <a:gd name="connsiteY4" fmla="*/ 785292 h 6172150"/>
              <a:gd name="connsiteX5" fmla="*/ 9289029 w 9289032"/>
              <a:gd name="connsiteY5" fmla="*/ 2209207 h 6172150"/>
              <a:gd name="connsiteX6" fmla="*/ 9289032 w 9289032"/>
              <a:gd name="connsiteY6" fmla="*/ 4158432 h 6172150"/>
              <a:gd name="connsiteX7" fmla="*/ 8699227 w 9289032"/>
              <a:gd name="connsiteY7" fmla="*/ 5582346 h 6172150"/>
              <a:gd name="connsiteX8" fmla="*/ 7275313 w 9289032"/>
              <a:gd name="connsiteY8" fmla="*/ 6172150 h 6172150"/>
              <a:gd name="connsiteX9" fmla="*/ 2013718 w 9289032"/>
              <a:gd name="connsiteY9" fmla="*/ 6172150 h 6172150"/>
              <a:gd name="connsiteX10" fmla="*/ 589804 w 9289032"/>
              <a:gd name="connsiteY10" fmla="*/ 5582344 h 6172150"/>
              <a:gd name="connsiteX11" fmla="*/ 1 w 9289032"/>
              <a:gd name="connsiteY11" fmla="*/ 4158429 h 6172150"/>
              <a:gd name="connsiteX12" fmla="*/ 0 w 9289032"/>
              <a:gd name="connsiteY12" fmla="*/ 2209204 h 6172150"/>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013718 w 9289032"/>
              <a:gd name="connsiteY9" fmla="*/ 6172151 h 6172151"/>
              <a:gd name="connsiteX10" fmla="*/ 589804 w 9289032"/>
              <a:gd name="connsiteY10" fmla="*/ 5582345 h 6172151"/>
              <a:gd name="connsiteX11" fmla="*/ 1 w 9289032"/>
              <a:gd name="connsiteY11" fmla="*/ 4158430 h 6172151"/>
              <a:gd name="connsiteX12" fmla="*/ 0 w 9289032"/>
              <a:gd name="connsiteY12"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013718 w 9289032"/>
              <a:gd name="connsiteY9" fmla="*/ 6172151 h 6172151"/>
              <a:gd name="connsiteX10" fmla="*/ 1008112 w 9289032"/>
              <a:gd name="connsiteY10" fmla="*/ 5308056 h 6172151"/>
              <a:gd name="connsiteX11" fmla="*/ 1 w 9289032"/>
              <a:gd name="connsiteY11" fmla="*/ 4158430 h 6172151"/>
              <a:gd name="connsiteX12" fmla="*/ 0 w 9289032"/>
              <a:gd name="connsiteY12"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520280 w 9289032"/>
              <a:gd name="connsiteY9" fmla="*/ 5524080 h 6172151"/>
              <a:gd name="connsiteX10" fmla="*/ 1008112 w 9289032"/>
              <a:gd name="connsiteY10" fmla="*/ 5308056 h 6172151"/>
              <a:gd name="connsiteX11" fmla="*/ 1 w 9289032"/>
              <a:gd name="connsiteY11" fmla="*/ 4158430 h 6172151"/>
              <a:gd name="connsiteX12" fmla="*/ 0 w 9289032"/>
              <a:gd name="connsiteY12"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520280 w 9289032"/>
              <a:gd name="connsiteY9" fmla="*/ 5524080 h 6172151"/>
              <a:gd name="connsiteX10" fmla="*/ 1224136 w 9289032"/>
              <a:gd name="connsiteY10" fmla="*/ 5143502 h 6172151"/>
              <a:gd name="connsiteX11" fmla="*/ 1008112 w 9289032"/>
              <a:gd name="connsiteY11" fmla="*/ 5308056 h 6172151"/>
              <a:gd name="connsiteX12" fmla="*/ 1 w 9289032"/>
              <a:gd name="connsiteY12" fmla="*/ 4158430 h 6172151"/>
              <a:gd name="connsiteX13" fmla="*/ 0 w 9289032"/>
              <a:gd name="connsiteY13"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520280 w 9289032"/>
              <a:gd name="connsiteY9" fmla="*/ 5524080 h 6172151"/>
              <a:gd name="connsiteX10" fmla="*/ 1224136 w 9289032"/>
              <a:gd name="connsiteY10" fmla="*/ 5143502 h 6172151"/>
              <a:gd name="connsiteX11" fmla="*/ 864096 w 9289032"/>
              <a:gd name="connsiteY11" fmla="*/ 5143502 h 6172151"/>
              <a:gd name="connsiteX12" fmla="*/ 1 w 9289032"/>
              <a:gd name="connsiteY12" fmla="*/ 4158430 h 6172151"/>
              <a:gd name="connsiteX13" fmla="*/ 0 w 9289032"/>
              <a:gd name="connsiteY13"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520280 w 9289032"/>
              <a:gd name="connsiteY9" fmla="*/ 5524080 h 6172151"/>
              <a:gd name="connsiteX10" fmla="*/ 1224136 w 9289032"/>
              <a:gd name="connsiteY10" fmla="*/ 5143502 h 6172151"/>
              <a:gd name="connsiteX11" fmla="*/ 864096 w 9289032"/>
              <a:gd name="connsiteY11" fmla="*/ 5143502 h 6172151"/>
              <a:gd name="connsiteX12" fmla="*/ 1 w 9289032"/>
              <a:gd name="connsiteY12" fmla="*/ 4158430 h 6172151"/>
              <a:gd name="connsiteX13" fmla="*/ 0 w 9289032"/>
              <a:gd name="connsiteY13"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568952 w 9289032"/>
              <a:gd name="connsiteY7" fmla="*/ 4876008 h 6172151"/>
              <a:gd name="connsiteX8" fmla="*/ 7275313 w 9289032"/>
              <a:gd name="connsiteY8" fmla="*/ 6172151 h 6172151"/>
              <a:gd name="connsiteX9" fmla="*/ 2520280 w 9289032"/>
              <a:gd name="connsiteY9" fmla="*/ 5524080 h 6172151"/>
              <a:gd name="connsiteX10" fmla="*/ 1224136 w 9289032"/>
              <a:gd name="connsiteY10" fmla="*/ 5143502 h 6172151"/>
              <a:gd name="connsiteX11" fmla="*/ 864096 w 9289032"/>
              <a:gd name="connsiteY11" fmla="*/ 5143502 h 6172151"/>
              <a:gd name="connsiteX12" fmla="*/ 1 w 9289032"/>
              <a:gd name="connsiteY12" fmla="*/ 4158430 h 6172151"/>
              <a:gd name="connsiteX13" fmla="*/ 0 w 9289032"/>
              <a:gd name="connsiteY13" fmla="*/ 2209205 h 6172151"/>
              <a:gd name="connsiteX0" fmla="*/ 0 w 9289032"/>
              <a:gd name="connsiteY0" fmla="*/ 2209205 h 5524080"/>
              <a:gd name="connsiteX1" fmla="*/ 589806 w 9289032"/>
              <a:gd name="connsiteY1" fmla="*/ 785292 h 5524080"/>
              <a:gd name="connsiteX2" fmla="*/ 2520280 w 9289032"/>
              <a:gd name="connsiteY2" fmla="*/ 1 h 5524080"/>
              <a:gd name="connsiteX3" fmla="*/ 7200800 w 9289032"/>
              <a:gd name="connsiteY3" fmla="*/ 1 h 5524080"/>
              <a:gd name="connsiteX4" fmla="*/ 8699227 w 9289032"/>
              <a:gd name="connsiteY4" fmla="*/ 785293 h 5524080"/>
              <a:gd name="connsiteX5" fmla="*/ 9289029 w 9289032"/>
              <a:gd name="connsiteY5" fmla="*/ 2209208 h 5524080"/>
              <a:gd name="connsiteX6" fmla="*/ 9289032 w 9289032"/>
              <a:gd name="connsiteY6" fmla="*/ 4158433 h 5524080"/>
              <a:gd name="connsiteX7" fmla="*/ 8568952 w 9289032"/>
              <a:gd name="connsiteY7" fmla="*/ 4876008 h 5524080"/>
              <a:gd name="connsiteX8" fmla="*/ 6768752 w 9289032"/>
              <a:gd name="connsiteY8" fmla="*/ 5143502 h 5524080"/>
              <a:gd name="connsiteX9" fmla="*/ 2520280 w 9289032"/>
              <a:gd name="connsiteY9" fmla="*/ 5524080 h 5524080"/>
              <a:gd name="connsiteX10" fmla="*/ 1224136 w 9289032"/>
              <a:gd name="connsiteY10" fmla="*/ 5143502 h 5524080"/>
              <a:gd name="connsiteX11" fmla="*/ 864096 w 9289032"/>
              <a:gd name="connsiteY11" fmla="*/ 5143502 h 5524080"/>
              <a:gd name="connsiteX12" fmla="*/ 1 w 9289032"/>
              <a:gd name="connsiteY12" fmla="*/ 4158430 h 5524080"/>
              <a:gd name="connsiteX13" fmla="*/ 0 w 9289032"/>
              <a:gd name="connsiteY13" fmla="*/ 2209205 h 5524080"/>
              <a:gd name="connsiteX0" fmla="*/ 0 w 9289032"/>
              <a:gd name="connsiteY0" fmla="*/ 2209205 h 5253653"/>
              <a:gd name="connsiteX1" fmla="*/ 589806 w 9289032"/>
              <a:gd name="connsiteY1" fmla="*/ 785292 h 5253653"/>
              <a:gd name="connsiteX2" fmla="*/ 2520280 w 9289032"/>
              <a:gd name="connsiteY2" fmla="*/ 1 h 5253653"/>
              <a:gd name="connsiteX3" fmla="*/ 7200800 w 9289032"/>
              <a:gd name="connsiteY3" fmla="*/ 1 h 5253653"/>
              <a:gd name="connsiteX4" fmla="*/ 8699227 w 9289032"/>
              <a:gd name="connsiteY4" fmla="*/ 785293 h 5253653"/>
              <a:gd name="connsiteX5" fmla="*/ 9289029 w 9289032"/>
              <a:gd name="connsiteY5" fmla="*/ 2209208 h 5253653"/>
              <a:gd name="connsiteX6" fmla="*/ 9289032 w 9289032"/>
              <a:gd name="connsiteY6" fmla="*/ 4158433 h 5253653"/>
              <a:gd name="connsiteX7" fmla="*/ 8568952 w 9289032"/>
              <a:gd name="connsiteY7" fmla="*/ 4876008 h 5253653"/>
              <a:gd name="connsiteX8" fmla="*/ 6768752 w 9289032"/>
              <a:gd name="connsiteY8" fmla="*/ 5143502 h 5253653"/>
              <a:gd name="connsiteX9" fmla="*/ 2592288 w 9289032"/>
              <a:gd name="connsiteY9" fmla="*/ 5143502 h 5253653"/>
              <a:gd name="connsiteX10" fmla="*/ 1224136 w 9289032"/>
              <a:gd name="connsiteY10" fmla="*/ 5143502 h 5253653"/>
              <a:gd name="connsiteX11" fmla="*/ 864096 w 9289032"/>
              <a:gd name="connsiteY11" fmla="*/ 5143502 h 5253653"/>
              <a:gd name="connsiteX12" fmla="*/ 1 w 9289032"/>
              <a:gd name="connsiteY12" fmla="*/ 4158430 h 5253653"/>
              <a:gd name="connsiteX13" fmla="*/ 0 w 9289032"/>
              <a:gd name="connsiteY13" fmla="*/ 2209205 h 5253653"/>
              <a:gd name="connsiteX0" fmla="*/ 0 w 9289032"/>
              <a:gd name="connsiteY0" fmla="*/ 2209205 h 5253654"/>
              <a:gd name="connsiteX1" fmla="*/ 589806 w 9289032"/>
              <a:gd name="connsiteY1" fmla="*/ 785292 h 5253654"/>
              <a:gd name="connsiteX2" fmla="*/ 2520280 w 9289032"/>
              <a:gd name="connsiteY2" fmla="*/ 1 h 5253654"/>
              <a:gd name="connsiteX3" fmla="*/ 7200800 w 9289032"/>
              <a:gd name="connsiteY3" fmla="*/ 1 h 5253654"/>
              <a:gd name="connsiteX4" fmla="*/ 8699227 w 9289032"/>
              <a:gd name="connsiteY4" fmla="*/ 785293 h 5253654"/>
              <a:gd name="connsiteX5" fmla="*/ 9289029 w 9289032"/>
              <a:gd name="connsiteY5" fmla="*/ 2209208 h 5253654"/>
              <a:gd name="connsiteX6" fmla="*/ 9289032 w 9289032"/>
              <a:gd name="connsiteY6" fmla="*/ 4158433 h 5253654"/>
              <a:gd name="connsiteX7" fmla="*/ 8928992 w 9289032"/>
              <a:gd name="connsiteY7" fmla="*/ 4876009 h 5253654"/>
              <a:gd name="connsiteX8" fmla="*/ 6768752 w 9289032"/>
              <a:gd name="connsiteY8" fmla="*/ 5143502 h 5253654"/>
              <a:gd name="connsiteX9" fmla="*/ 2592288 w 9289032"/>
              <a:gd name="connsiteY9" fmla="*/ 5143502 h 5253654"/>
              <a:gd name="connsiteX10" fmla="*/ 1224136 w 9289032"/>
              <a:gd name="connsiteY10" fmla="*/ 5143502 h 5253654"/>
              <a:gd name="connsiteX11" fmla="*/ 864096 w 9289032"/>
              <a:gd name="connsiteY11" fmla="*/ 5143502 h 5253654"/>
              <a:gd name="connsiteX12" fmla="*/ 1 w 9289032"/>
              <a:gd name="connsiteY12" fmla="*/ 4158430 h 5253654"/>
              <a:gd name="connsiteX13" fmla="*/ 0 w 9289032"/>
              <a:gd name="connsiteY13" fmla="*/ 2209205 h 5253654"/>
              <a:gd name="connsiteX0" fmla="*/ 0 w 9289032"/>
              <a:gd name="connsiteY0" fmla="*/ 2209204 h 5253653"/>
              <a:gd name="connsiteX1" fmla="*/ 589806 w 9289032"/>
              <a:gd name="connsiteY1" fmla="*/ 785291 h 5253653"/>
              <a:gd name="connsiteX2" fmla="*/ 2232248 w 9289032"/>
              <a:gd name="connsiteY2" fmla="*/ 1 h 5253653"/>
              <a:gd name="connsiteX3" fmla="*/ 7200800 w 9289032"/>
              <a:gd name="connsiteY3" fmla="*/ 0 h 5253653"/>
              <a:gd name="connsiteX4" fmla="*/ 8699227 w 9289032"/>
              <a:gd name="connsiteY4" fmla="*/ 785292 h 5253653"/>
              <a:gd name="connsiteX5" fmla="*/ 9289029 w 9289032"/>
              <a:gd name="connsiteY5" fmla="*/ 2209207 h 5253653"/>
              <a:gd name="connsiteX6" fmla="*/ 9289032 w 9289032"/>
              <a:gd name="connsiteY6" fmla="*/ 4158432 h 5253653"/>
              <a:gd name="connsiteX7" fmla="*/ 8928992 w 9289032"/>
              <a:gd name="connsiteY7" fmla="*/ 4876008 h 5253653"/>
              <a:gd name="connsiteX8" fmla="*/ 6768752 w 9289032"/>
              <a:gd name="connsiteY8" fmla="*/ 5143501 h 5253653"/>
              <a:gd name="connsiteX9" fmla="*/ 2592288 w 9289032"/>
              <a:gd name="connsiteY9" fmla="*/ 5143501 h 5253653"/>
              <a:gd name="connsiteX10" fmla="*/ 1224136 w 9289032"/>
              <a:gd name="connsiteY10" fmla="*/ 5143501 h 5253653"/>
              <a:gd name="connsiteX11" fmla="*/ 864096 w 9289032"/>
              <a:gd name="connsiteY11" fmla="*/ 5143501 h 5253653"/>
              <a:gd name="connsiteX12" fmla="*/ 1 w 9289032"/>
              <a:gd name="connsiteY12" fmla="*/ 4158429 h 5253653"/>
              <a:gd name="connsiteX13" fmla="*/ 0 w 9289032"/>
              <a:gd name="connsiteY13" fmla="*/ 2209204 h 5253653"/>
              <a:gd name="connsiteX0" fmla="*/ 0 w 9289032"/>
              <a:gd name="connsiteY0" fmla="*/ 2209204 h 5253653"/>
              <a:gd name="connsiteX1" fmla="*/ 720080 w 9289032"/>
              <a:gd name="connsiteY1" fmla="*/ 649160 h 5253653"/>
              <a:gd name="connsiteX2" fmla="*/ 2232248 w 9289032"/>
              <a:gd name="connsiteY2" fmla="*/ 1 h 5253653"/>
              <a:gd name="connsiteX3" fmla="*/ 7200800 w 9289032"/>
              <a:gd name="connsiteY3" fmla="*/ 0 h 5253653"/>
              <a:gd name="connsiteX4" fmla="*/ 8699227 w 9289032"/>
              <a:gd name="connsiteY4" fmla="*/ 785292 h 5253653"/>
              <a:gd name="connsiteX5" fmla="*/ 9289029 w 9289032"/>
              <a:gd name="connsiteY5" fmla="*/ 2209207 h 5253653"/>
              <a:gd name="connsiteX6" fmla="*/ 9289032 w 9289032"/>
              <a:gd name="connsiteY6" fmla="*/ 4158432 h 5253653"/>
              <a:gd name="connsiteX7" fmla="*/ 8928992 w 9289032"/>
              <a:gd name="connsiteY7" fmla="*/ 4876008 h 5253653"/>
              <a:gd name="connsiteX8" fmla="*/ 6768752 w 9289032"/>
              <a:gd name="connsiteY8" fmla="*/ 5143501 h 5253653"/>
              <a:gd name="connsiteX9" fmla="*/ 2592288 w 9289032"/>
              <a:gd name="connsiteY9" fmla="*/ 5143501 h 5253653"/>
              <a:gd name="connsiteX10" fmla="*/ 1224136 w 9289032"/>
              <a:gd name="connsiteY10" fmla="*/ 5143501 h 5253653"/>
              <a:gd name="connsiteX11" fmla="*/ 864096 w 9289032"/>
              <a:gd name="connsiteY11" fmla="*/ 5143501 h 5253653"/>
              <a:gd name="connsiteX12" fmla="*/ 1 w 9289032"/>
              <a:gd name="connsiteY12" fmla="*/ 4158429 h 5253653"/>
              <a:gd name="connsiteX13" fmla="*/ 0 w 9289032"/>
              <a:gd name="connsiteY13" fmla="*/ 2209204 h 5253653"/>
              <a:gd name="connsiteX0" fmla="*/ 0 w 9289032"/>
              <a:gd name="connsiteY0" fmla="*/ 2209204 h 5253653"/>
              <a:gd name="connsiteX1" fmla="*/ 576064 w 9289032"/>
              <a:gd name="connsiteY1" fmla="*/ 709746 h 5253653"/>
              <a:gd name="connsiteX2" fmla="*/ 2232248 w 9289032"/>
              <a:gd name="connsiteY2" fmla="*/ 1 h 5253653"/>
              <a:gd name="connsiteX3" fmla="*/ 7200800 w 9289032"/>
              <a:gd name="connsiteY3" fmla="*/ 0 h 5253653"/>
              <a:gd name="connsiteX4" fmla="*/ 8699227 w 9289032"/>
              <a:gd name="connsiteY4" fmla="*/ 785292 h 5253653"/>
              <a:gd name="connsiteX5" fmla="*/ 9289029 w 9289032"/>
              <a:gd name="connsiteY5" fmla="*/ 2209207 h 5253653"/>
              <a:gd name="connsiteX6" fmla="*/ 9289032 w 9289032"/>
              <a:gd name="connsiteY6" fmla="*/ 4158432 h 5253653"/>
              <a:gd name="connsiteX7" fmla="*/ 8928992 w 9289032"/>
              <a:gd name="connsiteY7" fmla="*/ 4876008 h 5253653"/>
              <a:gd name="connsiteX8" fmla="*/ 6768752 w 9289032"/>
              <a:gd name="connsiteY8" fmla="*/ 5143501 h 5253653"/>
              <a:gd name="connsiteX9" fmla="*/ 2592288 w 9289032"/>
              <a:gd name="connsiteY9" fmla="*/ 5143501 h 5253653"/>
              <a:gd name="connsiteX10" fmla="*/ 1224136 w 9289032"/>
              <a:gd name="connsiteY10" fmla="*/ 5143501 h 5253653"/>
              <a:gd name="connsiteX11" fmla="*/ 864096 w 9289032"/>
              <a:gd name="connsiteY11" fmla="*/ 5143501 h 5253653"/>
              <a:gd name="connsiteX12" fmla="*/ 1 w 9289032"/>
              <a:gd name="connsiteY12" fmla="*/ 4158429 h 5253653"/>
              <a:gd name="connsiteX13" fmla="*/ 0 w 9289032"/>
              <a:gd name="connsiteY13" fmla="*/ 2209204 h 525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89032" h="5253653">
                <a:moveTo>
                  <a:pt x="0" y="2209204"/>
                </a:moveTo>
                <a:cubicBezTo>
                  <a:pt x="1" y="1675133"/>
                  <a:pt x="204023" y="1077946"/>
                  <a:pt x="576064" y="709746"/>
                </a:cubicBezTo>
                <a:cubicBezTo>
                  <a:pt x="948105" y="341546"/>
                  <a:pt x="1698177" y="0"/>
                  <a:pt x="2232248" y="1"/>
                </a:cubicBezTo>
                <a:lnTo>
                  <a:pt x="7200800" y="0"/>
                </a:lnTo>
                <a:cubicBezTo>
                  <a:pt x="7734871" y="1"/>
                  <a:pt x="8351189" y="417091"/>
                  <a:pt x="8699227" y="785292"/>
                </a:cubicBezTo>
                <a:cubicBezTo>
                  <a:pt x="9047265" y="1153493"/>
                  <a:pt x="9289030" y="1675136"/>
                  <a:pt x="9289029" y="2209207"/>
                </a:cubicBezTo>
                <a:cubicBezTo>
                  <a:pt x="9289030" y="2858949"/>
                  <a:pt x="9289031" y="3508690"/>
                  <a:pt x="9289032" y="4158432"/>
                </a:cubicBezTo>
                <a:lnTo>
                  <a:pt x="8928992" y="4876008"/>
                </a:lnTo>
                <a:cubicBezTo>
                  <a:pt x="8551346" y="5253653"/>
                  <a:pt x="7302823" y="5143501"/>
                  <a:pt x="6768752" y="5143501"/>
                </a:cubicBezTo>
                <a:lnTo>
                  <a:pt x="2592288" y="5143501"/>
                </a:lnTo>
                <a:lnTo>
                  <a:pt x="1224136" y="5143501"/>
                </a:lnTo>
                <a:cubicBezTo>
                  <a:pt x="972108" y="5107497"/>
                  <a:pt x="1010919" y="5123169"/>
                  <a:pt x="864096" y="5143501"/>
                </a:cubicBezTo>
                <a:cubicBezTo>
                  <a:pt x="660074" y="4979322"/>
                  <a:pt x="0" y="4692501"/>
                  <a:pt x="1" y="4158429"/>
                </a:cubicBezTo>
                <a:cubicBezTo>
                  <a:pt x="1" y="3508687"/>
                  <a:pt x="0" y="2858946"/>
                  <a:pt x="0" y="22092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5400" dirty="0">
              <a:solidFill>
                <a:schemeClr val="tx1"/>
              </a:solidFill>
              <a:latin typeface="Carmela" pitchFamily="2" charset="-79"/>
              <a:ea typeface="Carmela" pitchFamily="2" charset="-79"/>
              <a:cs typeface="Carmela" pitchFamily="2" charset="-79"/>
            </a:endParaRPr>
          </a:p>
        </p:txBody>
      </p:sp>
      <p:pic>
        <p:nvPicPr>
          <p:cNvPr id="12" name="Picture 8" descr="https://s3-eu-west-1.amazonaws.com/schooly/vitkin/vitkin/%D7%9E%D7%A0%D7%95%D7%A8%D7%94.png"/>
          <p:cNvPicPr>
            <a:picLocks noChangeAspect="1" noChangeArrowheads="1"/>
          </p:cNvPicPr>
          <p:nvPr userDrawn="1"/>
        </p:nvPicPr>
        <p:blipFill>
          <a:blip r:embed="rId5" cstate="print">
            <a:clrChange>
              <a:clrFrom>
                <a:srgbClr val="FFFFFF"/>
              </a:clrFrom>
              <a:clrTo>
                <a:srgbClr val="FFFFFF">
                  <a:alpha val="0"/>
                </a:srgbClr>
              </a:clrTo>
            </a:clrChange>
          </a:blip>
          <a:srcRect/>
          <a:stretch>
            <a:fillRect/>
          </a:stretch>
        </p:blipFill>
        <p:spPr bwMode="auto">
          <a:xfrm>
            <a:off x="5508104" y="483518"/>
            <a:ext cx="1363412" cy="1859135"/>
          </a:xfrm>
          <a:prstGeom prst="rect">
            <a:avLst/>
          </a:prstGeom>
          <a:noFill/>
        </p:spPr>
      </p:pic>
      <p:grpSp>
        <p:nvGrpSpPr>
          <p:cNvPr id="13" name="קבוצה 12"/>
          <p:cNvGrpSpPr/>
          <p:nvPr userDrawn="1"/>
        </p:nvGrpSpPr>
        <p:grpSpPr>
          <a:xfrm>
            <a:off x="-684584" y="7468294"/>
            <a:ext cx="9505056" cy="411510"/>
            <a:chOff x="323528" y="4388732"/>
            <a:chExt cx="8568952" cy="411510"/>
          </a:xfrm>
        </p:grpSpPr>
        <p:sp>
          <p:nvSpPr>
            <p:cNvPr id="14" name="מלבן 13"/>
            <p:cNvSpPr/>
            <p:nvPr/>
          </p:nvSpPr>
          <p:spPr>
            <a:xfrm flipV="1">
              <a:off x="323528" y="4587974"/>
              <a:ext cx="8568952" cy="212268"/>
            </a:xfrm>
            <a:prstGeom prst="rect">
              <a:avLst/>
            </a:prstGeom>
            <a:solidFill>
              <a:srgbClr val="E72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p:cNvSpPr/>
            <p:nvPr/>
          </p:nvSpPr>
          <p:spPr>
            <a:xfrm flipV="1">
              <a:off x="323528" y="4392488"/>
              <a:ext cx="8568952" cy="21226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מלבן 15"/>
            <p:cNvSpPr/>
            <p:nvPr/>
          </p:nvSpPr>
          <p:spPr>
            <a:xfrm flipV="1">
              <a:off x="323528" y="4388732"/>
              <a:ext cx="8568952" cy="720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17" name="TextBox 16"/>
          <p:cNvSpPr txBox="1"/>
          <p:nvPr userDrawn="1"/>
        </p:nvSpPr>
        <p:spPr>
          <a:xfrm>
            <a:off x="2123728" y="627534"/>
            <a:ext cx="4392488" cy="954107"/>
          </a:xfrm>
          <a:prstGeom prst="rect">
            <a:avLst/>
          </a:prstGeom>
          <a:noFill/>
          <a:ln>
            <a:noFill/>
          </a:ln>
        </p:spPr>
        <p:txBody>
          <a:bodyPr wrap="square" rtlCol="1">
            <a:spAutoFit/>
          </a:bodyPr>
          <a:lstStyle/>
          <a:p>
            <a:pPr algn="ctr"/>
            <a:r>
              <a:rPr lang="he-IL" sz="3600" b="1" spc="600" dirty="0" smtClean="0">
                <a:solidFill>
                  <a:srgbClr val="FFC000"/>
                </a:solidFill>
                <a:effectLst>
                  <a:outerShdw blurRad="38100" dist="38100" dir="2700000" algn="tl">
                    <a:srgbClr val="000000">
                      <a:alpha val="43137"/>
                    </a:srgbClr>
                  </a:outerShdw>
                </a:effectLst>
                <a:latin typeface="Arial Unicode MS" pitchFamily="34" charset="-128"/>
                <a:ea typeface="Arial Unicode MS" pitchFamily="34" charset="-128"/>
              </a:rPr>
              <a:t>נתיב האור </a:t>
            </a:r>
          </a:p>
          <a:p>
            <a:pPr algn="ctr"/>
            <a:r>
              <a:rPr lang="he-IL" b="1" dirty="0" smtClean="0">
                <a:solidFill>
                  <a:schemeClr val="bg1">
                    <a:lumMod val="65000"/>
                  </a:schemeClr>
                </a:solidFill>
                <a:latin typeface="Arial Unicode MS" pitchFamily="34" charset="-128"/>
                <a:ea typeface="Arial Unicode MS" pitchFamily="34" charset="-128"/>
              </a:rPr>
              <a:t> דרך חיים נבונה בסביבת חשמל</a:t>
            </a:r>
            <a:endParaRPr lang="he-IL" b="1" dirty="0">
              <a:solidFill>
                <a:schemeClr val="bg1">
                  <a:lumMod val="65000"/>
                </a:schemeClr>
              </a:solidFill>
              <a:latin typeface="Arial Unicode MS" pitchFamily="34" charset="-128"/>
              <a:ea typeface="Arial Unicode MS" pitchFamily="34" charset="-128"/>
            </a:endParaRPr>
          </a:p>
        </p:txBody>
      </p:sp>
      <p:sp>
        <p:nvSpPr>
          <p:cNvPr id="18" name="TextBox 17"/>
          <p:cNvSpPr txBox="1"/>
          <p:nvPr userDrawn="1"/>
        </p:nvSpPr>
        <p:spPr>
          <a:xfrm>
            <a:off x="2555776" y="2211710"/>
            <a:ext cx="4392488" cy="1446550"/>
          </a:xfrm>
          <a:prstGeom prst="rect">
            <a:avLst/>
          </a:prstGeom>
          <a:noFill/>
        </p:spPr>
        <p:txBody>
          <a:bodyPr wrap="square" rtlCol="1">
            <a:spAutoFit/>
          </a:bodyPr>
          <a:lstStyle/>
          <a:p>
            <a:pPr algn="ctr"/>
            <a:r>
              <a:rPr lang="he-IL" sz="8800" spc="300" dirty="0" smtClean="0">
                <a:latin typeface="Carmela" pitchFamily="2" charset="-79"/>
                <a:ea typeface="Carmela" pitchFamily="2" charset="-79"/>
                <a:cs typeface="Carmela" pitchFamily="2" charset="-79"/>
              </a:rPr>
              <a:t>שם הפרק</a:t>
            </a:r>
            <a:endParaRPr lang="he-IL" sz="5400" dirty="0">
              <a:latin typeface="Carmela" pitchFamily="2" charset="-79"/>
              <a:ea typeface="Carmela" pitchFamily="2" charset="-79"/>
              <a:cs typeface="Carmela" pitchFamily="2" charset="-79"/>
            </a:endParaRPr>
          </a:p>
        </p:txBody>
      </p:sp>
      <p:pic>
        <p:nvPicPr>
          <p:cNvPr id="19" name="Picture 9"/>
          <p:cNvPicPr>
            <a:picLocks noChangeAspect="1" noChangeArrowheads="1"/>
          </p:cNvPicPr>
          <p:nvPr userDrawn="1"/>
        </p:nvPicPr>
        <p:blipFill>
          <a:blip r:embed="rId6" cstate="print">
            <a:clrChange>
              <a:clrFrom>
                <a:srgbClr val="000000"/>
              </a:clrFrom>
              <a:clrTo>
                <a:srgbClr val="000000">
                  <a:alpha val="0"/>
                </a:srgbClr>
              </a:clrTo>
            </a:clrChange>
          </a:blip>
          <a:srcRect/>
          <a:stretch>
            <a:fillRect/>
          </a:stretch>
        </p:blipFill>
        <p:spPr bwMode="auto">
          <a:xfrm rot="20695073">
            <a:off x="-299528" y="2358737"/>
            <a:ext cx="1325318" cy="1474683"/>
          </a:xfrm>
          <a:prstGeom prst="rect">
            <a:avLst/>
          </a:prstGeom>
          <a:noFill/>
          <a:ln w="9525">
            <a:noFill/>
            <a:miter lim="800000"/>
            <a:headEnd/>
            <a:tailEnd/>
          </a:ln>
        </p:spPr>
      </p:pic>
      <p:sp>
        <p:nvSpPr>
          <p:cNvPr id="20" name="TextBox 19"/>
          <p:cNvSpPr txBox="1"/>
          <p:nvPr userDrawn="1"/>
        </p:nvSpPr>
        <p:spPr>
          <a:xfrm>
            <a:off x="2123728" y="1133331"/>
            <a:ext cx="4392488" cy="646331"/>
          </a:xfrm>
          <a:prstGeom prst="rect">
            <a:avLst/>
          </a:prstGeom>
          <a:noFill/>
        </p:spPr>
        <p:txBody>
          <a:bodyPr wrap="square" rtlCol="1">
            <a:spAutoFit/>
          </a:bodyPr>
          <a:lstStyle/>
          <a:p>
            <a:pPr algn="ctr"/>
            <a:r>
              <a:rPr lang="he-IL" sz="3600" spc="300" dirty="0" smtClean="0">
                <a:solidFill>
                  <a:srgbClr val="FFC000"/>
                </a:solidFill>
                <a:effectLst>
                  <a:outerShdw blurRad="38100" dist="38100" dir="2700000" algn="tl">
                    <a:srgbClr val="000000">
                      <a:alpha val="43137"/>
                    </a:srgbClr>
                  </a:outerShdw>
                </a:effectLst>
                <a:latin typeface="Carmela" pitchFamily="2" charset="-79"/>
                <a:ea typeface="Carmela" pitchFamily="2" charset="-79"/>
                <a:cs typeface="Carmela" pitchFamily="2" charset="-79"/>
              </a:rPr>
              <a:t>................ </a:t>
            </a:r>
            <a:endParaRPr lang="he-IL" dirty="0">
              <a:solidFill>
                <a:srgbClr val="FFC000"/>
              </a:solidFill>
              <a:effectLst>
                <a:outerShdw blurRad="38100" dist="38100" dir="2700000" algn="tl">
                  <a:srgbClr val="000000">
                    <a:alpha val="43137"/>
                  </a:srgbClr>
                </a:outerShdw>
              </a:effectLst>
              <a:latin typeface="Carmela" pitchFamily="2" charset="-79"/>
              <a:ea typeface="Carmela" pitchFamily="2" charset="-79"/>
              <a:cs typeface="Carmela" pitchFamily="2" charset="-79"/>
            </a:endParaRPr>
          </a:p>
        </p:txBody>
      </p:sp>
    </p:spTree>
  </p:cSld>
  <p:clrMap bg1="lt1" tx1="dk1" bg2="lt2" tx2="dk2" accent1="accent1" accent2="accent2" accent3="accent3" accent4="accent4" accent5="accent5" accent6="accent6" hlink="hlink" folHlink="folHlink"/>
  <p:sldLayoutIdLst>
    <p:sldLayoutId id="2147483650" r:id="rId1"/>
    <p:sldLayoutId id="2147483649" r:id="rId2"/>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6.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000">
            <a:alpha val="67000"/>
          </a:srgbClr>
        </a:solidFill>
        <a:effectLst/>
      </p:bgPr>
    </p:bg>
    <p:spTree>
      <p:nvGrpSpPr>
        <p:cNvPr id="1" name=""/>
        <p:cNvGrpSpPr/>
        <p:nvPr/>
      </p:nvGrpSpPr>
      <p:grpSpPr>
        <a:xfrm>
          <a:off x="0" y="0"/>
          <a:ext cx="0" cy="0"/>
          <a:chOff x="0" y="0"/>
          <a:chExt cx="0" cy="0"/>
        </a:xfrm>
      </p:grpSpPr>
      <p:sp>
        <p:nvSpPr>
          <p:cNvPr id="22" name="מלבן מעוגל 21"/>
          <p:cNvSpPr/>
          <p:nvPr/>
        </p:nvSpPr>
        <p:spPr>
          <a:xfrm>
            <a:off x="-108520" y="0"/>
            <a:ext cx="9252520" cy="6120680"/>
          </a:xfrm>
          <a:prstGeom prst="roundRect">
            <a:avLst>
              <a:gd name="adj" fmla="val 3369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268" name="AutoShape 4" descr="http://fc02.deviantart.net/fs71/f/2013/255/4/c/utility_poles_by_regus_ttef-d6m16w5.png"/>
          <p:cNvSpPr>
            <a:spLocks noChangeAspect="1" noChangeArrowheads="1"/>
          </p:cNvSpPr>
          <p:nvPr/>
        </p:nvSpPr>
        <p:spPr bwMode="auto">
          <a:xfrm>
            <a:off x="8926513"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11270" name="Picture 6" descr="http://fc02.deviantart.net/fs71/f/2013/255/4/c/utility_poles_by_regus_ttef-d6m16w5.png"/>
          <p:cNvPicPr>
            <a:picLocks noChangeAspect="1" noChangeArrowheads="1"/>
          </p:cNvPicPr>
          <p:nvPr/>
        </p:nvPicPr>
        <p:blipFill>
          <a:blip r:embed="rId3" cstate="print"/>
          <a:srcRect/>
          <a:stretch>
            <a:fillRect/>
          </a:stretch>
        </p:blipFill>
        <p:spPr bwMode="auto">
          <a:xfrm>
            <a:off x="4716016" y="2355726"/>
            <a:ext cx="2798888" cy="1574375"/>
          </a:xfrm>
          <a:prstGeom prst="rect">
            <a:avLst/>
          </a:prstGeom>
          <a:noFill/>
        </p:spPr>
      </p:pic>
      <p:pic>
        <p:nvPicPr>
          <p:cNvPr id="18" name="Picture 6" descr="http://fc02.deviantart.net/fs71/f/2013/255/4/c/utility_poles_by_regus_ttef-d6m16w5.png"/>
          <p:cNvPicPr>
            <a:picLocks noChangeAspect="1" noChangeArrowheads="1"/>
          </p:cNvPicPr>
          <p:nvPr/>
        </p:nvPicPr>
        <p:blipFill>
          <a:blip r:embed="rId3" cstate="print"/>
          <a:srcRect/>
          <a:stretch>
            <a:fillRect/>
          </a:stretch>
        </p:blipFill>
        <p:spPr bwMode="auto">
          <a:xfrm flipH="1">
            <a:off x="1989136" y="2355726"/>
            <a:ext cx="2798888" cy="1574375"/>
          </a:xfrm>
          <a:prstGeom prst="rect">
            <a:avLst/>
          </a:prstGeom>
          <a:noFill/>
        </p:spPr>
      </p:pic>
      <p:sp>
        <p:nvSpPr>
          <p:cNvPr id="23" name="צורה חופשית 22"/>
          <p:cNvSpPr/>
          <p:nvPr/>
        </p:nvSpPr>
        <p:spPr>
          <a:xfrm>
            <a:off x="-108520" y="-1"/>
            <a:ext cx="9289032" cy="6244159"/>
          </a:xfrm>
          <a:custGeom>
            <a:avLst/>
            <a:gdLst>
              <a:gd name="connsiteX0" fmla="*/ 0 w 9289032"/>
              <a:gd name="connsiteY0" fmla="*/ 2013718 h 5976664"/>
              <a:gd name="connsiteX1" fmla="*/ 589806 w 9289032"/>
              <a:gd name="connsiteY1" fmla="*/ 589805 h 5976664"/>
              <a:gd name="connsiteX2" fmla="*/ 2013721 w 9289032"/>
              <a:gd name="connsiteY2" fmla="*/ 3 h 5976664"/>
              <a:gd name="connsiteX3" fmla="*/ 7275314 w 9289032"/>
              <a:gd name="connsiteY3" fmla="*/ 0 h 5976664"/>
              <a:gd name="connsiteX4" fmla="*/ 8699227 w 9289032"/>
              <a:gd name="connsiteY4" fmla="*/ 589806 h 5976664"/>
              <a:gd name="connsiteX5" fmla="*/ 9289029 w 9289032"/>
              <a:gd name="connsiteY5" fmla="*/ 2013721 h 5976664"/>
              <a:gd name="connsiteX6" fmla="*/ 9289032 w 9289032"/>
              <a:gd name="connsiteY6" fmla="*/ 3962946 h 5976664"/>
              <a:gd name="connsiteX7" fmla="*/ 8699227 w 9289032"/>
              <a:gd name="connsiteY7" fmla="*/ 5386860 h 5976664"/>
              <a:gd name="connsiteX8" fmla="*/ 7275313 w 9289032"/>
              <a:gd name="connsiteY8" fmla="*/ 5976664 h 5976664"/>
              <a:gd name="connsiteX9" fmla="*/ 2013718 w 9289032"/>
              <a:gd name="connsiteY9" fmla="*/ 5976664 h 5976664"/>
              <a:gd name="connsiteX10" fmla="*/ 589804 w 9289032"/>
              <a:gd name="connsiteY10" fmla="*/ 5386858 h 5976664"/>
              <a:gd name="connsiteX11" fmla="*/ 1 w 9289032"/>
              <a:gd name="connsiteY11" fmla="*/ 3962943 h 5976664"/>
              <a:gd name="connsiteX12" fmla="*/ 0 w 9289032"/>
              <a:gd name="connsiteY12" fmla="*/ 2013718 h 5976664"/>
              <a:gd name="connsiteX0" fmla="*/ 0 w 9289032"/>
              <a:gd name="connsiteY0" fmla="*/ 2209204 h 6172150"/>
              <a:gd name="connsiteX1" fmla="*/ 589806 w 9289032"/>
              <a:gd name="connsiteY1" fmla="*/ 785291 h 6172150"/>
              <a:gd name="connsiteX2" fmla="*/ 2013721 w 9289032"/>
              <a:gd name="connsiteY2" fmla="*/ 195489 h 6172150"/>
              <a:gd name="connsiteX3" fmla="*/ 7200800 w 9289032"/>
              <a:gd name="connsiteY3" fmla="*/ 0 h 6172150"/>
              <a:gd name="connsiteX4" fmla="*/ 8699227 w 9289032"/>
              <a:gd name="connsiteY4" fmla="*/ 785292 h 6172150"/>
              <a:gd name="connsiteX5" fmla="*/ 9289029 w 9289032"/>
              <a:gd name="connsiteY5" fmla="*/ 2209207 h 6172150"/>
              <a:gd name="connsiteX6" fmla="*/ 9289032 w 9289032"/>
              <a:gd name="connsiteY6" fmla="*/ 4158432 h 6172150"/>
              <a:gd name="connsiteX7" fmla="*/ 8699227 w 9289032"/>
              <a:gd name="connsiteY7" fmla="*/ 5582346 h 6172150"/>
              <a:gd name="connsiteX8" fmla="*/ 7275313 w 9289032"/>
              <a:gd name="connsiteY8" fmla="*/ 6172150 h 6172150"/>
              <a:gd name="connsiteX9" fmla="*/ 2013718 w 9289032"/>
              <a:gd name="connsiteY9" fmla="*/ 6172150 h 6172150"/>
              <a:gd name="connsiteX10" fmla="*/ 589804 w 9289032"/>
              <a:gd name="connsiteY10" fmla="*/ 5582344 h 6172150"/>
              <a:gd name="connsiteX11" fmla="*/ 1 w 9289032"/>
              <a:gd name="connsiteY11" fmla="*/ 4158429 h 6172150"/>
              <a:gd name="connsiteX12" fmla="*/ 0 w 9289032"/>
              <a:gd name="connsiteY12" fmla="*/ 2209204 h 6172150"/>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013718 w 9289032"/>
              <a:gd name="connsiteY9" fmla="*/ 6172151 h 6172151"/>
              <a:gd name="connsiteX10" fmla="*/ 589804 w 9289032"/>
              <a:gd name="connsiteY10" fmla="*/ 5582345 h 6172151"/>
              <a:gd name="connsiteX11" fmla="*/ 1 w 9289032"/>
              <a:gd name="connsiteY11" fmla="*/ 4158430 h 6172151"/>
              <a:gd name="connsiteX12" fmla="*/ 0 w 9289032"/>
              <a:gd name="connsiteY12"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013718 w 9289032"/>
              <a:gd name="connsiteY9" fmla="*/ 6172151 h 6172151"/>
              <a:gd name="connsiteX10" fmla="*/ 1008112 w 9289032"/>
              <a:gd name="connsiteY10" fmla="*/ 5308056 h 6172151"/>
              <a:gd name="connsiteX11" fmla="*/ 1 w 9289032"/>
              <a:gd name="connsiteY11" fmla="*/ 4158430 h 6172151"/>
              <a:gd name="connsiteX12" fmla="*/ 0 w 9289032"/>
              <a:gd name="connsiteY12"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520280 w 9289032"/>
              <a:gd name="connsiteY9" fmla="*/ 5524080 h 6172151"/>
              <a:gd name="connsiteX10" fmla="*/ 1008112 w 9289032"/>
              <a:gd name="connsiteY10" fmla="*/ 5308056 h 6172151"/>
              <a:gd name="connsiteX11" fmla="*/ 1 w 9289032"/>
              <a:gd name="connsiteY11" fmla="*/ 4158430 h 6172151"/>
              <a:gd name="connsiteX12" fmla="*/ 0 w 9289032"/>
              <a:gd name="connsiteY12"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520280 w 9289032"/>
              <a:gd name="connsiteY9" fmla="*/ 5524080 h 6172151"/>
              <a:gd name="connsiteX10" fmla="*/ 1224136 w 9289032"/>
              <a:gd name="connsiteY10" fmla="*/ 5143502 h 6172151"/>
              <a:gd name="connsiteX11" fmla="*/ 1008112 w 9289032"/>
              <a:gd name="connsiteY11" fmla="*/ 5308056 h 6172151"/>
              <a:gd name="connsiteX12" fmla="*/ 1 w 9289032"/>
              <a:gd name="connsiteY12" fmla="*/ 4158430 h 6172151"/>
              <a:gd name="connsiteX13" fmla="*/ 0 w 9289032"/>
              <a:gd name="connsiteY13"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520280 w 9289032"/>
              <a:gd name="connsiteY9" fmla="*/ 5524080 h 6172151"/>
              <a:gd name="connsiteX10" fmla="*/ 1224136 w 9289032"/>
              <a:gd name="connsiteY10" fmla="*/ 5143502 h 6172151"/>
              <a:gd name="connsiteX11" fmla="*/ 864096 w 9289032"/>
              <a:gd name="connsiteY11" fmla="*/ 5143502 h 6172151"/>
              <a:gd name="connsiteX12" fmla="*/ 1 w 9289032"/>
              <a:gd name="connsiteY12" fmla="*/ 4158430 h 6172151"/>
              <a:gd name="connsiteX13" fmla="*/ 0 w 9289032"/>
              <a:gd name="connsiteY13"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520280 w 9289032"/>
              <a:gd name="connsiteY9" fmla="*/ 5524080 h 6172151"/>
              <a:gd name="connsiteX10" fmla="*/ 1224136 w 9289032"/>
              <a:gd name="connsiteY10" fmla="*/ 5143502 h 6172151"/>
              <a:gd name="connsiteX11" fmla="*/ 864096 w 9289032"/>
              <a:gd name="connsiteY11" fmla="*/ 5143502 h 6172151"/>
              <a:gd name="connsiteX12" fmla="*/ 1 w 9289032"/>
              <a:gd name="connsiteY12" fmla="*/ 4158430 h 6172151"/>
              <a:gd name="connsiteX13" fmla="*/ 0 w 9289032"/>
              <a:gd name="connsiteY13"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568952 w 9289032"/>
              <a:gd name="connsiteY7" fmla="*/ 4876008 h 6172151"/>
              <a:gd name="connsiteX8" fmla="*/ 7275313 w 9289032"/>
              <a:gd name="connsiteY8" fmla="*/ 6172151 h 6172151"/>
              <a:gd name="connsiteX9" fmla="*/ 2520280 w 9289032"/>
              <a:gd name="connsiteY9" fmla="*/ 5524080 h 6172151"/>
              <a:gd name="connsiteX10" fmla="*/ 1224136 w 9289032"/>
              <a:gd name="connsiteY10" fmla="*/ 5143502 h 6172151"/>
              <a:gd name="connsiteX11" fmla="*/ 864096 w 9289032"/>
              <a:gd name="connsiteY11" fmla="*/ 5143502 h 6172151"/>
              <a:gd name="connsiteX12" fmla="*/ 1 w 9289032"/>
              <a:gd name="connsiteY12" fmla="*/ 4158430 h 6172151"/>
              <a:gd name="connsiteX13" fmla="*/ 0 w 9289032"/>
              <a:gd name="connsiteY13" fmla="*/ 2209205 h 6172151"/>
              <a:gd name="connsiteX0" fmla="*/ 0 w 9289032"/>
              <a:gd name="connsiteY0" fmla="*/ 2209205 h 5524080"/>
              <a:gd name="connsiteX1" fmla="*/ 589806 w 9289032"/>
              <a:gd name="connsiteY1" fmla="*/ 785292 h 5524080"/>
              <a:gd name="connsiteX2" fmla="*/ 2520280 w 9289032"/>
              <a:gd name="connsiteY2" fmla="*/ 1 h 5524080"/>
              <a:gd name="connsiteX3" fmla="*/ 7200800 w 9289032"/>
              <a:gd name="connsiteY3" fmla="*/ 1 h 5524080"/>
              <a:gd name="connsiteX4" fmla="*/ 8699227 w 9289032"/>
              <a:gd name="connsiteY4" fmla="*/ 785293 h 5524080"/>
              <a:gd name="connsiteX5" fmla="*/ 9289029 w 9289032"/>
              <a:gd name="connsiteY5" fmla="*/ 2209208 h 5524080"/>
              <a:gd name="connsiteX6" fmla="*/ 9289032 w 9289032"/>
              <a:gd name="connsiteY6" fmla="*/ 4158433 h 5524080"/>
              <a:gd name="connsiteX7" fmla="*/ 8568952 w 9289032"/>
              <a:gd name="connsiteY7" fmla="*/ 4876008 h 5524080"/>
              <a:gd name="connsiteX8" fmla="*/ 6768752 w 9289032"/>
              <a:gd name="connsiteY8" fmla="*/ 5143502 h 5524080"/>
              <a:gd name="connsiteX9" fmla="*/ 2520280 w 9289032"/>
              <a:gd name="connsiteY9" fmla="*/ 5524080 h 5524080"/>
              <a:gd name="connsiteX10" fmla="*/ 1224136 w 9289032"/>
              <a:gd name="connsiteY10" fmla="*/ 5143502 h 5524080"/>
              <a:gd name="connsiteX11" fmla="*/ 864096 w 9289032"/>
              <a:gd name="connsiteY11" fmla="*/ 5143502 h 5524080"/>
              <a:gd name="connsiteX12" fmla="*/ 1 w 9289032"/>
              <a:gd name="connsiteY12" fmla="*/ 4158430 h 5524080"/>
              <a:gd name="connsiteX13" fmla="*/ 0 w 9289032"/>
              <a:gd name="connsiteY13" fmla="*/ 2209205 h 5524080"/>
              <a:gd name="connsiteX0" fmla="*/ 0 w 9289032"/>
              <a:gd name="connsiteY0" fmla="*/ 2209205 h 5253653"/>
              <a:gd name="connsiteX1" fmla="*/ 589806 w 9289032"/>
              <a:gd name="connsiteY1" fmla="*/ 785292 h 5253653"/>
              <a:gd name="connsiteX2" fmla="*/ 2520280 w 9289032"/>
              <a:gd name="connsiteY2" fmla="*/ 1 h 5253653"/>
              <a:gd name="connsiteX3" fmla="*/ 7200800 w 9289032"/>
              <a:gd name="connsiteY3" fmla="*/ 1 h 5253653"/>
              <a:gd name="connsiteX4" fmla="*/ 8699227 w 9289032"/>
              <a:gd name="connsiteY4" fmla="*/ 785293 h 5253653"/>
              <a:gd name="connsiteX5" fmla="*/ 9289029 w 9289032"/>
              <a:gd name="connsiteY5" fmla="*/ 2209208 h 5253653"/>
              <a:gd name="connsiteX6" fmla="*/ 9289032 w 9289032"/>
              <a:gd name="connsiteY6" fmla="*/ 4158433 h 5253653"/>
              <a:gd name="connsiteX7" fmla="*/ 8568952 w 9289032"/>
              <a:gd name="connsiteY7" fmla="*/ 4876008 h 5253653"/>
              <a:gd name="connsiteX8" fmla="*/ 6768752 w 9289032"/>
              <a:gd name="connsiteY8" fmla="*/ 5143502 h 5253653"/>
              <a:gd name="connsiteX9" fmla="*/ 2592288 w 9289032"/>
              <a:gd name="connsiteY9" fmla="*/ 5143502 h 5253653"/>
              <a:gd name="connsiteX10" fmla="*/ 1224136 w 9289032"/>
              <a:gd name="connsiteY10" fmla="*/ 5143502 h 5253653"/>
              <a:gd name="connsiteX11" fmla="*/ 864096 w 9289032"/>
              <a:gd name="connsiteY11" fmla="*/ 5143502 h 5253653"/>
              <a:gd name="connsiteX12" fmla="*/ 1 w 9289032"/>
              <a:gd name="connsiteY12" fmla="*/ 4158430 h 5253653"/>
              <a:gd name="connsiteX13" fmla="*/ 0 w 9289032"/>
              <a:gd name="connsiteY13" fmla="*/ 2209205 h 5253653"/>
              <a:gd name="connsiteX0" fmla="*/ 0 w 9289032"/>
              <a:gd name="connsiteY0" fmla="*/ 2209205 h 5253654"/>
              <a:gd name="connsiteX1" fmla="*/ 589806 w 9289032"/>
              <a:gd name="connsiteY1" fmla="*/ 785292 h 5253654"/>
              <a:gd name="connsiteX2" fmla="*/ 2520280 w 9289032"/>
              <a:gd name="connsiteY2" fmla="*/ 1 h 5253654"/>
              <a:gd name="connsiteX3" fmla="*/ 7200800 w 9289032"/>
              <a:gd name="connsiteY3" fmla="*/ 1 h 5253654"/>
              <a:gd name="connsiteX4" fmla="*/ 8699227 w 9289032"/>
              <a:gd name="connsiteY4" fmla="*/ 785293 h 5253654"/>
              <a:gd name="connsiteX5" fmla="*/ 9289029 w 9289032"/>
              <a:gd name="connsiteY5" fmla="*/ 2209208 h 5253654"/>
              <a:gd name="connsiteX6" fmla="*/ 9289032 w 9289032"/>
              <a:gd name="connsiteY6" fmla="*/ 4158433 h 5253654"/>
              <a:gd name="connsiteX7" fmla="*/ 8928992 w 9289032"/>
              <a:gd name="connsiteY7" fmla="*/ 4876009 h 5253654"/>
              <a:gd name="connsiteX8" fmla="*/ 6768752 w 9289032"/>
              <a:gd name="connsiteY8" fmla="*/ 5143502 h 5253654"/>
              <a:gd name="connsiteX9" fmla="*/ 2592288 w 9289032"/>
              <a:gd name="connsiteY9" fmla="*/ 5143502 h 5253654"/>
              <a:gd name="connsiteX10" fmla="*/ 1224136 w 9289032"/>
              <a:gd name="connsiteY10" fmla="*/ 5143502 h 5253654"/>
              <a:gd name="connsiteX11" fmla="*/ 864096 w 9289032"/>
              <a:gd name="connsiteY11" fmla="*/ 5143502 h 5253654"/>
              <a:gd name="connsiteX12" fmla="*/ 1 w 9289032"/>
              <a:gd name="connsiteY12" fmla="*/ 4158430 h 5253654"/>
              <a:gd name="connsiteX13" fmla="*/ 0 w 9289032"/>
              <a:gd name="connsiteY13" fmla="*/ 2209205 h 5253654"/>
              <a:gd name="connsiteX0" fmla="*/ 0 w 9289032"/>
              <a:gd name="connsiteY0" fmla="*/ 2209204 h 5253653"/>
              <a:gd name="connsiteX1" fmla="*/ 589806 w 9289032"/>
              <a:gd name="connsiteY1" fmla="*/ 785291 h 5253653"/>
              <a:gd name="connsiteX2" fmla="*/ 2232248 w 9289032"/>
              <a:gd name="connsiteY2" fmla="*/ 1 h 5253653"/>
              <a:gd name="connsiteX3" fmla="*/ 7200800 w 9289032"/>
              <a:gd name="connsiteY3" fmla="*/ 0 h 5253653"/>
              <a:gd name="connsiteX4" fmla="*/ 8699227 w 9289032"/>
              <a:gd name="connsiteY4" fmla="*/ 785292 h 5253653"/>
              <a:gd name="connsiteX5" fmla="*/ 9289029 w 9289032"/>
              <a:gd name="connsiteY5" fmla="*/ 2209207 h 5253653"/>
              <a:gd name="connsiteX6" fmla="*/ 9289032 w 9289032"/>
              <a:gd name="connsiteY6" fmla="*/ 4158432 h 5253653"/>
              <a:gd name="connsiteX7" fmla="*/ 8928992 w 9289032"/>
              <a:gd name="connsiteY7" fmla="*/ 4876008 h 5253653"/>
              <a:gd name="connsiteX8" fmla="*/ 6768752 w 9289032"/>
              <a:gd name="connsiteY8" fmla="*/ 5143501 h 5253653"/>
              <a:gd name="connsiteX9" fmla="*/ 2592288 w 9289032"/>
              <a:gd name="connsiteY9" fmla="*/ 5143501 h 5253653"/>
              <a:gd name="connsiteX10" fmla="*/ 1224136 w 9289032"/>
              <a:gd name="connsiteY10" fmla="*/ 5143501 h 5253653"/>
              <a:gd name="connsiteX11" fmla="*/ 864096 w 9289032"/>
              <a:gd name="connsiteY11" fmla="*/ 5143501 h 5253653"/>
              <a:gd name="connsiteX12" fmla="*/ 1 w 9289032"/>
              <a:gd name="connsiteY12" fmla="*/ 4158429 h 5253653"/>
              <a:gd name="connsiteX13" fmla="*/ 0 w 9289032"/>
              <a:gd name="connsiteY13" fmla="*/ 2209204 h 5253653"/>
              <a:gd name="connsiteX0" fmla="*/ 0 w 9289032"/>
              <a:gd name="connsiteY0" fmla="*/ 2209204 h 5253653"/>
              <a:gd name="connsiteX1" fmla="*/ 720080 w 9289032"/>
              <a:gd name="connsiteY1" fmla="*/ 649160 h 5253653"/>
              <a:gd name="connsiteX2" fmla="*/ 2232248 w 9289032"/>
              <a:gd name="connsiteY2" fmla="*/ 1 h 5253653"/>
              <a:gd name="connsiteX3" fmla="*/ 7200800 w 9289032"/>
              <a:gd name="connsiteY3" fmla="*/ 0 h 5253653"/>
              <a:gd name="connsiteX4" fmla="*/ 8699227 w 9289032"/>
              <a:gd name="connsiteY4" fmla="*/ 785292 h 5253653"/>
              <a:gd name="connsiteX5" fmla="*/ 9289029 w 9289032"/>
              <a:gd name="connsiteY5" fmla="*/ 2209207 h 5253653"/>
              <a:gd name="connsiteX6" fmla="*/ 9289032 w 9289032"/>
              <a:gd name="connsiteY6" fmla="*/ 4158432 h 5253653"/>
              <a:gd name="connsiteX7" fmla="*/ 8928992 w 9289032"/>
              <a:gd name="connsiteY7" fmla="*/ 4876008 h 5253653"/>
              <a:gd name="connsiteX8" fmla="*/ 6768752 w 9289032"/>
              <a:gd name="connsiteY8" fmla="*/ 5143501 h 5253653"/>
              <a:gd name="connsiteX9" fmla="*/ 2592288 w 9289032"/>
              <a:gd name="connsiteY9" fmla="*/ 5143501 h 5253653"/>
              <a:gd name="connsiteX10" fmla="*/ 1224136 w 9289032"/>
              <a:gd name="connsiteY10" fmla="*/ 5143501 h 5253653"/>
              <a:gd name="connsiteX11" fmla="*/ 864096 w 9289032"/>
              <a:gd name="connsiteY11" fmla="*/ 5143501 h 5253653"/>
              <a:gd name="connsiteX12" fmla="*/ 1 w 9289032"/>
              <a:gd name="connsiteY12" fmla="*/ 4158429 h 5253653"/>
              <a:gd name="connsiteX13" fmla="*/ 0 w 9289032"/>
              <a:gd name="connsiteY13" fmla="*/ 2209204 h 5253653"/>
              <a:gd name="connsiteX0" fmla="*/ 0 w 9289032"/>
              <a:gd name="connsiteY0" fmla="*/ 2209204 h 5253653"/>
              <a:gd name="connsiteX1" fmla="*/ 576064 w 9289032"/>
              <a:gd name="connsiteY1" fmla="*/ 709746 h 5253653"/>
              <a:gd name="connsiteX2" fmla="*/ 2232248 w 9289032"/>
              <a:gd name="connsiteY2" fmla="*/ 1 h 5253653"/>
              <a:gd name="connsiteX3" fmla="*/ 7200800 w 9289032"/>
              <a:gd name="connsiteY3" fmla="*/ 0 h 5253653"/>
              <a:gd name="connsiteX4" fmla="*/ 8699227 w 9289032"/>
              <a:gd name="connsiteY4" fmla="*/ 785292 h 5253653"/>
              <a:gd name="connsiteX5" fmla="*/ 9289029 w 9289032"/>
              <a:gd name="connsiteY5" fmla="*/ 2209207 h 5253653"/>
              <a:gd name="connsiteX6" fmla="*/ 9289032 w 9289032"/>
              <a:gd name="connsiteY6" fmla="*/ 4158432 h 5253653"/>
              <a:gd name="connsiteX7" fmla="*/ 8928992 w 9289032"/>
              <a:gd name="connsiteY7" fmla="*/ 4876008 h 5253653"/>
              <a:gd name="connsiteX8" fmla="*/ 6768752 w 9289032"/>
              <a:gd name="connsiteY8" fmla="*/ 5143501 h 5253653"/>
              <a:gd name="connsiteX9" fmla="*/ 2592288 w 9289032"/>
              <a:gd name="connsiteY9" fmla="*/ 5143501 h 5253653"/>
              <a:gd name="connsiteX10" fmla="*/ 1224136 w 9289032"/>
              <a:gd name="connsiteY10" fmla="*/ 5143501 h 5253653"/>
              <a:gd name="connsiteX11" fmla="*/ 864096 w 9289032"/>
              <a:gd name="connsiteY11" fmla="*/ 5143501 h 5253653"/>
              <a:gd name="connsiteX12" fmla="*/ 1 w 9289032"/>
              <a:gd name="connsiteY12" fmla="*/ 4158429 h 5253653"/>
              <a:gd name="connsiteX13" fmla="*/ 0 w 9289032"/>
              <a:gd name="connsiteY13" fmla="*/ 2209204 h 525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89032" h="5253653">
                <a:moveTo>
                  <a:pt x="0" y="2209204"/>
                </a:moveTo>
                <a:cubicBezTo>
                  <a:pt x="1" y="1675133"/>
                  <a:pt x="204023" y="1077946"/>
                  <a:pt x="576064" y="709746"/>
                </a:cubicBezTo>
                <a:cubicBezTo>
                  <a:pt x="948105" y="341546"/>
                  <a:pt x="1698177" y="0"/>
                  <a:pt x="2232248" y="1"/>
                </a:cubicBezTo>
                <a:lnTo>
                  <a:pt x="7200800" y="0"/>
                </a:lnTo>
                <a:cubicBezTo>
                  <a:pt x="7734871" y="1"/>
                  <a:pt x="8351189" y="417091"/>
                  <a:pt x="8699227" y="785292"/>
                </a:cubicBezTo>
                <a:cubicBezTo>
                  <a:pt x="9047265" y="1153493"/>
                  <a:pt x="9289030" y="1675136"/>
                  <a:pt x="9289029" y="2209207"/>
                </a:cubicBezTo>
                <a:cubicBezTo>
                  <a:pt x="9289030" y="2858949"/>
                  <a:pt x="9289031" y="3508690"/>
                  <a:pt x="9289032" y="4158432"/>
                </a:cubicBezTo>
                <a:lnTo>
                  <a:pt x="8928992" y="4876008"/>
                </a:lnTo>
                <a:cubicBezTo>
                  <a:pt x="8551346" y="5253653"/>
                  <a:pt x="7302823" y="5143501"/>
                  <a:pt x="6768752" y="5143501"/>
                </a:cubicBezTo>
                <a:lnTo>
                  <a:pt x="2592288" y="5143501"/>
                </a:lnTo>
                <a:lnTo>
                  <a:pt x="1224136" y="5143501"/>
                </a:lnTo>
                <a:cubicBezTo>
                  <a:pt x="972108" y="5107497"/>
                  <a:pt x="1010919" y="5123169"/>
                  <a:pt x="864096" y="5143501"/>
                </a:cubicBezTo>
                <a:cubicBezTo>
                  <a:pt x="660074" y="4979322"/>
                  <a:pt x="0" y="4692501"/>
                  <a:pt x="1" y="4158429"/>
                </a:cubicBezTo>
                <a:cubicBezTo>
                  <a:pt x="1" y="3508687"/>
                  <a:pt x="0" y="2858946"/>
                  <a:pt x="0" y="22092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5400" dirty="0">
              <a:solidFill>
                <a:schemeClr val="tx1"/>
              </a:solidFill>
              <a:latin typeface="Carmela" pitchFamily="2" charset="-79"/>
              <a:ea typeface="Carmela" pitchFamily="2" charset="-79"/>
              <a:cs typeface="Carmela" pitchFamily="2" charset="-79"/>
            </a:endParaRPr>
          </a:p>
        </p:txBody>
      </p:sp>
      <p:pic>
        <p:nvPicPr>
          <p:cNvPr id="11272" name="Picture 8" descr="https://s3-eu-west-1.amazonaws.com/schooly/vitkin/vitkin/%D7%9E%D7%A0%D7%95%D7%A8%D7%94.pn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656860" y="123478"/>
            <a:ext cx="1363412" cy="1859135"/>
          </a:xfrm>
          <a:prstGeom prst="rect">
            <a:avLst/>
          </a:prstGeom>
          <a:noFill/>
        </p:spPr>
      </p:pic>
      <p:grpSp>
        <p:nvGrpSpPr>
          <p:cNvPr id="27" name="קבוצה 26"/>
          <p:cNvGrpSpPr/>
          <p:nvPr/>
        </p:nvGrpSpPr>
        <p:grpSpPr>
          <a:xfrm>
            <a:off x="-684584" y="7468294"/>
            <a:ext cx="9505056" cy="411510"/>
            <a:chOff x="323528" y="4388732"/>
            <a:chExt cx="8568952" cy="411510"/>
          </a:xfrm>
        </p:grpSpPr>
        <p:sp>
          <p:nvSpPr>
            <p:cNvPr id="24" name="מלבן 23"/>
            <p:cNvSpPr/>
            <p:nvPr/>
          </p:nvSpPr>
          <p:spPr>
            <a:xfrm flipV="1">
              <a:off x="323528" y="4587974"/>
              <a:ext cx="8568952" cy="212268"/>
            </a:xfrm>
            <a:prstGeom prst="rect">
              <a:avLst/>
            </a:prstGeom>
            <a:solidFill>
              <a:srgbClr val="E72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p:cNvSpPr/>
            <p:nvPr/>
          </p:nvSpPr>
          <p:spPr>
            <a:xfrm flipV="1">
              <a:off x="323528" y="4392488"/>
              <a:ext cx="8568952" cy="21226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מלבן 25"/>
            <p:cNvSpPr/>
            <p:nvPr/>
          </p:nvSpPr>
          <p:spPr>
            <a:xfrm flipV="1">
              <a:off x="323528" y="4388732"/>
              <a:ext cx="8568952" cy="720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29" name="TextBox 28"/>
          <p:cNvSpPr txBox="1"/>
          <p:nvPr/>
        </p:nvSpPr>
        <p:spPr>
          <a:xfrm>
            <a:off x="971600" y="2115309"/>
            <a:ext cx="7344816" cy="2862322"/>
          </a:xfrm>
          <a:prstGeom prst="rect">
            <a:avLst/>
          </a:prstGeom>
          <a:noFill/>
        </p:spPr>
        <p:txBody>
          <a:bodyPr wrap="square" rtlCol="1">
            <a:spAutoFit/>
          </a:bodyPr>
          <a:lstStyle/>
          <a:p>
            <a:pPr algn="ctr"/>
            <a:r>
              <a:rPr lang="ar-SA" sz="6000" b="1" spc="300" dirty="0">
                <a:solidFill>
                  <a:srgbClr val="FF0000"/>
                </a:solidFill>
                <a:effectLst>
                  <a:outerShdw blurRad="38100" dist="38100" dir="2700000" algn="tl">
                    <a:srgbClr val="000000">
                      <a:alpha val="43137"/>
                    </a:srgbClr>
                  </a:outerShdw>
                </a:effectLst>
                <a:latin typeface="Carmela" pitchFamily="2" charset="-79"/>
                <a:ea typeface="Carmela" pitchFamily="2" charset="-79"/>
              </a:rPr>
              <a:t>السلامة الكهربائية في </a:t>
            </a:r>
            <a:r>
              <a:rPr lang="ar-SA" sz="6000" b="1" spc="300" dirty="0" smtClean="0">
                <a:solidFill>
                  <a:srgbClr val="FF0000"/>
                </a:solidFill>
                <a:effectLst>
                  <a:outerShdw blurRad="38100" dist="38100" dir="2700000" algn="tl">
                    <a:srgbClr val="000000">
                      <a:alpha val="43137"/>
                    </a:srgbClr>
                  </a:outerShdw>
                </a:effectLst>
                <a:latin typeface="Carmela" pitchFamily="2" charset="-79"/>
                <a:ea typeface="Carmela" pitchFamily="2" charset="-79"/>
              </a:rPr>
              <a:t>عالم الصحافة</a:t>
            </a:r>
            <a:endParaRPr lang="he-IL" sz="6000" b="1" spc="300" dirty="0" smtClean="0">
              <a:solidFill>
                <a:srgbClr val="FF0000"/>
              </a:solidFill>
              <a:effectLst>
                <a:outerShdw blurRad="38100" dist="38100" dir="2700000" algn="tl">
                  <a:srgbClr val="000000">
                    <a:alpha val="43137"/>
                  </a:srgbClr>
                </a:outerShdw>
              </a:effectLst>
              <a:latin typeface="Carmela" pitchFamily="2" charset="-79"/>
              <a:ea typeface="Carmela" pitchFamily="2" charset="-79"/>
            </a:endParaRPr>
          </a:p>
          <a:p>
            <a:pPr algn="ctr"/>
            <a:endParaRPr lang="he-IL" sz="3000" b="1" spc="300" dirty="0" smtClean="0">
              <a:solidFill>
                <a:srgbClr val="002060"/>
              </a:solidFill>
              <a:latin typeface="Carmela" pitchFamily="2" charset="-79"/>
              <a:ea typeface="Carmela" pitchFamily="2" charset="-79"/>
            </a:endParaRPr>
          </a:p>
          <a:p>
            <a:pPr algn="ctr"/>
            <a:r>
              <a:rPr lang="he-IL" sz="3000" b="1" spc="300" dirty="0" smtClean="0">
                <a:solidFill>
                  <a:srgbClr val="002060"/>
                </a:solidFill>
                <a:latin typeface="Carmela" pitchFamily="2" charset="-79"/>
                <a:ea typeface="Carmela" pitchFamily="2" charset="-79"/>
              </a:rPr>
              <a:t>(</a:t>
            </a:r>
            <a:r>
              <a:rPr lang="ar-SA" sz="3000" b="1" spc="300" dirty="0" smtClean="0">
                <a:solidFill>
                  <a:srgbClr val="002060"/>
                </a:solidFill>
                <a:latin typeface="Carmela" pitchFamily="2" charset="-79"/>
                <a:ea typeface="Carmela" pitchFamily="2" charset="-79"/>
              </a:rPr>
              <a:t>الجزء الخامس</a:t>
            </a:r>
            <a:r>
              <a:rPr lang="he-IL" sz="3000" b="1" spc="300" dirty="0" smtClean="0">
                <a:solidFill>
                  <a:srgbClr val="002060"/>
                </a:solidFill>
                <a:latin typeface="Carmela" pitchFamily="2" charset="-79"/>
                <a:ea typeface="Carmela" pitchFamily="2" charset="-79"/>
              </a:rPr>
              <a:t>)</a:t>
            </a:r>
            <a:endParaRPr lang="he-IL" sz="3000" b="1" dirty="0">
              <a:solidFill>
                <a:srgbClr val="002060"/>
              </a:solidFill>
              <a:latin typeface="Carmela" pitchFamily="2" charset="-79"/>
              <a:ea typeface="Carmela" pitchFamily="2" charset="-79"/>
            </a:endParaRPr>
          </a:p>
        </p:txBody>
      </p:sp>
      <p:pic>
        <p:nvPicPr>
          <p:cNvPr id="11273" name="Picture 9"/>
          <p:cNvPicPr>
            <a:picLocks noChangeAspect="1" noChangeArrowheads="1"/>
          </p:cNvPicPr>
          <p:nvPr/>
        </p:nvPicPr>
        <p:blipFill>
          <a:blip r:embed="rId5" cstate="print">
            <a:clrChange>
              <a:clrFrom>
                <a:srgbClr val="000000"/>
              </a:clrFrom>
              <a:clrTo>
                <a:srgbClr val="000000">
                  <a:alpha val="0"/>
                </a:srgbClr>
              </a:clrTo>
            </a:clrChange>
          </a:blip>
          <a:srcRect/>
          <a:stretch>
            <a:fillRect/>
          </a:stretch>
        </p:blipFill>
        <p:spPr bwMode="auto">
          <a:xfrm rot="20695073">
            <a:off x="53313" y="2358737"/>
            <a:ext cx="1325318" cy="1474683"/>
          </a:xfrm>
          <a:prstGeom prst="rect">
            <a:avLst/>
          </a:prstGeom>
          <a:noFill/>
          <a:ln w="9525">
            <a:noFill/>
            <a:miter lim="800000"/>
            <a:headEnd/>
            <a:tailEnd/>
          </a:ln>
        </p:spPr>
      </p:pic>
      <p:sp>
        <p:nvSpPr>
          <p:cNvPr id="35" name="TextBox 34"/>
          <p:cNvSpPr txBox="1"/>
          <p:nvPr/>
        </p:nvSpPr>
        <p:spPr>
          <a:xfrm>
            <a:off x="1979712" y="915566"/>
            <a:ext cx="4392488" cy="646331"/>
          </a:xfrm>
          <a:prstGeom prst="rect">
            <a:avLst/>
          </a:prstGeom>
          <a:noFill/>
        </p:spPr>
        <p:txBody>
          <a:bodyPr wrap="square" rtlCol="1">
            <a:spAutoFit/>
          </a:bodyPr>
          <a:lstStyle/>
          <a:p>
            <a:pPr algn="ctr"/>
            <a:r>
              <a:rPr lang="he-IL" sz="3600" spc="300" dirty="0" smtClean="0">
                <a:solidFill>
                  <a:srgbClr val="FFC000"/>
                </a:solidFill>
                <a:effectLst>
                  <a:outerShdw blurRad="38100" dist="38100" dir="2700000" algn="tl">
                    <a:srgbClr val="000000">
                      <a:alpha val="43137"/>
                    </a:srgbClr>
                  </a:outerShdw>
                </a:effectLst>
                <a:latin typeface="Carmela" pitchFamily="2" charset="-79"/>
                <a:ea typeface="Carmela" pitchFamily="2" charset="-79"/>
                <a:cs typeface="Carmela" pitchFamily="2" charset="-79"/>
              </a:rPr>
              <a:t>................ </a:t>
            </a:r>
            <a:endParaRPr lang="he-IL" dirty="0">
              <a:solidFill>
                <a:srgbClr val="FFC000"/>
              </a:solidFill>
              <a:effectLst>
                <a:outerShdw blurRad="38100" dist="38100" dir="2700000" algn="tl">
                  <a:srgbClr val="000000">
                    <a:alpha val="43137"/>
                  </a:srgbClr>
                </a:outerShdw>
              </a:effectLst>
              <a:latin typeface="Carmela" pitchFamily="2" charset="-79"/>
              <a:ea typeface="Carmela" pitchFamily="2" charset="-79"/>
              <a:cs typeface="Carmela" pitchFamily="2" charset="-79"/>
            </a:endParaRPr>
          </a:p>
        </p:txBody>
      </p:sp>
      <p:sp>
        <p:nvSpPr>
          <p:cNvPr id="16" name="TextBox 15"/>
          <p:cNvSpPr txBox="1"/>
          <p:nvPr/>
        </p:nvSpPr>
        <p:spPr>
          <a:xfrm>
            <a:off x="2123728" y="267494"/>
            <a:ext cx="4392488" cy="954107"/>
          </a:xfrm>
          <a:prstGeom prst="rect">
            <a:avLst/>
          </a:prstGeom>
          <a:noFill/>
          <a:ln>
            <a:noFill/>
          </a:ln>
        </p:spPr>
        <p:txBody>
          <a:bodyPr wrap="square" rtlCol="1">
            <a:spAutoFit/>
          </a:bodyPr>
          <a:lstStyle/>
          <a:p>
            <a:pPr algn="ctr"/>
            <a:r>
              <a:rPr lang="ar-SA" sz="3600" b="1" spc="600" dirty="0" smtClean="0">
                <a:solidFill>
                  <a:srgbClr val="FFC000"/>
                </a:solidFill>
                <a:effectLst>
                  <a:outerShdw blurRad="38100" dist="38100" dir="2700000" algn="tl">
                    <a:srgbClr val="000000">
                      <a:alpha val="43137"/>
                    </a:srgbClr>
                  </a:outerShdw>
                </a:effectLst>
                <a:latin typeface="Arial Unicode MS" pitchFamily="34" charset="-128"/>
                <a:ea typeface="Arial Unicode MS" pitchFamily="34" charset="-128"/>
              </a:rPr>
              <a:t>طريق النور</a:t>
            </a:r>
            <a:r>
              <a:rPr lang="he-IL" sz="3600" b="1" spc="600" dirty="0" smtClean="0">
                <a:solidFill>
                  <a:srgbClr val="FFC000"/>
                </a:solidFill>
                <a:effectLst>
                  <a:outerShdw blurRad="38100" dist="38100" dir="2700000" algn="tl">
                    <a:srgbClr val="000000">
                      <a:alpha val="43137"/>
                    </a:srgbClr>
                  </a:outerShdw>
                </a:effectLst>
                <a:latin typeface="Arial Unicode MS" pitchFamily="34" charset="-128"/>
                <a:ea typeface="Arial Unicode MS" pitchFamily="34" charset="-128"/>
              </a:rPr>
              <a:t> </a:t>
            </a:r>
          </a:p>
          <a:p>
            <a:pPr algn="ctr"/>
            <a:r>
              <a:rPr lang="he-IL" b="1" dirty="0" smtClean="0">
                <a:solidFill>
                  <a:schemeClr val="bg1">
                    <a:lumMod val="65000"/>
                  </a:schemeClr>
                </a:solidFill>
                <a:latin typeface="Arial Unicode MS" pitchFamily="34" charset="-128"/>
                <a:ea typeface="Arial Unicode MS" pitchFamily="34" charset="-128"/>
              </a:rPr>
              <a:t> </a:t>
            </a:r>
            <a:r>
              <a:rPr lang="ar-SA" b="1" dirty="0" smtClean="0">
                <a:solidFill>
                  <a:schemeClr val="bg1">
                    <a:lumMod val="65000"/>
                  </a:schemeClr>
                </a:solidFill>
                <a:latin typeface="Arial Unicode MS" pitchFamily="34" charset="-128"/>
                <a:ea typeface="Arial Unicode MS" pitchFamily="34" charset="-128"/>
              </a:rPr>
              <a:t>طريق الحياه الحكيمة في الكهرباء</a:t>
            </a:r>
            <a:endParaRPr lang="he-IL" b="1" dirty="0">
              <a:solidFill>
                <a:schemeClr val="bg1">
                  <a:lumMod val="65000"/>
                </a:schemeClr>
              </a:solidFill>
              <a:latin typeface="Arial Unicode MS" pitchFamily="34" charset="-128"/>
              <a:ea typeface="Arial Unicode MS"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539750" y="1059582"/>
            <a:ext cx="8229600" cy="360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a:lstStyle>
          <a:p>
            <a:pPr lvl="0">
              <a:defRPr/>
            </a:pPr>
            <a:r>
              <a:rPr lang="ar-SA" altLang="en-US" sz="3200" b="1" kern="0" dirty="0">
                <a:solidFill>
                  <a:schemeClr val="bg1">
                    <a:lumMod val="50000"/>
                  </a:schemeClr>
                </a:solidFill>
                <a:latin typeface="Arial"/>
                <a:cs typeface="Arial"/>
              </a:rPr>
              <a:t>الجليل الأعلى</a:t>
            </a:r>
            <a:r>
              <a:rPr lang="ar-SA" altLang="en-US" sz="3200" b="1" kern="0" dirty="0" smtClean="0">
                <a:solidFill>
                  <a:schemeClr val="bg1">
                    <a:lumMod val="50000"/>
                  </a:schemeClr>
                </a:solidFill>
                <a:latin typeface="Arial"/>
                <a:cs typeface="Arial"/>
              </a:rPr>
              <a:t>: رجل يحمل صناره – تلقى صعقة كهربائية </a:t>
            </a:r>
            <a:r>
              <a:rPr lang="ar-SA" altLang="en-US" sz="3200" b="1" kern="0" dirty="0">
                <a:solidFill>
                  <a:schemeClr val="bg1">
                    <a:lumMod val="50000"/>
                  </a:schemeClr>
                </a:solidFill>
                <a:latin typeface="Arial"/>
                <a:cs typeface="Arial"/>
              </a:rPr>
              <a:t>حتى </a:t>
            </a:r>
            <a:r>
              <a:rPr lang="ar-SA" altLang="en-US" sz="3200" b="1" kern="0" dirty="0" smtClean="0">
                <a:solidFill>
                  <a:schemeClr val="bg1">
                    <a:lumMod val="50000"/>
                  </a:schemeClr>
                </a:solidFill>
                <a:latin typeface="Arial"/>
                <a:cs typeface="Arial"/>
              </a:rPr>
              <a:t>الموت</a:t>
            </a:r>
            <a:r>
              <a:rPr lang="he-IL" altLang="en-US" sz="3200" b="1" kern="0" dirty="0" smtClean="0">
                <a:solidFill>
                  <a:schemeClr val="bg1">
                    <a:lumMod val="50000"/>
                  </a:schemeClr>
                </a:solidFill>
                <a:latin typeface="Arial"/>
                <a:cs typeface="Arial"/>
              </a:rPr>
              <a:t>.</a:t>
            </a:r>
          </a:p>
          <a:p>
            <a:pPr lvl="0">
              <a:defRPr/>
            </a:pPr>
            <a:r>
              <a:rPr lang="ar-SA" altLang="en-US" sz="2500" kern="0" dirty="0" smtClean="0">
                <a:solidFill>
                  <a:srgbClr val="000000"/>
                </a:solidFill>
                <a:latin typeface="Arial"/>
                <a:cs typeface="Arial"/>
              </a:rPr>
              <a:t>أحد سكان كريات شمونه (33 سنه) توجهه هو وصديقه</a:t>
            </a:r>
            <a:r>
              <a:rPr lang="he-IL" altLang="en-US" sz="2500" kern="0" dirty="0" smtClean="0">
                <a:solidFill>
                  <a:srgbClr val="000000"/>
                </a:solidFill>
                <a:latin typeface="Arial"/>
                <a:cs typeface="Arial"/>
              </a:rPr>
              <a:t> </a:t>
            </a:r>
            <a:r>
              <a:rPr lang="ar-SA" altLang="en-US" sz="2500" kern="0" dirty="0" smtClean="0">
                <a:solidFill>
                  <a:srgbClr val="000000"/>
                </a:solidFill>
                <a:latin typeface="Arial"/>
                <a:cs typeface="Arial"/>
              </a:rPr>
              <a:t>الى برك الأسماك المتواجد بجانب يسود همعلا,بهدف الصيد</a:t>
            </a:r>
            <a:r>
              <a:rPr lang="he-IL" altLang="en-US" sz="2500" kern="0" dirty="0" smtClean="0">
                <a:solidFill>
                  <a:srgbClr val="000000"/>
                </a:solidFill>
                <a:latin typeface="Arial"/>
                <a:cs typeface="Arial"/>
              </a:rPr>
              <a:t>.</a:t>
            </a:r>
          </a:p>
          <a:p>
            <a:pPr lvl="0">
              <a:defRPr/>
            </a:pPr>
            <a:r>
              <a:rPr lang="ar-SA" altLang="en-US" sz="2500" kern="0" dirty="0" smtClean="0">
                <a:solidFill>
                  <a:srgbClr val="000000"/>
                </a:solidFill>
                <a:latin typeface="Arial"/>
                <a:cs typeface="Arial"/>
              </a:rPr>
              <a:t>لامست </a:t>
            </a:r>
            <a:r>
              <a:rPr lang="ar-SA" altLang="en-US" sz="2500" kern="0" dirty="0" err="1" smtClean="0">
                <a:solidFill>
                  <a:srgbClr val="000000"/>
                </a:solidFill>
                <a:latin typeface="Arial"/>
                <a:cs typeface="Arial"/>
              </a:rPr>
              <a:t>الصناره</a:t>
            </a:r>
            <a:r>
              <a:rPr lang="ar-SA" altLang="en-US" sz="2500" kern="0" dirty="0" smtClean="0">
                <a:solidFill>
                  <a:srgbClr val="000000"/>
                </a:solidFill>
                <a:latin typeface="Arial"/>
                <a:cs typeface="Arial"/>
              </a:rPr>
              <a:t> التي كان يحملها</a:t>
            </a:r>
            <a:r>
              <a:rPr lang="he-IL" altLang="en-US" sz="2500" kern="0" dirty="0" smtClean="0">
                <a:solidFill>
                  <a:srgbClr val="000000"/>
                </a:solidFill>
                <a:latin typeface="Arial"/>
                <a:cs typeface="Arial"/>
              </a:rPr>
              <a:t> </a:t>
            </a:r>
            <a:r>
              <a:rPr lang="ar-SA" altLang="en-US" sz="2500" kern="0" dirty="0" smtClean="0">
                <a:solidFill>
                  <a:srgbClr val="000000"/>
                </a:solidFill>
                <a:latin typeface="Arial"/>
                <a:cs typeface="Arial"/>
              </a:rPr>
              <a:t>بأسلاك </a:t>
            </a:r>
            <a:r>
              <a:rPr lang="ar-SA" altLang="en-US" sz="2500" kern="0" dirty="0" err="1" smtClean="0">
                <a:solidFill>
                  <a:srgbClr val="000000"/>
                </a:solidFill>
                <a:latin typeface="Arial"/>
                <a:cs typeface="Arial"/>
              </a:rPr>
              <a:t>كهربائيه</a:t>
            </a:r>
            <a:r>
              <a:rPr lang="he-IL" altLang="en-US" sz="2500" kern="0" dirty="0">
                <a:solidFill>
                  <a:srgbClr val="000000"/>
                </a:solidFill>
                <a:latin typeface="Arial"/>
                <a:cs typeface="Arial"/>
              </a:rPr>
              <a:t> </a:t>
            </a:r>
            <a:r>
              <a:rPr lang="ar-SA" altLang="en-US" sz="2500" kern="0" dirty="0" smtClean="0">
                <a:solidFill>
                  <a:srgbClr val="000000"/>
                </a:solidFill>
                <a:latin typeface="Arial"/>
                <a:cs typeface="Arial"/>
              </a:rPr>
              <a:t>مما ادى الى الموت جراء صعقه كهربائه .</a:t>
            </a:r>
          </a:p>
          <a:p>
            <a:pPr lvl="0">
              <a:defRPr/>
            </a:pPr>
            <a:r>
              <a:rPr kumimoji="0" lang="ar-SA" altLang="en-US" sz="2500" i="0" u="none" strike="noStrike" kern="0" cap="none" spc="0" normalizeH="0" baseline="0" noProof="0" dirty="0" err="1" smtClean="0">
                <a:ln>
                  <a:noFill/>
                </a:ln>
                <a:solidFill>
                  <a:srgbClr val="000000"/>
                </a:solidFill>
                <a:effectLst/>
                <a:uLnTx/>
                <a:uFillTx/>
                <a:latin typeface="Arial"/>
                <a:cs typeface="Arial"/>
              </a:rPr>
              <a:t>الشرطه</a:t>
            </a:r>
            <a:r>
              <a:rPr kumimoji="0" lang="ar-SA" altLang="en-US" sz="2500" i="0" u="none" strike="noStrike" kern="0" cap="none" spc="0" normalizeH="0" baseline="0" noProof="0" dirty="0" smtClean="0">
                <a:ln>
                  <a:noFill/>
                </a:ln>
                <a:solidFill>
                  <a:srgbClr val="000000"/>
                </a:solidFill>
                <a:effectLst/>
                <a:uLnTx/>
                <a:uFillTx/>
                <a:latin typeface="Arial"/>
                <a:cs typeface="Arial"/>
              </a:rPr>
              <a:t>:</a:t>
            </a:r>
            <a:r>
              <a:rPr lang="ar-SA" altLang="en-US" sz="2500" kern="0" dirty="0">
                <a:solidFill>
                  <a:srgbClr val="000000"/>
                </a:solidFill>
                <a:latin typeface="Arial"/>
                <a:cs typeface="Arial"/>
              </a:rPr>
              <a:t> سمع أقاربه عن الحادث، هرعت الى مكان الحادث </a:t>
            </a:r>
            <a:r>
              <a:rPr lang="ar-SA" altLang="en-US" sz="2500" kern="0" dirty="0" smtClean="0">
                <a:solidFill>
                  <a:srgbClr val="000000"/>
                </a:solidFill>
                <a:latin typeface="Arial"/>
                <a:cs typeface="Arial"/>
              </a:rPr>
              <a:t>لتعرف على </a:t>
            </a:r>
            <a:r>
              <a:rPr lang="ar-SA" altLang="en-US" sz="2500" kern="0" dirty="0" err="1" smtClean="0">
                <a:solidFill>
                  <a:srgbClr val="000000"/>
                </a:solidFill>
                <a:latin typeface="Arial"/>
                <a:cs typeface="Arial"/>
              </a:rPr>
              <a:t>الجثه</a:t>
            </a:r>
            <a:r>
              <a:rPr lang="ar-SA" altLang="en-US" sz="2500" kern="0" dirty="0" smtClean="0">
                <a:solidFill>
                  <a:srgbClr val="000000"/>
                </a:solidFill>
                <a:latin typeface="Arial"/>
                <a:cs typeface="Arial"/>
              </a:rPr>
              <a:t>.</a:t>
            </a:r>
            <a:endParaRPr kumimoji="0" lang="he-IL" altLang="en-US" sz="2400" i="0" u="none" strike="noStrike" kern="0" cap="none" spc="0" normalizeH="0" baseline="0" noProof="0" dirty="0" smtClean="0">
              <a:ln>
                <a:noFill/>
              </a:ln>
              <a:solidFill>
                <a:srgbClr val="000000"/>
              </a:solidFill>
              <a:effectLst/>
              <a:uLnTx/>
              <a:uFillTx/>
              <a:latin typeface="Arial"/>
              <a:cs typeface="Arial"/>
            </a:endParaRPr>
          </a:p>
          <a:p>
            <a:pPr marL="0" marR="0" lvl="0" indent="0" algn="r" defTabSz="914400" rtl="1" eaLnBrk="0" fontAlgn="base" latinLnBrk="0" hangingPunct="0">
              <a:lnSpc>
                <a:spcPct val="100000"/>
              </a:lnSpc>
              <a:spcBef>
                <a:spcPct val="0"/>
              </a:spcBef>
              <a:spcAft>
                <a:spcPct val="0"/>
              </a:spcAft>
              <a:buClrTx/>
              <a:buSzTx/>
              <a:buFontTx/>
              <a:buNone/>
              <a:tabLst/>
              <a:defRPr/>
            </a:pPr>
            <a:r>
              <a:rPr lang="he-IL" altLang="en-US" sz="1800" kern="0" dirty="0" smtClean="0">
                <a:solidFill>
                  <a:srgbClr val="000000"/>
                </a:solidFill>
                <a:latin typeface="Arial"/>
                <a:cs typeface="Arial"/>
              </a:rPr>
              <a:t>16/05/2009</a:t>
            </a:r>
            <a:r>
              <a:rPr kumimoji="0" lang="he-IL" altLang="en-US" sz="2000" i="0" u="none" strike="noStrike" kern="0" cap="none" spc="0" normalizeH="0" baseline="0" noProof="0" dirty="0" smtClean="0">
                <a:ln>
                  <a:noFill/>
                </a:ln>
                <a:solidFill>
                  <a:srgbClr val="000000"/>
                </a:solidFill>
                <a:effectLst/>
                <a:uLnTx/>
                <a:uFillTx/>
                <a:latin typeface="Arial"/>
                <a:cs typeface="Arial"/>
              </a:rPr>
              <a:t/>
            </a:r>
            <a:br>
              <a:rPr kumimoji="0" lang="he-IL" altLang="en-US" sz="2000" i="0" u="none" strike="noStrike" kern="0" cap="none" spc="0" normalizeH="0" baseline="0" noProof="0" dirty="0" smtClean="0">
                <a:ln>
                  <a:noFill/>
                </a:ln>
                <a:solidFill>
                  <a:srgbClr val="000000"/>
                </a:solidFill>
                <a:effectLst/>
                <a:uLnTx/>
                <a:uFillTx/>
                <a:latin typeface="Arial"/>
                <a:cs typeface="Arial"/>
              </a:rPr>
            </a:br>
            <a:endParaRPr kumimoji="0" lang="en-US" altLang="en-US" sz="2000" i="0" u="none" strike="noStrike" kern="0" cap="none" spc="0" normalizeH="0" baseline="0" noProof="0" dirty="0" smtClean="0">
              <a:ln>
                <a:noFill/>
              </a:ln>
              <a:solidFill>
                <a:srgbClr val="000000"/>
              </a:solidFill>
              <a:effectLst/>
              <a:uLnTx/>
              <a:uFillTx/>
              <a:latin typeface="Arial"/>
              <a:cs typeface="Arial"/>
            </a:endParaRPr>
          </a:p>
        </p:txBody>
      </p:sp>
      <p:sp>
        <p:nvSpPr>
          <p:cNvPr id="2" name="TextBox 1"/>
          <p:cNvSpPr txBox="1"/>
          <p:nvPr/>
        </p:nvSpPr>
        <p:spPr>
          <a:xfrm>
            <a:off x="4067944" y="-20538"/>
            <a:ext cx="936104" cy="553998"/>
          </a:xfrm>
          <a:prstGeom prst="rect">
            <a:avLst/>
          </a:prstGeom>
          <a:noFill/>
        </p:spPr>
        <p:txBody>
          <a:bodyPr wrap="square" rtlCol="0">
            <a:spAutoFit/>
          </a:bodyPr>
          <a:lstStyle/>
          <a:p>
            <a:pPr algn="ctr"/>
            <a:r>
              <a:rPr lang="he-IL" sz="3000" b="1" dirty="0" smtClean="0"/>
              <a:t>-4-</a:t>
            </a:r>
            <a:endParaRPr lang="en-US" sz="3000" b="1" dirty="0"/>
          </a:p>
        </p:txBody>
      </p:sp>
    </p:spTree>
    <p:extLst>
      <p:ext uri="{BB962C8B-B14F-4D97-AF65-F5344CB8AC3E}">
        <p14:creationId xmlns:p14="http://schemas.microsoft.com/office/powerpoint/2010/main" xmlns="" val="39535639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26307" y="4289201"/>
            <a:ext cx="1341437" cy="6588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4067944" y="-20538"/>
            <a:ext cx="936104" cy="553998"/>
          </a:xfrm>
          <a:prstGeom prst="rect">
            <a:avLst/>
          </a:prstGeom>
          <a:noFill/>
        </p:spPr>
        <p:txBody>
          <a:bodyPr wrap="square" rtlCol="0">
            <a:spAutoFit/>
          </a:bodyPr>
          <a:lstStyle/>
          <a:p>
            <a:pPr algn="ctr"/>
            <a:r>
              <a:rPr lang="he-IL" sz="3000" b="1" dirty="0" smtClean="0"/>
              <a:t>-5-</a:t>
            </a:r>
            <a:endParaRPr lang="en-US" sz="3000" b="1" dirty="0"/>
          </a:p>
        </p:txBody>
      </p:sp>
      <p:sp>
        <p:nvSpPr>
          <p:cNvPr id="3" name="TextBox 2"/>
          <p:cNvSpPr txBox="1"/>
          <p:nvPr/>
        </p:nvSpPr>
        <p:spPr>
          <a:xfrm>
            <a:off x="762509" y="849499"/>
            <a:ext cx="7546974" cy="3785652"/>
          </a:xfrm>
          <a:prstGeom prst="rect">
            <a:avLst/>
          </a:prstGeom>
          <a:noFill/>
        </p:spPr>
        <p:txBody>
          <a:bodyPr wrap="square" rtlCol="1">
            <a:spAutoFit/>
          </a:bodyPr>
          <a:lstStyle/>
          <a:p>
            <a:pPr algn="ctr"/>
            <a:r>
              <a:rPr lang="ar-SA" sz="3600" b="1" dirty="0" smtClean="0">
                <a:solidFill>
                  <a:schemeClr val="accent1">
                    <a:lumMod val="50000"/>
                  </a:schemeClr>
                </a:solidFill>
              </a:rPr>
              <a:t>ثلاثة شباب اصيبوا بصعقه كهربائية حتى الموت في بركة الجليل</a:t>
            </a:r>
          </a:p>
          <a:p>
            <a:r>
              <a:rPr lang="ar-SA" sz="2800" dirty="0" smtClean="0">
                <a:solidFill>
                  <a:schemeClr val="accent1">
                    <a:lumMod val="50000"/>
                  </a:schemeClr>
                </a:solidFill>
              </a:rPr>
              <a:t>بحسب اقوال الشرطة, ان الشباب توجهوا الى المكان بهدف اصطياد اسماك النوي, احد الشباب اصيب بصعقه كهربائه من آلة الأوكسجين في البركة وعندما حاول اصدقائه تقديم المساعدة ,أصيبوا هم أيضا بصعقه كهربائية . عمليات الأحياء لم تساعد.</a:t>
            </a:r>
          </a:p>
          <a:p>
            <a:r>
              <a:rPr lang="ar-SA" sz="2800" dirty="0" smtClean="0">
                <a:solidFill>
                  <a:schemeClr val="accent1">
                    <a:lumMod val="50000"/>
                  </a:schemeClr>
                </a:solidFill>
              </a:rPr>
              <a:t>البركة تابعه لأيلات هشحور وتم تأجيرها ليتم فحص واكتشاف سبب الاهمال. 25.07.13</a:t>
            </a:r>
            <a:endParaRPr lang="he-IL" sz="2800" dirty="0">
              <a:solidFill>
                <a:schemeClr val="accent1">
                  <a:lumMod val="50000"/>
                </a:schemeClr>
              </a:solidFill>
            </a:endParaRPr>
          </a:p>
        </p:txBody>
      </p:sp>
    </p:spTree>
    <p:extLst>
      <p:ext uri="{BB962C8B-B14F-4D97-AF65-F5344CB8AC3E}">
        <p14:creationId xmlns:p14="http://schemas.microsoft.com/office/powerpoint/2010/main" xmlns="" val="26635411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3688" y="987574"/>
            <a:ext cx="6696744" cy="3693319"/>
          </a:xfrm>
          <a:prstGeom prst="rect">
            <a:avLst/>
          </a:prstGeom>
        </p:spPr>
        <p:txBody>
          <a:bodyPr wrap="square">
            <a:spAutoFit/>
          </a:bodyPr>
          <a:lstStyle/>
          <a:p>
            <a:r>
              <a:rPr lang="ar-SA" dirty="0"/>
              <a:t>كارثة كفار سابا</a:t>
            </a:r>
            <a:r>
              <a:rPr lang="ar-SA" dirty="0" smtClean="0"/>
              <a:t>: </a:t>
            </a:r>
            <a:r>
              <a:rPr lang="ar-SA" b="1" dirty="0" smtClean="0"/>
              <a:t>فتاة , 10 أعوام تلقت صعقه كهربائية </a:t>
            </a:r>
            <a:r>
              <a:rPr lang="ar-SA" b="1" dirty="0"/>
              <a:t>في حين </a:t>
            </a:r>
            <a:r>
              <a:rPr lang="ar-SA" b="1" dirty="0" smtClean="0"/>
              <a:t>انها كانت تغتسل </a:t>
            </a:r>
            <a:r>
              <a:rPr lang="ar-SA" dirty="0" smtClean="0"/>
              <a:t>في  </a:t>
            </a:r>
            <a:r>
              <a:rPr lang="ar-SA" dirty="0"/>
              <a:t>منزلها، كانت الفتاة بجروح خطيرة </a:t>
            </a:r>
            <a:r>
              <a:rPr lang="ar-SA" dirty="0" smtClean="0"/>
              <a:t>وتم نقلها </a:t>
            </a:r>
            <a:r>
              <a:rPr lang="ar-SA" dirty="0"/>
              <a:t>الى المستشفى حيث الأطباء تقاتل من أجل حياتها.</a:t>
            </a:r>
            <a:endParaRPr lang="he-IL" dirty="0" smtClean="0"/>
          </a:p>
          <a:p>
            <a:r>
              <a:rPr lang="ar-SA" dirty="0"/>
              <a:t>"في حوالي </a:t>
            </a:r>
            <a:r>
              <a:rPr lang="ar-SA" dirty="0" smtClean="0"/>
              <a:t>الساعة 19:00 </a:t>
            </a:r>
            <a:r>
              <a:rPr lang="ar-SA" dirty="0"/>
              <a:t>تلقينا دعوة ملحة </a:t>
            </a:r>
            <a:r>
              <a:rPr lang="ar-SA" dirty="0" smtClean="0"/>
              <a:t>وطلب الوصول </a:t>
            </a:r>
            <a:r>
              <a:rPr lang="ar-SA" dirty="0"/>
              <a:t>الى كفار </a:t>
            </a:r>
            <a:r>
              <a:rPr lang="ar-SA" dirty="0" smtClean="0"/>
              <a:t>سابا, تواجدت فتاة في العاشرة من عمرها وقد اصيبت بصعقة كهربائية , وصلنا الى المكان مع وحدة العناية المركزة</a:t>
            </a:r>
            <a:r>
              <a:rPr lang="ar-SA" dirty="0"/>
              <a:t>, وقال المتحدث باسم نجمة داود الحمراء </a:t>
            </a:r>
            <a:r>
              <a:rPr lang="ar-SA" dirty="0" smtClean="0"/>
              <a:t>اليركون, ميكي كفري </a:t>
            </a:r>
            <a:r>
              <a:rPr lang="ar-SA" dirty="0"/>
              <a:t>". بدأنا إجراءات الإنعاش الأولية، ثم </a:t>
            </a:r>
            <a:r>
              <a:rPr lang="ar-SA" dirty="0" smtClean="0"/>
              <a:t>انتقلنا الى مراحل الانعاش المتقدمة </a:t>
            </a:r>
            <a:r>
              <a:rPr lang="ar-SA" dirty="0"/>
              <a:t>والتي استمرت حوالي نصف ساعة</a:t>
            </a:r>
            <a:r>
              <a:rPr lang="ar-SA" dirty="0" smtClean="0"/>
              <a:t>.</a:t>
            </a:r>
          </a:p>
          <a:p>
            <a:r>
              <a:rPr lang="ar-SA" dirty="0" smtClean="0"/>
              <a:t>تم تحويلها الى مستشفى شنايدر في  بيتح  تكفا وهي غير واعيه, وكان التنفس يعمل عن طريق جهاز التنفس الصناعي وهي في حاله حرجه</a:t>
            </a:r>
            <a:r>
              <a:rPr lang="he-IL" dirty="0" smtClean="0"/>
              <a:t>".</a:t>
            </a:r>
          </a:p>
          <a:p>
            <a:r>
              <a:rPr lang="ar-SA" dirty="0"/>
              <a:t>تقييم أولي للشرطة تشير إلى أن الكارثة من المحتمل أن تكون نتيجة </a:t>
            </a:r>
            <a:r>
              <a:rPr lang="ar-SA" dirty="0" smtClean="0"/>
              <a:t>لعطل في الكهرباء </a:t>
            </a:r>
            <a:r>
              <a:rPr lang="ar-SA" dirty="0"/>
              <a:t>من المنزل. "، وكان من المفترض </a:t>
            </a:r>
            <a:r>
              <a:rPr lang="ar-SA" dirty="0" smtClean="0"/>
              <a:t>من شركه الكهرباء معالجة الموضوع"، بحسب اقوال </a:t>
            </a:r>
            <a:r>
              <a:rPr lang="ar-SA" dirty="0"/>
              <a:t>مسؤول في الشرطة.</a:t>
            </a:r>
            <a:endParaRPr lang="he-IL" dirty="0" smtClean="0"/>
          </a:p>
          <a:p>
            <a:r>
              <a:rPr lang="he-IL" dirty="0"/>
              <a:t> </a:t>
            </a: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1491630"/>
            <a:ext cx="1728192" cy="1663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3995936" y="-20538"/>
            <a:ext cx="1044116" cy="553998"/>
          </a:xfrm>
          <a:prstGeom prst="rect">
            <a:avLst/>
          </a:prstGeom>
          <a:noFill/>
        </p:spPr>
        <p:txBody>
          <a:bodyPr wrap="square" rtlCol="0">
            <a:spAutoFit/>
          </a:bodyPr>
          <a:lstStyle/>
          <a:p>
            <a:pPr algn="ctr"/>
            <a:r>
              <a:rPr lang="he-IL" sz="3000" b="1" dirty="0" smtClean="0"/>
              <a:t>-6-</a:t>
            </a:r>
            <a:endParaRPr lang="en-US" sz="3000" b="1" dirty="0"/>
          </a:p>
        </p:txBody>
      </p:sp>
    </p:spTree>
    <p:extLst>
      <p:ext uri="{BB962C8B-B14F-4D97-AF65-F5344CB8AC3E}">
        <p14:creationId xmlns:p14="http://schemas.microsoft.com/office/powerpoint/2010/main" xmlns="" val="18516253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843558"/>
            <a:ext cx="7772400" cy="2376264"/>
          </a:xfrm>
        </p:spPr>
        <p:txBody>
          <a:bodyPr/>
          <a:lstStyle/>
          <a:p>
            <a:pPr algn="r"/>
            <a:r>
              <a:rPr lang="ar-SA" sz="1800" b="1" dirty="0">
                <a:cs typeface="+mn-cs"/>
              </a:rPr>
              <a:t> </a:t>
            </a:r>
            <a:r>
              <a:rPr lang="ar-SA" sz="1800" b="1" dirty="0" smtClean="0">
                <a:cs typeface="+mn-cs"/>
              </a:rPr>
              <a:t>ألوني هبشن: صبي لديه 12 سنه, قفز على </a:t>
            </a:r>
            <a:r>
              <a:rPr lang="ar-SA" sz="1800" b="1" dirty="0">
                <a:cs typeface="+mn-cs"/>
              </a:rPr>
              <a:t>منشأة الضغط العالي </a:t>
            </a:r>
            <a:r>
              <a:rPr lang="ar-SA" sz="1800" b="1" dirty="0" smtClean="0">
                <a:cs typeface="+mn-cs"/>
              </a:rPr>
              <a:t>وصعقك بالكهرباء</a:t>
            </a:r>
            <a:r>
              <a:rPr lang="ar-SA" sz="1800" b="1" dirty="0">
                <a:cs typeface="+mn-cs"/>
              </a:rPr>
              <a:t>، </a:t>
            </a:r>
            <a:r>
              <a:rPr lang="ar-SA" sz="1800" b="1" dirty="0" smtClean="0">
                <a:cs typeface="+mn-cs"/>
              </a:rPr>
              <a:t>حالته: معتدل </a:t>
            </a:r>
            <a:r>
              <a:rPr lang="ar-SA" sz="1800" b="1" dirty="0">
                <a:cs typeface="+mn-cs"/>
              </a:rPr>
              <a:t>إلى </a:t>
            </a:r>
            <a:r>
              <a:rPr lang="ar-SA" sz="1800" b="1" dirty="0" smtClean="0">
                <a:cs typeface="+mn-cs"/>
              </a:rPr>
              <a:t>خطيرة</a:t>
            </a:r>
            <a:r>
              <a:rPr lang="he-IL" sz="1800" b="1" dirty="0" smtClean="0">
                <a:cs typeface="+mn-cs"/>
              </a:rPr>
              <a:t>.</a:t>
            </a:r>
            <a:br>
              <a:rPr lang="he-IL" sz="1800" b="1" dirty="0" smtClean="0">
                <a:cs typeface="+mn-cs"/>
              </a:rPr>
            </a:br>
            <a:r>
              <a:rPr lang="ar-SA" sz="1800" dirty="0" smtClean="0">
                <a:cs typeface="+mn-cs"/>
              </a:rPr>
              <a:t>صبي في الثانية عشر من عمره قفز على المنشأة وهو عباره عن مزود كهربائي عالي الضغط, فريق مادا من منطقه الأردن, والذي أوفد الى مكان الحادث المتواجد في موشاف الوني هبشان في هضبة الجولان, تم تحويله الى مستشفى شيفا بتل هشومير</a:t>
            </a:r>
            <a:r>
              <a:rPr lang="ar-SA" sz="1800" dirty="0">
                <a:cs typeface="+mn-cs"/>
              </a:rPr>
              <a:t>, الصبي أصيب بحروق بالغة في يديه </a:t>
            </a:r>
            <a:r>
              <a:rPr lang="ar-SA" sz="1800" dirty="0" smtClean="0">
                <a:cs typeface="+mn-cs"/>
              </a:rPr>
              <a:t>والكسور. </a:t>
            </a:r>
            <a:r>
              <a:rPr lang="ar-SA" sz="1800" dirty="0">
                <a:cs typeface="+mn-cs"/>
              </a:rPr>
              <a:t>وبدأت الشرطة تحقيقا في الحادث.</a:t>
            </a:r>
            <a:r>
              <a:rPr lang="he-IL" sz="1800" b="1" dirty="0" smtClean="0">
                <a:cs typeface="+mn-cs"/>
              </a:rPr>
              <a:t/>
            </a:r>
            <a:br>
              <a:rPr lang="he-IL" sz="1800" b="1" dirty="0" smtClean="0">
                <a:cs typeface="+mn-cs"/>
              </a:rPr>
            </a:br>
            <a:r>
              <a:rPr lang="he-IL" sz="1800" dirty="0" smtClean="0">
                <a:cs typeface="+mn-cs"/>
              </a:rPr>
              <a:t/>
            </a:r>
            <a:br>
              <a:rPr lang="he-IL" sz="1800" dirty="0" smtClean="0">
                <a:cs typeface="+mn-cs"/>
              </a:rPr>
            </a:br>
            <a:r>
              <a:rPr lang="he-IL" sz="1800" dirty="0">
                <a:cs typeface="+mn-cs"/>
              </a:rPr>
              <a:t/>
            </a:r>
            <a:br>
              <a:rPr lang="he-IL" sz="1800" dirty="0">
                <a:cs typeface="+mn-cs"/>
              </a:rPr>
            </a:br>
            <a:r>
              <a:rPr lang="ar-SA" sz="1500" dirty="0" smtClean="0">
                <a:cs typeface="+mn-cs"/>
              </a:rPr>
              <a:t>تم </a:t>
            </a:r>
            <a:r>
              <a:rPr lang="ar-SA" sz="1500" dirty="0" err="1" smtClean="0">
                <a:cs typeface="+mn-cs"/>
              </a:rPr>
              <a:t>الأعلان</a:t>
            </a:r>
            <a:r>
              <a:rPr lang="he-IL" sz="1500" dirty="0" smtClean="0">
                <a:cs typeface="+mn-cs"/>
              </a:rPr>
              <a:t>:  </a:t>
            </a:r>
            <a:r>
              <a:rPr lang="he-IL" sz="1500" dirty="0">
                <a:cs typeface="+mn-cs"/>
              </a:rPr>
              <a:t>18.04.15</a:t>
            </a:r>
            <a:endParaRPr lang="en-US" sz="1500" dirty="0">
              <a:cs typeface="+mn-cs"/>
            </a:endParaRPr>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59632" y="2427734"/>
            <a:ext cx="1944216" cy="10908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4211960" y="-20538"/>
            <a:ext cx="720080" cy="553998"/>
          </a:xfrm>
          <a:prstGeom prst="rect">
            <a:avLst/>
          </a:prstGeom>
          <a:noFill/>
        </p:spPr>
        <p:txBody>
          <a:bodyPr wrap="square" rtlCol="0">
            <a:spAutoFit/>
          </a:bodyPr>
          <a:lstStyle/>
          <a:p>
            <a:pPr algn="ctr"/>
            <a:r>
              <a:rPr lang="he-IL" sz="3000" b="1" dirty="0" smtClean="0"/>
              <a:t>-7-</a:t>
            </a:r>
            <a:endParaRPr lang="en-US" sz="3000" b="1" dirty="0"/>
          </a:p>
        </p:txBody>
      </p:sp>
    </p:spTree>
    <p:extLst>
      <p:ext uri="{BB962C8B-B14F-4D97-AF65-F5344CB8AC3E}">
        <p14:creationId xmlns:p14="http://schemas.microsoft.com/office/powerpoint/2010/main" xmlns="" val="36812410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3608" y="843558"/>
            <a:ext cx="7056784" cy="2816156"/>
          </a:xfrm>
          <a:prstGeom prst="rect">
            <a:avLst/>
          </a:prstGeom>
          <a:noFill/>
        </p:spPr>
        <p:txBody>
          <a:bodyPr wrap="square" rtlCol="0">
            <a:spAutoFit/>
          </a:bodyPr>
          <a:lstStyle/>
          <a:p>
            <a:r>
              <a:rPr lang="ar-SA" b="1" dirty="0"/>
              <a:t>روليت الطاقة: صبي يبلغ من العمر 12 عاما في حالة حرجة</a:t>
            </a:r>
            <a:endParaRPr lang="he-IL" b="1" dirty="0" smtClean="0"/>
          </a:p>
          <a:p>
            <a:endParaRPr lang="he-IL" b="1" dirty="0" smtClean="0"/>
          </a:p>
          <a:p>
            <a:r>
              <a:rPr lang="ar-SA" dirty="0" smtClean="0"/>
              <a:t>انتهت لعبه لمجموعه من الأولاد بكارثه حقيقه, عندما قرر أحد الاولاد الصعود على عامود كهربائي ولامس أحد الخطوط أو الأسلاك الكهربائية ذو الضغط العالي في التيار الكهرباء مما ادى الى تلقيه صعقه كهربائية, ومن ثم سقط على الأرض. تم تحويله الى مستشفى سروكا وحالته خطره. لن ينسوا أصدقاءه لحظه الحادث.</a:t>
            </a:r>
            <a:endParaRPr lang="he-IL" dirty="0"/>
          </a:p>
          <a:p>
            <a:endParaRPr lang="ar-SA" dirty="0" smtClean="0"/>
          </a:p>
          <a:p>
            <a:r>
              <a:rPr lang="ar-SA" dirty="0" smtClean="0"/>
              <a:t>تمير ستاينمن</a:t>
            </a:r>
            <a:r>
              <a:rPr lang="he-IL" dirty="0" smtClean="0"/>
              <a:t> -</a:t>
            </a:r>
            <a:r>
              <a:rPr lang="ar-SA" dirty="0" smtClean="0"/>
              <a:t>  حدشوت 2 - 4.12.2014</a:t>
            </a:r>
            <a:r>
              <a:rPr lang="he-IL" dirty="0" smtClean="0"/>
              <a:t>.</a:t>
            </a:r>
          </a:p>
          <a:p>
            <a:endParaRPr lang="he-IL" dirty="0" smtClean="0"/>
          </a:p>
          <a:p>
            <a:r>
              <a:rPr lang="he-IL" sz="1500" dirty="0"/>
              <a:t>תמיר סטיינמן | חדשות 2 | </a:t>
            </a:r>
            <a:r>
              <a:rPr lang="he-IL" sz="1500" dirty="0" smtClean="0"/>
              <a:t>4/12/2014</a:t>
            </a:r>
            <a:endParaRPr lang="en-US" sz="15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5400" y="3349616"/>
            <a:ext cx="3174603" cy="1168254"/>
          </a:xfrm>
          <a:prstGeom prst="rect">
            <a:avLst/>
          </a:prstGeom>
        </p:spPr>
      </p:pic>
      <p:sp>
        <p:nvSpPr>
          <p:cNvPr id="2" name="TextBox 1"/>
          <p:cNvSpPr txBox="1"/>
          <p:nvPr/>
        </p:nvSpPr>
        <p:spPr>
          <a:xfrm>
            <a:off x="4139952" y="-20538"/>
            <a:ext cx="864096" cy="553998"/>
          </a:xfrm>
          <a:prstGeom prst="rect">
            <a:avLst/>
          </a:prstGeom>
          <a:noFill/>
        </p:spPr>
        <p:txBody>
          <a:bodyPr wrap="square" rtlCol="0">
            <a:spAutoFit/>
          </a:bodyPr>
          <a:lstStyle/>
          <a:p>
            <a:pPr algn="ctr"/>
            <a:r>
              <a:rPr lang="he-IL" sz="3000" b="1" dirty="0" smtClean="0"/>
              <a:t>-8-</a:t>
            </a:r>
            <a:endParaRPr lang="en-US" sz="3000" b="1" dirty="0"/>
          </a:p>
        </p:txBody>
      </p:sp>
    </p:spTree>
    <p:extLst>
      <p:ext uri="{BB962C8B-B14F-4D97-AF65-F5344CB8AC3E}">
        <p14:creationId xmlns:p14="http://schemas.microsoft.com/office/powerpoint/2010/main" xmlns="" val="36825019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61119"/>
            <a:ext cx="7772400" cy="1102519"/>
          </a:xfrm>
        </p:spPr>
        <p:txBody>
          <a:bodyPr/>
          <a:lstStyle/>
          <a:p>
            <a:r>
              <a:rPr lang="ar-SA" sz="3600" b="1" dirty="0" smtClean="0">
                <a:solidFill>
                  <a:srgbClr val="FF0000"/>
                </a:solidFill>
                <a:effectLst>
                  <a:outerShdw blurRad="38100" dist="38100" dir="2700000" algn="tl">
                    <a:srgbClr val="000000">
                      <a:alpha val="43137"/>
                    </a:srgbClr>
                  </a:outerShdw>
                </a:effectLst>
                <a:cs typeface="+mn-cs"/>
              </a:rPr>
              <a:t>ماذا يمكننا ان نفعل لمنع الحوادث؟</a:t>
            </a:r>
            <a:endParaRPr lang="en-US" sz="3600" b="1" dirty="0">
              <a:solidFill>
                <a:srgbClr val="FF0000"/>
              </a:solidFill>
              <a:effectLst>
                <a:outerShdw blurRad="38100" dist="38100" dir="2700000" algn="tl">
                  <a:srgbClr val="000000">
                    <a:alpha val="43137"/>
                  </a:srgbClr>
                </a:outerShdw>
              </a:effectLst>
              <a:cs typeface="+mn-cs"/>
            </a:endParaRPr>
          </a:p>
        </p:txBody>
      </p:sp>
      <p:grpSp>
        <p:nvGrpSpPr>
          <p:cNvPr id="4" name="קבוצה 3"/>
          <p:cNvGrpSpPr/>
          <p:nvPr/>
        </p:nvGrpSpPr>
        <p:grpSpPr>
          <a:xfrm>
            <a:off x="5286697" y="1379587"/>
            <a:ext cx="3533775" cy="2200275"/>
            <a:chOff x="5286697" y="1379587"/>
            <a:chExt cx="3533775" cy="2200275"/>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86697" y="1379587"/>
              <a:ext cx="3533775" cy="2200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5551484" y="1486979"/>
              <a:ext cx="2952328" cy="2092881"/>
            </a:xfrm>
            <a:prstGeom prst="rect">
              <a:avLst/>
            </a:prstGeom>
            <a:solidFill>
              <a:schemeClr val="bg1"/>
            </a:solidFill>
          </p:spPr>
          <p:txBody>
            <a:bodyPr wrap="square" rtlCol="1">
              <a:spAutoFit/>
            </a:bodyPr>
            <a:lstStyle/>
            <a:p>
              <a:pPr algn="ctr"/>
              <a:r>
                <a:rPr lang="ar-SA" sz="2000" b="1" dirty="0" smtClean="0"/>
                <a:t>لا نقوم بتعليق اللافتات على الاعمدة </a:t>
              </a:r>
              <a:r>
                <a:rPr lang="ar-SA" sz="2000" b="1" dirty="0" err="1" smtClean="0"/>
                <a:t>الكهربائيه</a:t>
              </a:r>
              <a:r>
                <a:rPr lang="ar-SA" sz="2000" b="1" dirty="0" smtClean="0"/>
                <a:t>!!</a:t>
              </a:r>
            </a:p>
            <a:p>
              <a:r>
                <a:rPr lang="ar-SA" dirty="0" smtClean="0"/>
                <a:t>عند قدوم عيد استقلال البلاد يطلب من شركة الكهرباء أن تعلق اعلام على الأعمدة </a:t>
              </a:r>
              <a:r>
                <a:rPr lang="ar-SA" dirty="0" err="1" smtClean="0"/>
                <a:t>الكهربائيه.في</a:t>
              </a:r>
              <a:r>
                <a:rPr lang="ar-SA" dirty="0" smtClean="0"/>
                <a:t> السابق العديد من حالات التعرض </a:t>
              </a:r>
              <a:r>
                <a:rPr lang="ar-SA" dirty="0" err="1" smtClean="0"/>
                <a:t>لصعقات</a:t>
              </a:r>
              <a:r>
                <a:rPr lang="ar-SA" dirty="0" smtClean="0"/>
                <a:t> </a:t>
              </a:r>
              <a:r>
                <a:rPr lang="ar-SA" dirty="0" err="1" smtClean="0"/>
                <a:t>كهربائيه</a:t>
              </a:r>
              <a:r>
                <a:rPr lang="ar-SA" dirty="0" smtClean="0"/>
                <a:t> جراء تعليق العلم</a:t>
              </a:r>
              <a:endParaRPr lang="he-IL" dirty="0"/>
            </a:p>
          </p:txBody>
        </p:sp>
      </p:grpSp>
      <p:grpSp>
        <p:nvGrpSpPr>
          <p:cNvPr id="6" name="קבוצה 5"/>
          <p:cNvGrpSpPr/>
          <p:nvPr/>
        </p:nvGrpSpPr>
        <p:grpSpPr>
          <a:xfrm>
            <a:off x="395536" y="2159099"/>
            <a:ext cx="5019675" cy="2428875"/>
            <a:chOff x="395536" y="2159099"/>
            <a:chExt cx="5019675" cy="2428875"/>
          </a:xfrm>
        </p:grpSpPr>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5536" y="2159099"/>
              <a:ext cx="5019675" cy="2428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546055" y="2373262"/>
              <a:ext cx="4649225" cy="2000548"/>
            </a:xfrm>
            <a:prstGeom prst="rect">
              <a:avLst/>
            </a:prstGeom>
            <a:solidFill>
              <a:schemeClr val="bg1"/>
            </a:solidFill>
          </p:spPr>
          <p:txBody>
            <a:bodyPr wrap="square" rtlCol="1">
              <a:spAutoFit/>
            </a:bodyPr>
            <a:lstStyle/>
            <a:p>
              <a:pPr algn="ctr"/>
              <a:r>
                <a:rPr lang="ar-SA" sz="2200" b="1" dirty="0" smtClean="0"/>
                <a:t>اسلاك خاصه لأجهزة التواصل ,تحمي الجنود من </a:t>
              </a:r>
              <a:r>
                <a:rPr lang="ar-SA" sz="2200" b="1" dirty="0" err="1" smtClean="0"/>
                <a:t>الصعقات</a:t>
              </a:r>
              <a:r>
                <a:rPr lang="ar-SA" sz="2200" b="1" dirty="0" smtClean="0"/>
                <a:t> الكهربائية.</a:t>
              </a:r>
            </a:p>
            <a:p>
              <a:r>
                <a:rPr lang="ar-SA" sz="1600" dirty="0" smtClean="0"/>
                <a:t>الجنود التي تحمل جهاز التواصل ,التي تحتوي على هوائيات عالية والتي من الممكن ان تلامس الأسلاك الكهربائية وتسبب صعقات </a:t>
              </a:r>
              <a:r>
                <a:rPr lang="ar-SA" sz="1600" dirty="0" err="1" smtClean="0"/>
                <a:t>كهربائيه</a:t>
              </a:r>
              <a:r>
                <a:rPr lang="ar-SA" sz="1600" dirty="0" smtClean="0"/>
                <a:t> </a:t>
              </a:r>
              <a:r>
                <a:rPr lang="ar-SA" sz="1600" dirty="0" err="1" smtClean="0"/>
                <a:t>لجنود.ولمنع</a:t>
              </a:r>
              <a:r>
                <a:rPr lang="ar-SA" sz="1600" dirty="0" smtClean="0"/>
                <a:t> هذه الحوادث تم صنع جهاز فاصل بين الهوائيات وبين جهاز التواصل والذي يمنع استمرارية التيار الكهربائي والوصول الى الجندي عند تلامس الهوائيات مع الأسلاك الكهربائية</a:t>
              </a:r>
              <a:endParaRPr lang="he-IL" sz="1600" dirty="0"/>
            </a:p>
          </p:txBody>
        </p:sp>
      </p:grpSp>
    </p:spTree>
    <p:extLst>
      <p:ext uri="{BB962C8B-B14F-4D97-AF65-F5344CB8AC3E}">
        <p14:creationId xmlns:p14="http://schemas.microsoft.com/office/powerpoint/2010/main" xmlns="" val="36212015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87760" y="483518"/>
            <a:ext cx="7344816" cy="646331"/>
          </a:xfrm>
          <a:prstGeom prst="rect">
            <a:avLst/>
          </a:prstGeom>
          <a:noFill/>
        </p:spPr>
        <p:txBody>
          <a:bodyPr wrap="square" rtlCol="0">
            <a:spAutoFit/>
          </a:bodyPr>
          <a:lstStyle/>
          <a:p>
            <a:pPr algn="ctr"/>
            <a:r>
              <a:rPr lang="ar-SA" sz="3600" b="1" dirty="0" smtClean="0">
                <a:solidFill>
                  <a:srgbClr val="FF0000"/>
                </a:solidFill>
                <a:effectLst>
                  <a:outerShdw blurRad="38100" dist="38100" dir="2700000" algn="tl">
                    <a:srgbClr val="000000">
                      <a:alpha val="43137"/>
                    </a:srgbClr>
                  </a:outerShdw>
                </a:effectLst>
              </a:rPr>
              <a:t>لتلخيص – ماذا نستطيع ان نفعل؟</a:t>
            </a:r>
            <a:endParaRPr lang="he-IL" sz="3600" b="1" dirty="0" smtClean="0">
              <a:solidFill>
                <a:srgbClr val="FF0000"/>
              </a:solidFill>
              <a:effectLst>
                <a:outerShdw blurRad="38100" dist="38100" dir="2700000" algn="tl">
                  <a:srgbClr val="000000">
                    <a:alpha val="43137"/>
                  </a:srgbClr>
                </a:outerShdw>
              </a:effectLst>
            </a:endParaRPr>
          </a:p>
        </p:txBody>
      </p:sp>
      <p:graphicFrame>
        <p:nvGraphicFramePr>
          <p:cNvPr id="2" name="Table 1"/>
          <p:cNvGraphicFramePr>
            <a:graphicFrameLocks noGrp="1"/>
          </p:cNvGraphicFramePr>
          <p:nvPr>
            <p:extLst>
              <p:ext uri="{D42A27DB-BD31-4B8C-83A1-F6EECF244321}">
                <p14:modId xmlns:p14="http://schemas.microsoft.com/office/powerpoint/2010/main" xmlns="" val="228059975"/>
              </p:ext>
            </p:extLst>
          </p:nvPr>
        </p:nvGraphicFramePr>
        <p:xfrm>
          <a:off x="3059832" y="1560046"/>
          <a:ext cx="4871864" cy="2595880"/>
        </p:xfrm>
        <a:graphic>
          <a:graphicData uri="http://schemas.openxmlformats.org/drawingml/2006/table">
            <a:tbl>
              <a:tblPr firstRow="1" bandRow="1">
                <a:tableStyleId>{5C22544A-7EE6-4342-B048-85BDC9FD1C3A}</a:tableStyleId>
              </a:tblPr>
              <a:tblGrid>
                <a:gridCol w="4871864"/>
              </a:tblGrid>
              <a:tr h="370840">
                <a:tc>
                  <a:txBody>
                    <a:bodyPr/>
                    <a:lstStyle/>
                    <a:p>
                      <a:r>
                        <a:rPr lang="ar-SA" dirty="0" smtClean="0"/>
                        <a:t>قوانين ذهبيه للتصرفات الحذرة في الكهرباء</a:t>
                      </a:r>
                      <a:r>
                        <a:rPr lang="he-IL" baseline="0" dirty="0" smtClean="0"/>
                        <a:t> </a:t>
                      </a:r>
                      <a:endParaRPr lang="en-US" dirty="0"/>
                    </a:p>
                  </a:txBody>
                  <a:tcPr/>
                </a:tc>
              </a:tr>
              <a:tr h="370840">
                <a:tc>
                  <a:txBody>
                    <a:bodyPr/>
                    <a:lstStyle/>
                    <a:p>
                      <a:r>
                        <a:rPr lang="ar-SA" dirty="0" smtClean="0"/>
                        <a:t>ممنوع التسلق على الأعمدة الكهربائية!</a:t>
                      </a:r>
                      <a:endParaRPr lang="he-IL" dirty="0" smtClean="0"/>
                    </a:p>
                  </a:txBody>
                  <a:tcPr/>
                </a:tc>
              </a:tr>
              <a:tr h="370840">
                <a:tc>
                  <a:txBody>
                    <a:bodyPr/>
                    <a:lstStyle/>
                    <a:p>
                      <a:r>
                        <a:rPr lang="ar-SA" dirty="0" smtClean="0"/>
                        <a:t>ممنوع فتح خزائن</a:t>
                      </a:r>
                      <a:r>
                        <a:rPr lang="ar-SA" baseline="0" dirty="0" smtClean="0"/>
                        <a:t> الكهرباء ويمنع اللعب بجانبها!</a:t>
                      </a:r>
                      <a:endParaRPr lang="he-IL" dirty="0" smtClean="0"/>
                    </a:p>
                  </a:txBody>
                  <a:tcPr/>
                </a:tc>
              </a:tr>
              <a:tr h="370840">
                <a:tc>
                  <a:txBody>
                    <a:bodyPr/>
                    <a:lstStyle/>
                    <a:p>
                      <a:r>
                        <a:rPr lang="ar-SA" dirty="0" smtClean="0"/>
                        <a:t>ممنوع</a:t>
                      </a:r>
                      <a:r>
                        <a:rPr lang="ar-SA" baseline="0" dirty="0" smtClean="0"/>
                        <a:t> لمس الأجهزة الكهربائية وانتم حافي القدميين!</a:t>
                      </a:r>
                      <a:endParaRPr lang="he-IL" dirty="0" smtClean="0"/>
                    </a:p>
                  </a:txBody>
                  <a:tcPr/>
                </a:tc>
              </a:tr>
              <a:tr h="370840">
                <a:tc>
                  <a:txBody>
                    <a:bodyPr/>
                    <a:lstStyle/>
                    <a:p>
                      <a:r>
                        <a:rPr lang="ar-SA" dirty="0" smtClean="0"/>
                        <a:t>ممنوع لمس الأجهزة</a:t>
                      </a:r>
                      <a:r>
                        <a:rPr lang="ar-SA" baseline="0" dirty="0" smtClean="0"/>
                        <a:t> الكهربائية والأيدي رطبه</a:t>
                      </a:r>
                      <a:r>
                        <a:rPr lang="he-IL" baseline="0" dirty="0" smtClean="0"/>
                        <a:t>!</a:t>
                      </a:r>
                      <a:endParaRPr lang="en-US" dirty="0"/>
                    </a:p>
                  </a:txBody>
                  <a:tcPr/>
                </a:tc>
              </a:tr>
              <a:tr h="370840">
                <a:tc>
                  <a:txBody>
                    <a:bodyPr/>
                    <a:lstStyle/>
                    <a:p>
                      <a:r>
                        <a:rPr lang="ar-SA" dirty="0" smtClean="0"/>
                        <a:t>السلك العاري والمكشوف يشكل</a:t>
                      </a:r>
                      <a:r>
                        <a:rPr lang="ar-SA" baseline="0" dirty="0" smtClean="0"/>
                        <a:t> خطر على الحياة!</a:t>
                      </a:r>
                      <a:endParaRPr lang="en-US" dirty="0"/>
                    </a:p>
                  </a:txBody>
                  <a:tcPr/>
                </a:tc>
              </a:tr>
              <a:tr h="370840">
                <a:tc>
                  <a:txBody>
                    <a:bodyPr/>
                    <a:lstStyle/>
                    <a:p>
                      <a:r>
                        <a:rPr lang="ar-SA" dirty="0" smtClean="0"/>
                        <a:t>ممنوع استعمال أجهزة كهربائية تالفه وغير صالحه للاستعمال! </a:t>
                      </a:r>
                      <a:endParaRPr lang="en-US" dirty="0"/>
                    </a:p>
                  </a:txBody>
                  <a:tcPr/>
                </a:tc>
              </a:tr>
            </a:tbl>
          </a:graphicData>
        </a:graphic>
      </p:graphicFrame>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71600" y="1563638"/>
            <a:ext cx="1983976" cy="2664296"/>
          </a:xfrm>
          <a:prstGeom prst="rect">
            <a:avLst/>
          </a:prstGeom>
        </p:spPr>
      </p:pic>
    </p:spTree>
    <p:extLst>
      <p:ext uri="{BB962C8B-B14F-4D97-AF65-F5344CB8AC3E}">
        <p14:creationId xmlns:p14="http://schemas.microsoft.com/office/powerpoint/2010/main" xmlns="" val="30597115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7944" y="905619"/>
            <a:ext cx="7920880" cy="4832092"/>
          </a:xfrm>
          <a:prstGeom prst="rect">
            <a:avLst/>
          </a:prstGeom>
        </p:spPr>
        <p:txBody>
          <a:bodyPr wrap="square">
            <a:spAutoFit/>
          </a:bodyPr>
          <a:lstStyle/>
          <a:p>
            <a:pPr lvl="0">
              <a:spcBef>
                <a:spcPct val="20000"/>
              </a:spcBef>
            </a:pPr>
            <a:r>
              <a:rPr lang="ar-SA" sz="2000" u="sng" dirty="0" smtClean="0">
                <a:solidFill>
                  <a:schemeClr val="tx2"/>
                </a:solidFill>
              </a:rPr>
              <a:t>شرح للاستعمال المعلم: </a:t>
            </a:r>
            <a:endParaRPr lang="ar-SA" sz="2000" u="sng" dirty="0">
              <a:solidFill>
                <a:schemeClr val="tx2"/>
              </a:solidFill>
            </a:endParaRPr>
          </a:p>
          <a:p>
            <a:pPr lvl="0">
              <a:spcBef>
                <a:spcPct val="20000"/>
              </a:spcBef>
            </a:pPr>
            <a:r>
              <a:rPr lang="ar-SA" sz="1500" dirty="0" smtClean="0">
                <a:solidFill>
                  <a:schemeClr val="tx2"/>
                </a:solidFill>
              </a:rPr>
              <a:t>خصص هذا العرض المحوسب الجزء الخامس منه ليتحدث عن السلامة في الكهرباء في عالم الصحافة.   </a:t>
            </a:r>
          </a:p>
          <a:p>
            <a:pPr lvl="0">
              <a:spcBef>
                <a:spcPct val="20000"/>
              </a:spcBef>
            </a:pPr>
            <a:r>
              <a:rPr lang="ar-SA" sz="1500" dirty="0" smtClean="0">
                <a:solidFill>
                  <a:schemeClr val="tx2"/>
                </a:solidFill>
              </a:rPr>
              <a:t>في بداية العرض سنوضح للطلاب بعض من المقالات التي تعرض حوادث أثر الكهرباء, ونعرض عليهم اسئله تفكيريه.</a:t>
            </a:r>
          </a:p>
          <a:p>
            <a:pPr lvl="0">
              <a:spcBef>
                <a:spcPct val="20000"/>
              </a:spcBef>
            </a:pPr>
            <a:r>
              <a:rPr lang="ar-SA" sz="1500" dirty="0" smtClean="0">
                <a:solidFill>
                  <a:schemeClr val="tx2"/>
                </a:solidFill>
              </a:rPr>
              <a:t>-في الشريحة التالية سيبدأ عمل بمجموعات, عليك طباعة الشرائح 7-14 (مقالات), تقسيم الصف الى مجموعات صغيرة ومن ثم  تعطى كل مجموعه مقاله ,يتناقش اعضاء المجموعة حول المقال ويحاولون استخراج قانون الأمان  بموضوع الكهرباء منها, تحضير عرض ايمائي (دون كلام) الذي يوصف صوره الحالة ويعرض امام طلاب الصف.  </a:t>
            </a:r>
          </a:p>
          <a:p>
            <a:pPr lvl="0">
              <a:spcBef>
                <a:spcPct val="20000"/>
              </a:spcBef>
            </a:pPr>
            <a:r>
              <a:rPr lang="ar-SA" sz="1500" dirty="0" smtClean="0">
                <a:solidFill>
                  <a:schemeClr val="tx2"/>
                </a:solidFill>
              </a:rPr>
              <a:t>كل مجموعه ستقوم بعرض مقالها دون استثناء وعلى باقي المجموعات التركيز ومحاولة معرفة القضية التي تم تمثيلها. </a:t>
            </a:r>
          </a:p>
          <a:p>
            <a:pPr lvl="0">
              <a:spcBef>
                <a:spcPct val="20000"/>
              </a:spcBef>
            </a:pPr>
            <a:r>
              <a:rPr lang="ar-SA" sz="1500" dirty="0" smtClean="0">
                <a:solidFill>
                  <a:schemeClr val="tx2"/>
                </a:solidFill>
              </a:rPr>
              <a:t>وبعد الانتهاء من العرض الإيمائي, يشرح اعضاء المجموعة الحالة التي كانوا يقومون بتمثيلها , وتفحص اجابات المجموعات المتبقية والمجموعة التي استطاعت معرفة القضية تكتسب نقطه. المجموعة التي تحصد عدد اكبر من النقاط هي المجموعة الرابحة.</a:t>
            </a:r>
          </a:p>
          <a:p>
            <a:pPr lvl="0">
              <a:spcBef>
                <a:spcPct val="20000"/>
              </a:spcBef>
            </a:pPr>
            <a:r>
              <a:rPr lang="ar-SA" sz="1500" dirty="0" smtClean="0">
                <a:solidFill>
                  <a:schemeClr val="tx2"/>
                </a:solidFill>
              </a:rPr>
              <a:t>في النهاية نقوم بتلخيص الفعالية من خلال نقاش جماعي حول: كيف يمكننا منع هذه الحوادث؟ ماذا يمكن لشركة الكهرباء ان تفعل؟ ماذا يمكننا نحن ان نفعل لنقلل من الحوادث؟ (شريحه رقم 15).</a:t>
            </a:r>
          </a:p>
          <a:p>
            <a:pPr lvl="0">
              <a:spcBef>
                <a:spcPct val="20000"/>
              </a:spcBef>
            </a:pPr>
            <a:r>
              <a:rPr lang="ar-SA" sz="1500" dirty="0" smtClean="0">
                <a:solidFill>
                  <a:schemeClr val="tx2"/>
                </a:solidFill>
              </a:rPr>
              <a:t>ومن ثم ننتقل مره اخرى على قوانين الامان في الكهرباء (شريحه 16) .</a:t>
            </a:r>
            <a:endParaRPr lang="he-IL" sz="1500" dirty="0">
              <a:solidFill>
                <a:schemeClr val="tx2"/>
              </a:solidFill>
            </a:endParaRPr>
          </a:p>
          <a:p>
            <a:pPr lvl="0">
              <a:spcBef>
                <a:spcPct val="20000"/>
              </a:spcBef>
            </a:pPr>
            <a:r>
              <a:rPr lang="he-IL" sz="1500" dirty="0" smtClean="0">
                <a:solidFill>
                  <a:schemeClr val="accent2"/>
                </a:solidFill>
              </a:rPr>
              <a:t>**</a:t>
            </a:r>
            <a:r>
              <a:rPr lang="ar-SA" sz="1500" dirty="0" smtClean="0">
                <a:solidFill>
                  <a:schemeClr val="accent2"/>
                </a:solidFill>
              </a:rPr>
              <a:t>مهم!!</a:t>
            </a:r>
            <a:r>
              <a:rPr lang="he-IL" sz="1500" dirty="0" smtClean="0">
                <a:solidFill>
                  <a:schemeClr val="accent2"/>
                </a:solidFill>
              </a:rPr>
              <a:t> </a:t>
            </a:r>
            <a:r>
              <a:rPr lang="ar-SA" sz="1500" dirty="0" smtClean="0">
                <a:solidFill>
                  <a:schemeClr val="accent2"/>
                </a:solidFill>
              </a:rPr>
              <a:t>في الملاحظات الموجودة في اسفل كل مقال داخل الشرائح كتب قانون الامان الناتج من الحالة المعروضه,وشرح اضافي الذي يمكن ان يساعدك في اللقاء</a:t>
            </a:r>
            <a:r>
              <a:rPr lang="he-IL" sz="1500" dirty="0" smtClean="0">
                <a:solidFill>
                  <a:schemeClr val="accent2"/>
                </a:solidFill>
              </a:rPr>
              <a:t>.</a:t>
            </a:r>
            <a:endParaRPr lang="he-IL" sz="1500" dirty="0">
              <a:solidFill>
                <a:schemeClr val="accent2"/>
              </a:solidFill>
            </a:endParaRPr>
          </a:p>
          <a:p>
            <a:pPr lvl="0">
              <a:spcBef>
                <a:spcPct val="20000"/>
              </a:spcBef>
            </a:pPr>
            <a:endParaRPr lang="he-IL" sz="1500" dirty="0" smtClean="0">
              <a:solidFill>
                <a:schemeClr val="tx2"/>
              </a:solidFill>
            </a:endParaRPr>
          </a:p>
          <a:p>
            <a:pPr lvl="0">
              <a:spcBef>
                <a:spcPct val="20000"/>
              </a:spcBef>
            </a:pPr>
            <a:endParaRPr lang="he-IL" sz="1500" dirty="0">
              <a:solidFill>
                <a:schemeClr val="tx2"/>
              </a:solidFill>
            </a:endParaRPr>
          </a:p>
          <a:p>
            <a:pPr lvl="0">
              <a:spcBef>
                <a:spcPct val="20000"/>
              </a:spcBef>
            </a:pPr>
            <a:endParaRPr lang="en-US" sz="1500" dirty="0">
              <a:solidFill>
                <a:schemeClr val="tx2"/>
              </a:solidFill>
            </a:endParaRPr>
          </a:p>
        </p:txBody>
      </p:sp>
      <p:sp>
        <p:nvSpPr>
          <p:cNvPr id="2" name="TextBox 1"/>
          <p:cNvSpPr txBox="1"/>
          <p:nvPr/>
        </p:nvSpPr>
        <p:spPr>
          <a:xfrm>
            <a:off x="2555776" y="267494"/>
            <a:ext cx="4392488" cy="584775"/>
          </a:xfrm>
          <a:prstGeom prst="rect">
            <a:avLst/>
          </a:prstGeom>
          <a:noFill/>
        </p:spPr>
        <p:txBody>
          <a:bodyPr wrap="square" rtlCol="0">
            <a:spAutoFit/>
          </a:bodyPr>
          <a:lstStyle/>
          <a:p>
            <a:pPr algn="ctr"/>
            <a:r>
              <a:rPr lang="ar-SA" sz="3200" b="1" dirty="0" smtClean="0">
                <a:solidFill>
                  <a:srgbClr val="FF0000"/>
                </a:solidFill>
                <a:effectLst>
                  <a:outerShdw blurRad="38100" dist="38100" dir="2700000" algn="tl">
                    <a:srgbClr val="000000">
                      <a:alpha val="43137"/>
                    </a:srgbClr>
                  </a:outerShdw>
                </a:effectLst>
              </a:rPr>
              <a:t>سير اللقاء</a:t>
            </a:r>
            <a:endParaRPr lang="en-US" sz="3200" b="1" dirty="0">
              <a:solidFill>
                <a:srgbClr val="FF0000"/>
              </a:solidFill>
              <a:effectLst>
                <a:outerShdw blurRad="38100" dist="38100" dir="2700000" algn="tl">
                  <a:srgbClr val="000000">
                    <a:alpha val="43137"/>
                  </a:srgbClr>
                </a:outerShdw>
              </a:effectLst>
            </a:endParaRPr>
          </a:p>
        </p:txBody>
      </p:sp>
      <p:sp>
        <p:nvSpPr>
          <p:cNvPr id="3" name="TextBox 2"/>
          <p:cNvSpPr txBox="1"/>
          <p:nvPr/>
        </p:nvSpPr>
        <p:spPr>
          <a:xfrm>
            <a:off x="1043608" y="4774168"/>
            <a:ext cx="1728192" cy="369332"/>
          </a:xfrm>
          <a:prstGeom prst="rect">
            <a:avLst/>
          </a:prstGeom>
          <a:noFill/>
        </p:spPr>
        <p:txBody>
          <a:bodyPr wrap="square" rtlCol="1">
            <a:spAutoFit/>
          </a:bodyPr>
          <a:lstStyle/>
          <a:p>
            <a:pPr lvl="0">
              <a:spcBef>
                <a:spcPct val="20000"/>
              </a:spcBef>
            </a:pPr>
            <a:r>
              <a:rPr lang="ar-SA" u="sng" dirty="0">
                <a:solidFill>
                  <a:srgbClr val="003399"/>
                </a:solidFill>
                <a:hlinkClick r:id="rId2" action="ppaction://hlinksldjump"/>
              </a:rPr>
              <a:t>العودة </a:t>
            </a:r>
            <a:r>
              <a:rPr lang="ar-SA" u="sng" dirty="0" smtClean="0">
                <a:solidFill>
                  <a:srgbClr val="003399"/>
                </a:solidFill>
                <a:hlinkClick r:id="rId2" action="ppaction://hlinksldjump"/>
              </a:rPr>
              <a:t>لبداية </a:t>
            </a:r>
            <a:r>
              <a:rPr lang="ar-SA" u="sng" dirty="0">
                <a:solidFill>
                  <a:srgbClr val="003399"/>
                </a:solidFill>
                <a:hlinkClick r:id="rId2" action="ppaction://hlinksldjump"/>
              </a:rPr>
              <a:t>العرض</a:t>
            </a:r>
            <a:endParaRPr lang="he-IL" u="sng" dirty="0">
              <a:solidFill>
                <a:srgbClr val="003399"/>
              </a:solidFill>
            </a:endParaRPr>
          </a:p>
        </p:txBody>
      </p:sp>
    </p:spTree>
    <p:extLst>
      <p:ext uri="{BB962C8B-B14F-4D97-AF65-F5344CB8AC3E}">
        <p14:creationId xmlns:p14="http://schemas.microsoft.com/office/powerpoint/2010/main" xmlns="" val="36055894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43808" y="339502"/>
            <a:ext cx="4248472" cy="992684"/>
          </a:xfrm>
        </p:spPr>
        <p:txBody>
          <a:bodyPr/>
          <a:lstStyle/>
          <a:p>
            <a:r>
              <a:rPr lang="ar-SA" sz="3600" b="1" dirty="0" smtClean="0">
                <a:solidFill>
                  <a:srgbClr val="FF0000"/>
                </a:solidFill>
                <a:effectLst>
                  <a:outerShdw blurRad="38100" dist="38100" dir="2700000" algn="tl">
                    <a:srgbClr val="000000">
                      <a:alpha val="43137"/>
                    </a:srgbClr>
                  </a:outerShdw>
                </a:effectLst>
                <a:cs typeface="+mn-cs"/>
              </a:rPr>
              <a:t>ماذا سنتعلم في اللقاء</a:t>
            </a:r>
            <a:r>
              <a:rPr lang="he-IL" sz="3600" b="1" dirty="0" smtClean="0">
                <a:solidFill>
                  <a:srgbClr val="FF0000"/>
                </a:solidFill>
                <a:effectLst>
                  <a:outerShdw blurRad="38100" dist="38100" dir="2700000" algn="tl">
                    <a:srgbClr val="000000">
                      <a:alpha val="43137"/>
                    </a:srgbClr>
                  </a:outerShdw>
                </a:effectLst>
                <a:cs typeface="+mn-cs"/>
              </a:rPr>
              <a:t>?</a:t>
            </a:r>
            <a:endParaRPr lang="en-US" sz="3600" b="1" dirty="0">
              <a:solidFill>
                <a:srgbClr val="FF0000"/>
              </a:solidFill>
              <a:effectLst>
                <a:outerShdw blurRad="38100" dist="38100" dir="2700000" algn="tl">
                  <a:srgbClr val="000000">
                    <a:alpha val="43137"/>
                  </a:srgbClr>
                </a:outerShdw>
              </a:effectLst>
              <a:cs typeface="+mn-cs"/>
            </a:endParaRPr>
          </a:p>
        </p:txBody>
      </p:sp>
      <p:sp>
        <p:nvSpPr>
          <p:cNvPr id="3" name="Subtitle 2"/>
          <p:cNvSpPr>
            <a:spLocks noGrp="1"/>
          </p:cNvSpPr>
          <p:nvPr>
            <p:ph type="subTitle" idx="1"/>
          </p:nvPr>
        </p:nvSpPr>
        <p:spPr>
          <a:xfrm>
            <a:off x="611560" y="1347614"/>
            <a:ext cx="7912968" cy="1314450"/>
          </a:xfrm>
        </p:spPr>
        <p:txBody>
          <a:bodyPr>
            <a:normAutofit fontScale="77500" lnSpcReduction="20000"/>
          </a:bodyPr>
          <a:lstStyle/>
          <a:p>
            <a:pPr marL="514350" indent="-514350" algn="r">
              <a:lnSpc>
                <a:spcPct val="120000"/>
              </a:lnSpc>
              <a:buAutoNum type="arabicPeriod"/>
            </a:pPr>
            <a:r>
              <a:rPr lang="ar-SA" dirty="0">
                <a:solidFill>
                  <a:srgbClr val="002060"/>
                </a:solidFill>
              </a:rPr>
              <a:t> </a:t>
            </a:r>
            <a:r>
              <a:rPr lang="ar-SA" dirty="0" smtClean="0">
                <a:solidFill>
                  <a:srgbClr val="002060"/>
                </a:solidFill>
              </a:rPr>
              <a:t>التعرف على حالات </a:t>
            </a:r>
            <a:r>
              <a:rPr lang="ar-SA" dirty="0">
                <a:solidFill>
                  <a:srgbClr val="002060"/>
                </a:solidFill>
              </a:rPr>
              <a:t>حقيقية من الصعق بالكهرباء </a:t>
            </a:r>
            <a:r>
              <a:rPr lang="ar-SA" dirty="0" smtClean="0">
                <a:solidFill>
                  <a:srgbClr val="002060"/>
                </a:solidFill>
              </a:rPr>
              <a:t>(مقالات).</a:t>
            </a:r>
            <a:endParaRPr lang="he-IL" dirty="0" smtClean="0">
              <a:solidFill>
                <a:srgbClr val="002060"/>
              </a:solidFill>
            </a:endParaRPr>
          </a:p>
          <a:p>
            <a:pPr marL="514350" indent="-514350" algn="r">
              <a:lnSpc>
                <a:spcPct val="120000"/>
              </a:lnSpc>
              <a:buAutoNum type="arabicPeriod"/>
            </a:pPr>
            <a:r>
              <a:rPr lang="ar-SA" dirty="0" smtClean="0">
                <a:solidFill>
                  <a:srgbClr val="002060"/>
                </a:solidFill>
              </a:rPr>
              <a:t>العودة مرة </a:t>
            </a:r>
            <a:r>
              <a:rPr lang="ar-SA" dirty="0">
                <a:solidFill>
                  <a:srgbClr val="002060"/>
                </a:solidFill>
              </a:rPr>
              <a:t>أخرى على </a:t>
            </a:r>
            <a:r>
              <a:rPr lang="ar-SA" dirty="0" smtClean="0">
                <a:solidFill>
                  <a:srgbClr val="002060"/>
                </a:solidFill>
              </a:rPr>
              <a:t>قوانين التصرفات الآمنة </a:t>
            </a:r>
            <a:r>
              <a:rPr lang="ar-SA" dirty="0">
                <a:solidFill>
                  <a:srgbClr val="002060"/>
                </a:solidFill>
              </a:rPr>
              <a:t>حول </a:t>
            </a:r>
            <a:r>
              <a:rPr lang="ar-SA" dirty="0" smtClean="0">
                <a:solidFill>
                  <a:srgbClr val="002060"/>
                </a:solidFill>
              </a:rPr>
              <a:t>استهلاك الكهرباء.</a:t>
            </a:r>
            <a:endParaRPr lang="en-US" dirty="0">
              <a:solidFill>
                <a:srgbClr val="002060"/>
              </a:solidFill>
            </a:endParaRPr>
          </a:p>
        </p:txBody>
      </p:sp>
      <p:pic>
        <p:nvPicPr>
          <p:cNvPr id="4" name="Picture 3" descr="1.PNG"/>
          <p:cNvPicPr>
            <a:picLocks noChangeAspect="1"/>
          </p:cNvPicPr>
          <p:nvPr/>
        </p:nvPicPr>
        <p:blipFill>
          <a:blip r:embed="rId2" cstate="print"/>
          <a:stretch>
            <a:fillRect/>
          </a:stretch>
        </p:blipFill>
        <p:spPr>
          <a:xfrm>
            <a:off x="1904909" y="2639560"/>
            <a:ext cx="3315163" cy="2524478"/>
          </a:xfrm>
          <a:prstGeom prst="rect">
            <a:avLst/>
          </a:prstGeom>
        </p:spPr>
      </p:pic>
      <p:sp>
        <p:nvSpPr>
          <p:cNvPr id="5" name="TextBox 4"/>
          <p:cNvSpPr txBox="1"/>
          <p:nvPr/>
        </p:nvSpPr>
        <p:spPr>
          <a:xfrm>
            <a:off x="5004048" y="4299942"/>
            <a:ext cx="3918060" cy="369332"/>
          </a:xfrm>
          <a:prstGeom prst="rect">
            <a:avLst/>
          </a:prstGeom>
          <a:noFill/>
        </p:spPr>
        <p:txBody>
          <a:bodyPr wrap="none" rtlCol="1">
            <a:spAutoFit/>
          </a:bodyPr>
          <a:lstStyle/>
          <a:p>
            <a:r>
              <a:rPr lang="ar-SA" b="1" u="sng" dirty="0" smtClean="0">
                <a:hlinkClick r:id="rId3" action="ppaction://hlinksldjump"/>
              </a:rPr>
              <a:t>رابط للشرح  عن كيفية استعمال العرض </a:t>
            </a:r>
            <a:r>
              <a:rPr lang="ar-SA" b="1" u="sng" dirty="0" err="1" smtClean="0">
                <a:hlinkClick r:id="rId3" action="ppaction://hlinksldjump"/>
              </a:rPr>
              <a:t>المحوسب</a:t>
            </a:r>
            <a:endParaRPr lang="he-IL" b="1" u="sng"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20" name="Picture 12" descr="http://img1.wikia.nocookie.net/__cb20130313102434/trainstation/images/6/6d/Electricy_Pylon_V1.png"/>
          <p:cNvPicPr>
            <a:picLocks noChangeAspect="1" noChangeArrowheads="1"/>
          </p:cNvPicPr>
          <p:nvPr/>
        </p:nvPicPr>
        <p:blipFill>
          <a:blip r:embed="rId3" cstate="print"/>
          <a:srcRect/>
          <a:stretch>
            <a:fillRect/>
          </a:stretch>
        </p:blipFill>
        <p:spPr bwMode="auto">
          <a:xfrm>
            <a:off x="8028384" y="123478"/>
            <a:ext cx="2412347" cy="699542"/>
          </a:xfrm>
          <a:prstGeom prst="rect">
            <a:avLst/>
          </a:prstGeom>
          <a:noFill/>
        </p:spPr>
      </p:pic>
      <p:pic>
        <p:nvPicPr>
          <p:cNvPr id="19" name="Picture 12" descr="http://img1.wikia.nocookie.net/__cb20130313102434/trainstation/images/6/6d/Electricy_Pylon_V1.png"/>
          <p:cNvPicPr>
            <a:picLocks noChangeAspect="1" noChangeArrowheads="1"/>
          </p:cNvPicPr>
          <p:nvPr/>
        </p:nvPicPr>
        <p:blipFill>
          <a:blip r:embed="rId3" cstate="print"/>
          <a:srcRect/>
          <a:stretch>
            <a:fillRect/>
          </a:stretch>
        </p:blipFill>
        <p:spPr bwMode="auto">
          <a:xfrm>
            <a:off x="467544" y="144016"/>
            <a:ext cx="2412347" cy="699542"/>
          </a:xfrm>
          <a:prstGeom prst="rect">
            <a:avLst/>
          </a:prstGeom>
          <a:noFill/>
        </p:spPr>
      </p:pic>
      <p:pic>
        <p:nvPicPr>
          <p:cNvPr id="17" name="Picture 12" descr="http://img1.wikia.nocookie.net/__cb20130313102434/trainstation/images/6/6d/Electricy_Pylon_V1.png"/>
          <p:cNvPicPr>
            <a:picLocks noChangeAspect="1" noChangeArrowheads="1"/>
          </p:cNvPicPr>
          <p:nvPr/>
        </p:nvPicPr>
        <p:blipFill>
          <a:blip r:embed="rId3" cstate="print"/>
          <a:srcRect/>
          <a:stretch>
            <a:fillRect/>
          </a:stretch>
        </p:blipFill>
        <p:spPr bwMode="auto">
          <a:xfrm>
            <a:off x="0" y="144016"/>
            <a:ext cx="2412347" cy="699542"/>
          </a:xfrm>
          <a:prstGeom prst="rect">
            <a:avLst/>
          </a:prstGeom>
          <a:noFill/>
        </p:spPr>
      </p:pic>
      <p:sp>
        <p:nvSpPr>
          <p:cNvPr id="22" name="מלבן מעוגל 21"/>
          <p:cNvSpPr/>
          <p:nvPr/>
        </p:nvSpPr>
        <p:spPr>
          <a:xfrm>
            <a:off x="-108520" y="0"/>
            <a:ext cx="9252520" cy="6120680"/>
          </a:xfrm>
          <a:prstGeom prst="roundRect">
            <a:avLst>
              <a:gd name="adj" fmla="val 3369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268" name="AutoShape 4" descr="http://fc02.deviantart.net/fs71/f/2013/255/4/c/utility_poles_by_regus_ttef-d6m16w5.png"/>
          <p:cNvSpPr>
            <a:spLocks noChangeAspect="1" noChangeArrowheads="1"/>
          </p:cNvSpPr>
          <p:nvPr/>
        </p:nvSpPr>
        <p:spPr bwMode="auto">
          <a:xfrm>
            <a:off x="8926513"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11270" name="Picture 6" descr="http://fc02.deviantart.net/fs71/f/2013/255/4/c/utility_poles_by_regus_ttef-d6m16w5.png"/>
          <p:cNvPicPr>
            <a:picLocks noChangeAspect="1" noChangeArrowheads="1"/>
          </p:cNvPicPr>
          <p:nvPr/>
        </p:nvPicPr>
        <p:blipFill>
          <a:blip r:embed="rId4" cstate="print"/>
          <a:srcRect/>
          <a:stretch>
            <a:fillRect/>
          </a:stretch>
        </p:blipFill>
        <p:spPr bwMode="auto">
          <a:xfrm>
            <a:off x="4716016" y="2355726"/>
            <a:ext cx="2798888" cy="1574375"/>
          </a:xfrm>
          <a:prstGeom prst="rect">
            <a:avLst/>
          </a:prstGeom>
          <a:noFill/>
        </p:spPr>
      </p:pic>
      <p:pic>
        <p:nvPicPr>
          <p:cNvPr id="18" name="Picture 6" descr="http://fc02.deviantart.net/fs71/f/2013/255/4/c/utility_poles_by_regus_ttef-d6m16w5.png"/>
          <p:cNvPicPr>
            <a:picLocks noChangeAspect="1" noChangeArrowheads="1"/>
          </p:cNvPicPr>
          <p:nvPr/>
        </p:nvPicPr>
        <p:blipFill>
          <a:blip r:embed="rId4" cstate="print"/>
          <a:srcRect/>
          <a:stretch>
            <a:fillRect/>
          </a:stretch>
        </p:blipFill>
        <p:spPr bwMode="auto">
          <a:xfrm flipH="1">
            <a:off x="1989136" y="2355726"/>
            <a:ext cx="2798888" cy="1574375"/>
          </a:xfrm>
          <a:prstGeom prst="rect">
            <a:avLst/>
          </a:prstGeom>
          <a:noFill/>
        </p:spPr>
      </p:pic>
      <p:sp>
        <p:nvSpPr>
          <p:cNvPr id="23" name="צורה חופשית 22"/>
          <p:cNvSpPr/>
          <p:nvPr/>
        </p:nvSpPr>
        <p:spPr>
          <a:xfrm>
            <a:off x="-108520" y="-1"/>
            <a:ext cx="9289032" cy="6244159"/>
          </a:xfrm>
          <a:custGeom>
            <a:avLst/>
            <a:gdLst>
              <a:gd name="connsiteX0" fmla="*/ 0 w 9289032"/>
              <a:gd name="connsiteY0" fmla="*/ 2013718 h 5976664"/>
              <a:gd name="connsiteX1" fmla="*/ 589806 w 9289032"/>
              <a:gd name="connsiteY1" fmla="*/ 589805 h 5976664"/>
              <a:gd name="connsiteX2" fmla="*/ 2013721 w 9289032"/>
              <a:gd name="connsiteY2" fmla="*/ 3 h 5976664"/>
              <a:gd name="connsiteX3" fmla="*/ 7275314 w 9289032"/>
              <a:gd name="connsiteY3" fmla="*/ 0 h 5976664"/>
              <a:gd name="connsiteX4" fmla="*/ 8699227 w 9289032"/>
              <a:gd name="connsiteY4" fmla="*/ 589806 h 5976664"/>
              <a:gd name="connsiteX5" fmla="*/ 9289029 w 9289032"/>
              <a:gd name="connsiteY5" fmla="*/ 2013721 h 5976664"/>
              <a:gd name="connsiteX6" fmla="*/ 9289032 w 9289032"/>
              <a:gd name="connsiteY6" fmla="*/ 3962946 h 5976664"/>
              <a:gd name="connsiteX7" fmla="*/ 8699227 w 9289032"/>
              <a:gd name="connsiteY7" fmla="*/ 5386860 h 5976664"/>
              <a:gd name="connsiteX8" fmla="*/ 7275313 w 9289032"/>
              <a:gd name="connsiteY8" fmla="*/ 5976664 h 5976664"/>
              <a:gd name="connsiteX9" fmla="*/ 2013718 w 9289032"/>
              <a:gd name="connsiteY9" fmla="*/ 5976664 h 5976664"/>
              <a:gd name="connsiteX10" fmla="*/ 589804 w 9289032"/>
              <a:gd name="connsiteY10" fmla="*/ 5386858 h 5976664"/>
              <a:gd name="connsiteX11" fmla="*/ 1 w 9289032"/>
              <a:gd name="connsiteY11" fmla="*/ 3962943 h 5976664"/>
              <a:gd name="connsiteX12" fmla="*/ 0 w 9289032"/>
              <a:gd name="connsiteY12" fmla="*/ 2013718 h 5976664"/>
              <a:gd name="connsiteX0" fmla="*/ 0 w 9289032"/>
              <a:gd name="connsiteY0" fmla="*/ 2209204 h 6172150"/>
              <a:gd name="connsiteX1" fmla="*/ 589806 w 9289032"/>
              <a:gd name="connsiteY1" fmla="*/ 785291 h 6172150"/>
              <a:gd name="connsiteX2" fmla="*/ 2013721 w 9289032"/>
              <a:gd name="connsiteY2" fmla="*/ 195489 h 6172150"/>
              <a:gd name="connsiteX3" fmla="*/ 7200800 w 9289032"/>
              <a:gd name="connsiteY3" fmla="*/ 0 h 6172150"/>
              <a:gd name="connsiteX4" fmla="*/ 8699227 w 9289032"/>
              <a:gd name="connsiteY4" fmla="*/ 785292 h 6172150"/>
              <a:gd name="connsiteX5" fmla="*/ 9289029 w 9289032"/>
              <a:gd name="connsiteY5" fmla="*/ 2209207 h 6172150"/>
              <a:gd name="connsiteX6" fmla="*/ 9289032 w 9289032"/>
              <a:gd name="connsiteY6" fmla="*/ 4158432 h 6172150"/>
              <a:gd name="connsiteX7" fmla="*/ 8699227 w 9289032"/>
              <a:gd name="connsiteY7" fmla="*/ 5582346 h 6172150"/>
              <a:gd name="connsiteX8" fmla="*/ 7275313 w 9289032"/>
              <a:gd name="connsiteY8" fmla="*/ 6172150 h 6172150"/>
              <a:gd name="connsiteX9" fmla="*/ 2013718 w 9289032"/>
              <a:gd name="connsiteY9" fmla="*/ 6172150 h 6172150"/>
              <a:gd name="connsiteX10" fmla="*/ 589804 w 9289032"/>
              <a:gd name="connsiteY10" fmla="*/ 5582344 h 6172150"/>
              <a:gd name="connsiteX11" fmla="*/ 1 w 9289032"/>
              <a:gd name="connsiteY11" fmla="*/ 4158429 h 6172150"/>
              <a:gd name="connsiteX12" fmla="*/ 0 w 9289032"/>
              <a:gd name="connsiteY12" fmla="*/ 2209204 h 6172150"/>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013718 w 9289032"/>
              <a:gd name="connsiteY9" fmla="*/ 6172151 h 6172151"/>
              <a:gd name="connsiteX10" fmla="*/ 589804 w 9289032"/>
              <a:gd name="connsiteY10" fmla="*/ 5582345 h 6172151"/>
              <a:gd name="connsiteX11" fmla="*/ 1 w 9289032"/>
              <a:gd name="connsiteY11" fmla="*/ 4158430 h 6172151"/>
              <a:gd name="connsiteX12" fmla="*/ 0 w 9289032"/>
              <a:gd name="connsiteY12"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013718 w 9289032"/>
              <a:gd name="connsiteY9" fmla="*/ 6172151 h 6172151"/>
              <a:gd name="connsiteX10" fmla="*/ 1008112 w 9289032"/>
              <a:gd name="connsiteY10" fmla="*/ 5308056 h 6172151"/>
              <a:gd name="connsiteX11" fmla="*/ 1 w 9289032"/>
              <a:gd name="connsiteY11" fmla="*/ 4158430 h 6172151"/>
              <a:gd name="connsiteX12" fmla="*/ 0 w 9289032"/>
              <a:gd name="connsiteY12"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520280 w 9289032"/>
              <a:gd name="connsiteY9" fmla="*/ 5524080 h 6172151"/>
              <a:gd name="connsiteX10" fmla="*/ 1008112 w 9289032"/>
              <a:gd name="connsiteY10" fmla="*/ 5308056 h 6172151"/>
              <a:gd name="connsiteX11" fmla="*/ 1 w 9289032"/>
              <a:gd name="connsiteY11" fmla="*/ 4158430 h 6172151"/>
              <a:gd name="connsiteX12" fmla="*/ 0 w 9289032"/>
              <a:gd name="connsiteY12"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520280 w 9289032"/>
              <a:gd name="connsiteY9" fmla="*/ 5524080 h 6172151"/>
              <a:gd name="connsiteX10" fmla="*/ 1224136 w 9289032"/>
              <a:gd name="connsiteY10" fmla="*/ 5143502 h 6172151"/>
              <a:gd name="connsiteX11" fmla="*/ 1008112 w 9289032"/>
              <a:gd name="connsiteY11" fmla="*/ 5308056 h 6172151"/>
              <a:gd name="connsiteX12" fmla="*/ 1 w 9289032"/>
              <a:gd name="connsiteY12" fmla="*/ 4158430 h 6172151"/>
              <a:gd name="connsiteX13" fmla="*/ 0 w 9289032"/>
              <a:gd name="connsiteY13"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520280 w 9289032"/>
              <a:gd name="connsiteY9" fmla="*/ 5524080 h 6172151"/>
              <a:gd name="connsiteX10" fmla="*/ 1224136 w 9289032"/>
              <a:gd name="connsiteY10" fmla="*/ 5143502 h 6172151"/>
              <a:gd name="connsiteX11" fmla="*/ 864096 w 9289032"/>
              <a:gd name="connsiteY11" fmla="*/ 5143502 h 6172151"/>
              <a:gd name="connsiteX12" fmla="*/ 1 w 9289032"/>
              <a:gd name="connsiteY12" fmla="*/ 4158430 h 6172151"/>
              <a:gd name="connsiteX13" fmla="*/ 0 w 9289032"/>
              <a:gd name="connsiteY13"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520280 w 9289032"/>
              <a:gd name="connsiteY9" fmla="*/ 5524080 h 6172151"/>
              <a:gd name="connsiteX10" fmla="*/ 1224136 w 9289032"/>
              <a:gd name="connsiteY10" fmla="*/ 5143502 h 6172151"/>
              <a:gd name="connsiteX11" fmla="*/ 864096 w 9289032"/>
              <a:gd name="connsiteY11" fmla="*/ 5143502 h 6172151"/>
              <a:gd name="connsiteX12" fmla="*/ 1 w 9289032"/>
              <a:gd name="connsiteY12" fmla="*/ 4158430 h 6172151"/>
              <a:gd name="connsiteX13" fmla="*/ 0 w 9289032"/>
              <a:gd name="connsiteY13"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568952 w 9289032"/>
              <a:gd name="connsiteY7" fmla="*/ 4876008 h 6172151"/>
              <a:gd name="connsiteX8" fmla="*/ 7275313 w 9289032"/>
              <a:gd name="connsiteY8" fmla="*/ 6172151 h 6172151"/>
              <a:gd name="connsiteX9" fmla="*/ 2520280 w 9289032"/>
              <a:gd name="connsiteY9" fmla="*/ 5524080 h 6172151"/>
              <a:gd name="connsiteX10" fmla="*/ 1224136 w 9289032"/>
              <a:gd name="connsiteY10" fmla="*/ 5143502 h 6172151"/>
              <a:gd name="connsiteX11" fmla="*/ 864096 w 9289032"/>
              <a:gd name="connsiteY11" fmla="*/ 5143502 h 6172151"/>
              <a:gd name="connsiteX12" fmla="*/ 1 w 9289032"/>
              <a:gd name="connsiteY12" fmla="*/ 4158430 h 6172151"/>
              <a:gd name="connsiteX13" fmla="*/ 0 w 9289032"/>
              <a:gd name="connsiteY13" fmla="*/ 2209205 h 6172151"/>
              <a:gd name="connsiteX0" fmla="*/ 0 w 9289032"/>
              <a:gd name="connsiteY0" fmla="*/ 2209205 h 5524080"/>
              <a:gd name="connsiteX1" fmla="*/ 589806 w 9289032"/>
              <a:gd name="connsiteY1" fmla="*/ 785292 h 5524080"/>
              <a:gd name="connsiteX2" fmla="*/ 2520280 w 9289032"/>
              <a:gd name="connsiteY2" fmla="*/ 1 h 5524080"/>
              <a:gd name="connsiteX3" fmla="*/ 7200800 w 9289032"/>
              <a:gd name="connsiteY3" fmla="*/ 1 h 5524080"/>
              <a:gd name="connsiteX4" fmla="*/ 8699227 w 9289032"/>
              <a:gd name="connsiteY4" fmla="*/ 785293 h 5524080"/>
              <a:gd name="connsiteX5" fmla="*/ 9289029 w 9289032"/>
              <a:gd name="connsiteY5" fmla="*/ 2209208 h 5524080"/>
              <a:gd name="connsiteX6" fmla="*/ 9289032 w 9289032"/>
              <a:gd name="connsiteY6" fmla="*/ 4158433 h 5524080"/>
              <a:gd name="connsiteX7" fmla="*/ 8568952 w 9289032"/>
              <a:gd name="connsiteY7" fmla="*/ 4876008 h 5524080"/>
              <a:gd name="connsiteX8" fmla="*/ 6768752 w 9289032"/>
              <a:gd name="connsiteY8" fmla="*/ 5143502 h 5524080"/>
              <a:gd name="connsiteX9" fmla="*/ 2520280 w 9289032"/>
              <a:gd name="connsiteY9" fmla="*/ 5524080 h 5524080"/>
              <a:gd name="connsiteX10" fmla="*/ 1224136 w 9289032"/>
              <a:gd name="connsiteY10" fmla="*/ 5143502 h 5524080"/>
              <a:gd name="connsiteX11" fmla="*/ 864096 w 9289032"/>
              <a:gd name="connsiteY11" fmla="*/ 5143502 h 5524080"/>
              <a:gd name="connsiteX12" fmla="*/ 1 w 9289032"/>
              <a:gd name="connsiteY12" fmla="*/ 4158430 h 5524080"/>
              <a:gd name="connsiteX13" fmla="*/ 0 w 9289032"/>
              <a:gd name="connsiteY13" fmla="*/ 2209205 h 5524080"/>
              <a:gd name="connsiteX0" fmla="*/ 0 w 9289032"/>
              <a:gd name="connsiteY0" fmla="*/ 2209205 h 5253653"/>
              <a:gd name="connsiteX1" fmla="*/ 589806 w 9289032"/>
              <a:gd name="connsiteY1" fmla="*/ 785292 h 5253653"/>
              <a:gd name="connsiteX2" fmla="*/ 2520280 w 9289032"/>
              <a:gd name="connsiteY2" fmla="*/ 1 h 5253653"/>
              <a:gd name="connsiteX3" fmla="*/ 7200800 w 9289032"/>
              <a:gd name="connsiteY3" fmla="*/ 1 h 5253653"/>
              <a:gd name="connsiteX4" fmla="*/ 8699227 w 9289032"/>
              <a:gd name="connsiteY4" fmla="*/ 785293 h 5253653"/>
              <a:gd name="connsiteX5" fmla="*/ 9289029 w 9289032"/>
              <a:gd name="connsiteY5" fmla="*/ 2209208 h 5253653"/>
              <a:gd name="connsiteX6" fmla="*/ 9289032 w 9289032"/>
              <a:gd name="connsiteY6" fmla="*/ 4158433 h 5253653"/>
              <a:gd name="connsiteX7" fmla="*/ 8568952 w 9289032"/>
              <a:gd name="connsiteY7" fmla="*/ 4876008 h 5253653"/>
              <a:gd name="connsiteX8" fmla="*/ 6768752 w 9289032"/>
              <a:gd name="connsiteY8" fmla="*/ 5143502 h 5253653"/>
              <a:gd name="connsiteX9" fmla="*/ 2592288 w 9289032"/>
              <a:gd name="connsiteY9" fmla="*/ 5143502 h 5253653"/>
              <a:gd name="connsiteX10" fmla="*/ 1224136 w 9289032"/>
              <a:gd name="connsiteY10" fmla="*/ 5143502 h 5253653"/>
              <a:gd name="connsiteX11" fmla="*/ 864096 w 9289032"/>
              <a:gd name="connsiteY11" fmla="*/ 5143502 h 5253653"/>
              <a:gd name="connsiteX12" fmla="*/ 1 w 9289032"/>
              <a:gd name="connsiteY12" fmla="*/ 4158430 h 5253653"/>
              <a:gd name="connsiteX13" fmla="*/ 0 w 9289032"/>
              <a:gd name="connsiteY13" fmla="*/ 2209205 h 5253653"/>
              <a:gd name="connsiteX0" fmla="*/ 0 w 9289032"/>
              <a:gd name="connsiteY0" fmla="*/ 2209205 h 5253654"/>
              <a:gd name="connsiteX1" fmla="*/ 589806 w 9289032"/>
              <a:gd name="connsiteY1" fmla="*/ 785292 h 5253654"/>
              <a:gd name="connsiteX2" fmla="*/ 2520280 w 9289032"/>
              <a:gd name="connsiteY2" fmla="*/ 1 h 5253654"/>
              <a:gd name="connsiteX3" fmla="*/ 7200800 w 9289032"/>
              <a:gd name="connsiteY3" fmla="*/ 1 h 5253654"/>
              <a:gd name="connsiteX4" fmla="*/ 8699227 w 9289032"/>
              <a:gd name="connsiteY4" fmla="*/ 785293 h 5253654"/>
              <a:gd name="connsiteX5" fmla="*/ 9289029 w 9289032"/>
              <a:gd name="connsiteY5" fmla="*/ 2209208 h 5253654"/>
              <a:gd name="connsiteX6" fmla="*/ 9289032 w 9289032"/>
              <a:gd name="connsiteY6" fmla="*/ 4158433 h 5253654"/>
              <a:gd name="connsiteX7" fmla="*/ 8928992 w 9289032"/>
              <a:gd name="connsiteY7" fmla="*/ 4876009 h 5253654"/>
              <a:gd name="connsiteX8" fmla="*/ 6768752 w 9289032"/>
              <a:gd name="connsiteY8" fmla="*/ 5143502 h 5253654"/>
              <a:gd name="connsiteX9" fmla="*/ 2592288 w 9289032"/>
              <a:gd name="connsiteY9" fmla="*/ 5143502 h 5253654"/>
              <a:gd name="connsiteX10" fmla="*/ 1224136 w 9289032"/>
              <a:gd name="connsiteY10" fmla="*/ 5143502 h 5253654"/>
              <a:gd name="connsiteX11" fmla="*/ 864096 w 9289032"/>
              <a:gd name="connsiteY11" fmla="*/ 5143502 h 5253654"/>
              <a:gd name="connsiteX12" fmla="*/ 1 w 9289032"/>
              <a:gd name="connsiteY12" fmla="*/ 4158430 h 5253654"/>
              <a:gd name="connsiteX13" fmla="*/ 0 w 9289032"/>
              <a:gd name="connsiteY13" fmla="*/ 2209205 h 5253654"/>
              <a:gd name="connsiteX0" fmla="*/ 0 w 9289032"/>
              <a:gd name="connsiteY0" fmla="*/ 2209204 h 5253653"/>
              <a:gd name="connsiteX1" fmla="*/ 589806 w 9289032"/>
              <a:gd name="connsiteY1" fmla="*/ 785291 h 5253653"/>
              <a:gd name="connsiteX2" fmla="*/ 2232248 w 9289032"/>
              <a:gd name="connsiteY2" fmla="*/ 1 h 5253653"/>
              <a:gd name="connsiteX3" fmla="*/ 7200800 w 9289032"/>
              <a:gd name="connsiteY3" fmla="*/ 0 h 5253653"/>
              <a:gd name="connsiteX4" fmla="*/ 8699227 w 9289032"/>
              <a:gd name="connsiteY4" fmla="*/ 785292 h 5253653"/>
              <a:gd name="connsiteX5" fmla="*/ 9289029 w 9289032"/>
              <a:gd name="connsiteY5" fmla="*/ 2209207 h 5253653"/>
              <a:gd name="connsiteX6" fmla="*/ 9289032 w 9289032"/>
              <a:gd name="connsiteY6" fmla="*/ 4158432 h 5253653"/>
              <a:gd name="connsiteX7" fmla="*/ 8928992 w 9289032"/>
              <a:gd name="connsiteY7" fmla="*/ 4876008 h 5253653"/>
              <a:gd name="connsiteX8" fmla="*/ 6768752 w 9289032"/>
              <a:gd name="connsiteY8" fmla="*/ 5143501 h 5253653"/>
              <a:gd name="connsiteX9" fmla="*/ 2592288 w 9289032"/>
              <a:gd name="connsiteY9" fmla="*/ 5143501 h 5253653"/>
              <a:gd name="connsiteX10" fmla="*/ 1224136 w 9289032"/>
              <a:gd name="connsiteY10" fmla="*/ 5143501 h 5253653"/>
              <a:gd name="connsiteX11" fmla="*/ 864096 w 9289032"/>
              <a:gd name="connsiteY11" fmla="*/ 5143501 h 5253653"/>
              <a:gd name="connsiteX12" fmla="*/ 1 w 9289032"/>
              <a:gd name="connsiteY12" fmla="*/ 4158429 h 5253653"/>
              <a:gd name="connsiteX13" fmla="*/ 0 w 9289032"/>
              <a:gd name="connsiteY13" fmla="*/ 2209204 h 5253653"/>
              <a:gd name="connsiteX0" fmla="*/ 0 w 9289032"/>
              <a:gd name="connsiteY0" fmla="*/ 2209204 h 5253653"/>
              <a:gd name="connsiteX1" fmla="*/ 720080 w 9289032"/>
              <a:gd name="connsiteY1" fmla="*/ 649160 h 5253653"/>
              <a:gd name="connsiteX2" fmla="*/ 2232248 w 9289032"/>
              <a:gd name="connsiteY2" fmla="*/ 1 h 5253653"/>
              <a:gd name="connsiteX3" fmla="*/ 7200800 w 9289032"/>
              <a:gd name="connsiteY3" fmla="*/ 0 h 5253653"/>
              <a:gd name="connsiteX4" fmla="*/ 8699227 w 9289032"/>
              <a:gd name="connsiteY4" fmla="*/ 785292 h 5253653"/>
              <a:gd name="connsiteX5" fmla="*/ 9289029 w 9289032"/>
              <a:gd name="connsiteY5" fmla="*/ 2209207 h 5253653"/>
              <a:gd name="connsiteX6" fmla="*/ 9289032 w 9289032"/>
              <a:gd name="connsiteY6" fmla="*/ 4158432 h 5253653"/>
              <a:gd name="connsiteX7" fmla="*/ 8928992 w 9289032"/>
              <a:gd name="connsiteY7" fmla="*/ 4876008 h 5253653"/>
              <a:gd name="connsiteX8" fmla="*/ 6768752 w 9289032"/>
              <a:gd name="connsiteY8" fmla="*/ 5143501 h 5253653"/>
              <a:gd name="connsiteX9" fmla="*/ 2592288 w 9289032"/>
              <a:gd name="connsiteY9" fmla="*/ 5143501 h 5253653"/>
              <a:gd name="connsiteX10" fmla="*/ 1224136 w 9289032"/>
              <a:gd name="connsiteY10" fmla="*/ 5143501 h 5253653"/>
              <a:gd name="connsiteX11" fmla="*/ 864096 w 9289032"/>
              <a:gd name="connsiteY11" fmla="*/ 5143501 h 5253653"/>
              <a:gd name="connsiteX12" fmla="*/ 1 w 9289032"/>
              <a:gd name="connsiteY12" fmla="*/ 4158429 h 5253653"/>
              <a:gd name="connsiteX13" fmla="*/ 0 w 9289032"/>
              <a:gd name="connsiteY13" fmla="*/ 2209204 h 5253653"/>
              <a:gd name="connsiteX0" fmla="*/ 0 w 9289032"/>
              <a:gd name="connsiteY0" fmla="*/ 2209204 h 5253653"/>
              <a:gd name="connsiteX1" fmla="*/ 576064 w 9289032"/>
              <a:gd name="connsiteY1" fmla="*/ 709746 h 5253653"/>
              <a:gd name="connsiteX2" fmla="*/ 2232248 w 9289032"/>
              <a:gd name="connsiteY2" fmla="*/ 1 h 5253653"/>
              <a:gd name="connsiteX3" fmla="*/ 7200800 w 9289032"/>
              <a:gd name="connsiteY3" fmla="*/ 0 h 5253653"/>
              <a:gd name="connsiteX4" fmla="*/ 8699227 w 9289032"/>
              <a:gd name="connsiteY4" fmla="*/ 785292 h 5253653"/>
              <a:gd name="connsiteX5" fmla="*/ 9289029 w 9289032"/>
              <a:gd name="connsiteY5" fmla="*/ 2209207 h 5253653"/>
              <a:gd name="connsiteX6" fmla="*/ 9289032 w 9289032"/>
              <a:gd name="connsiteY6" fmla="*/ 4158432 h 5253653"/>
              <a:gd name="connsiteX7" fmla="*/ 8928992 w 9289032"/>
              <a:gd name="connsiteY7" fmla="*/ 4876008 h 5253653"/>
              <a:gd name="connsiteX8" fmla="*/ 6768752 w 9289032"/>
              <a:gd name="connsiteY8" fmla="*/ 5143501 h 5253653"/>
              <a:gd name="connsiteX9" fmla="*/ 2592288 w 9289032"/>
              <a:gd name="connsiteY9" fmla="*/ 5143501 h 5253653"/>
              <a:gd name="connsiteX10" fmla="*/ 1224136 w 9289032"/>
              <a:gd name="connsiteY10" fmla="*/ 5143501 h 5253653"/>
              <a:gd name="connsiteX11" fmla="*/ 864096 w 9289032"/>
              <a:gd name="connsiteY11" fmla="*/ 5143501 h 5253653"/>
              <a:gd name="connsiteX12" fmla="*/ 1 w 9289032"/>
              <a:gd name="connsiteY12" fmla="*/ 4158429 h 5253653"/>
              <a:gd name="connsiteX13" fmla="*/ 0 w 9289032"/>
              <a:gd name="connsiteY13" fmla="*/ 2209204 h 525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89032" h="5253653">
                <a:moveTo>
                  <a:pt x="0" y="2209204"/>
                </a:moveTo>
                <a:cubicBezTo>
                  <a:pt x="1" y="1675133"/>
                  <a:pt x="204023" y="1077946"/>
                  <a:pt x="576064" y="709746"/>
                </a:cubicBezTo>
                <a:cubicBezTo>
                  <a:pt x="948105" y="341546"/>
                  <a:pt x="1698177" y="0"/>
                  <a:pt x="2232248" y="1"/>
                </a:cubicBezTo>
                <a:lnTo>
                  <a:pt x="7200800" y="0"/>
                </a:lnTo>
                <a:cubicBezTo>
                  <a:pt x="7734871" y="1"/>
                  <a:pt x="8351189" y="417091"/>
                  <a:pt x="8699227" y="785292"/>
                </a:cubicBezTo>
                <a:cubicBezTo>
                  <a:pt x="9047265" y="1153493"/>
                  <a:pt x="9289030" y="1675136"/>
                  <a:pt x="9289029" y="2209207"/>
                </a:cubicBezTo>
                <a:cubicBezTo>
                  <a:pt x="9289030" y="2858949"/>
                  <a:pt x="9289031" y="3508690"/>
                  <a:pt x="9289032" y="4158432"/>
                </a:cubicBezTo>
                <a:lnTo>
                  <a:pt x="8928992" y="4876008"/>
                </a:lnTo>
                <a:cubicBezTo>
                  <a:pt x="8551346" y="5253653"/>
                  <a:pt x="7302823" y="5143501"/>
                  <a:pt x="6768752" y="5143501"/>
                </a:cubicBezTo>
                <a:lnTo>
                  <a:pt x="2592288" y="5143501"/>
                </a:lnTo>
                <a:lnTo>
                  <a:pt x="1224136" y="5143501"/>
                </a:lnTo>
                <a:cubicBezTo>
                  <a:pt x="972108" y="5107497"/>
                  <a:pt x="1010919" y="5123169"/>
                  <a:pt x="864096" y="5143501"/>
                </a:cubicBezTo>
                <a:cubicBezTo>
                  <a:pt x="660074" y="4979322"/>
                  <a:pt x="0" y="4692501"/>
                  <a:pt x="1" y="4158429"/>
                </a:cubicBezTo>
                <a:cubicBezTo>
                  <a:pt x="1" y="3508687"/>
                  <a:pt x="0" y="2858946"/>
                  <a:pt x="0" y="22092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5400" dirty="0">
              <a:solidFill>
                <a:schemeClr val="tx1"/>
              </a:solidFill>
              <a:latin typeface="Carmela" pitchFamily="2" charset="-79"/>
              <a:ea typeface="Carmela" pitchFamily="2" charset="-79"/>
              <a:cs typeface="Carmela" pitchFamily="2" charset="-79"/>
            </a:endParaRPr>
          </a:p>
        </p:txBody>
      </p:sp>
      <p:pic>
        <p:nvPicPr>
          <p:cNvPr id="11272" name="Picture 8" descr="https://s3-eu-west-1.amazonaws.com/schooly/vitkin/vitkin/%D7%9E%D7%A0%D7%95%D7%A8%D7%94.pn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8604448" y="4652553"/>
            <a:ext cx="360040" cy="490947"/>
          </a:xfrm>
          <a:prstGeom prst="rect">
            <a:avLst/>
          </a:prstGeom>
          <a:noFill/>
        </p:spPr>
      </p:pic>
      <p:sp>
        <p:nvSpPr>
          <p:cNvPr id="28" name="TextBox 27"/>
          <p:cNvSpPr txBox="1"/>
          <p:nvPr/>
        </p:nvSpPr>
        <p:spPr>
          <a:xfrm>
            <a:off x="5868144" y="4803998"/>
            <a:ext cx="4392488" cy="415498"/>
          </a:xfrm>
          <a:prstGeom prst="rect">
            <a:avLst/>
          </a:prstGeom>
          <a:noFill/>
        </p:spPr>
        <p:txBody>
          <a:bodyPr wrap="square" rtlCol="1">
            <a:spAutoFit/>
          </a:bodyPr>
          <a:lstStyle/>
          <a:p>
            <a:pPr algn="ctr"/>
            <a:r>
              <a:rPr lang="he-IL" sz="1200" b="1" spc="300" dirty="0" smtClean="0">
                <a:ln>
                  <a:solidFill>
                    <a:srgbClr val="FFCC00"/>
                  </a:solidFill>
                </a:ln>
                <a:solidFill>
                  <a:srgbClr val="FFCC00"/>
                </a:solidFill>
                <a:effectLst>
                  <a:outerShdw blurRad="38100" dist="38100" dir="2700000" algn="tl">
                    <a:srgbClr val="000000">
                      <a:alpha val="43137"/>
                    </a:srgbClr>
                  </a:outerShdw>
                </a:effectLst>
                <a:latin typeface="Arial Unicode MS" pitchFamily="34" charset="-128"/>
                <a:ea typeface="Arial Unicode MS" pitchFamily="34" charset="-128"/>
              </a:rPr>
              <a:t>נתיב האור </a:t>
            </a:r>
          </a:p>
          <a:p>
            <a:pPr algn="ctr"/>
            <a:r>
              <a:rPr lang="he-IL" sz="800" b="1" dirty="0" smtClean="0">
                <a:solidFill>
                  <a:schemeClr val="bg1">
                    <a:lumMod val="65000"/>
                  </a:schemeClr>
                </a:solidFill>
                <a:latin typeface="Arial Unicode MS" pitchFamily="34" charset="-128"/>
                <a:ea typeface="Arial Unicode MS" pitchFamily="34" charset="-128"/>
              </a:rPr>
              <a:t>דרך חיים נבונה בסביבת חשמל</a:t>
            </a:r>
            <a:endParaRPr lang="he-IL" sz="800" b="1" dirty="0">
              <a:solidFill>
                <a:schemeClr val="bg1">
                  <a:lumMod val="65000"/>
                </a:schemeClr>
              </a:solidFill>
              <a:latin typeface="Arial Unicode MS" pitchFamily="34" charset="-128"/>
              <a:ea typeface="Arial Unicode MS" pitchFamily="34" charset="-128"/>
            </a:endParaRPr>
          </a:p>
        </p:txBody>
      </p:sp>
      <p:sp>
        <p:nvSpPr>
          <p:cNvPr id="15" name="צורה חופשית 14"/>
          <p:cNvSpPr/>
          <p:nvPr/>
        </p:nvSpPr>
        <p:spPr>
          <a:xfrm>
            <a:off x="-108520" y="4082699"/>
            <a:ext cx="971600" cy="1080120"/>
          </a:xfrm>
          <a:custGeom>
            <a:avLst/>
            <a:gdLst>
              <a:gd name="connsiteX0" fmla="*/ 0 w 971600"/>
              <a:gd name="connsiteY0" fmla="*/ 1080120 h 1080120"/>
              <a:gd name="connsiteX1" fmla="*/ 0 w 971600"/>
              <a:gd name="connsiteY1" fmla="*/ 0 h 1080120"/>
              <a:gd name="connsiteX2" fmla="*/ 971600 w 971600"/>
              <a:gd name="connsiteY2" fmla="*/ 1080120 h 1080120"/>
              <a:gd name="connsiteX3" fmla="*/ 0 w 971600"/>
              <a:gd name="connsiteY3" fmla="*/ 1080120 h 1080120"/>
              <a:gd name="connsiteX0" fmla="*/ 0 w 971600"/>
              <a:gd name="connsiteY0" fmla="*/ 1080120 h 1080120"/>
              <a:gd name="connsiteX1" fmla="*/ 0 w 971600"/>
              <a:gd name="connsiteY1" fmla="*/ 0 h 1080120"/>
              <a:gd name="connsiteX2" fmla="*/ 323528 w 971600"/>
              <a:gd name="connsiteY2" fmla="*/ 740618 h 1080120"/>
              <a:gd name="connsiteX3" fmla="*/ 971600 w 971600"/>
              <a:gd name="connsiteY3" fmla="*/ 1080120 h 1080120"/>
              <a:gd name="connsiteX4" fmla="*/ 0 w 971600"/>
              <a:gd name="connsiteY4" fmla="*/ 1080120 h 1080120"/>
              <a:gd name="connsiteX0" fmla="*/ 0 w 971600"/>
              <a:gd name="connsiteY0" fmla="*/ 1080120 h 1080120"/>
              <a:gd name="connsiteX1" fmla="*/ 0 w 971600"/>
              <a:gd name="connsiteY1" fmla="*/ 0 h 1080120"/>
              <a:gd name="connsiteX2" fmla="*/ 251520 w 971600"/>
              <a:gd name="connsiteY2" fmla="*/ 596602 h 1080120"/>
              <a:gd name="connsiteX3" fmla="*/ 971600 w 971600"/>
              <a:gd name="connsiteY3" fmla="*/ 1080120 h 1080120"/>
              <a:gd name="connsiteX4" fmla="*/ 0 w 971600"/>
              <a:gd name="connsiteY4" fmla="*/ 1080120 h 1080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600" h="1080120">
                <a:moveTo>
                  <a:pt x="0" y="1080120"/>
                </a:moveTo>
                <a:lnTo>
                  <a:pt x="0" y="0"/>
                </a:lnTo>
                <a:lnTo>
                  <a:pt x="251520" y="596602"/>
                </a:lnTo>
                <a:lnTo>
                  <a:pt x="971600" y="1080120"/>
                </a:lnTo>
                <a:lnTo>
                  <a:pt x="0" y="108012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ירח 15"/>
          <p:cNvSpPr/>
          <p:nvPr/>
        </p:nvSpPr>
        <p:spPr>
          <a:xfrm rot="19460853">
            <a:off x="107090" y="3675534"/>
            <a:ext cx="360868" cy="1844198"/>
          </a:xfrm>
          <a:prstGeom prst="mo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צורה חופשית 20"/>
          <p:cNvSpPr/>
          <p:nvPr/>
        </p:nvSpPr>
        <p:spPr>
          <a:xfrm rot="17702571">
            <a:off x="5736302" y="2689073"/>
            <a:ext cx="8677138" cy="488901"/>
          </a:xfrm>
          <a:custGeom>
            <a:avLst/>
            <a:gdLst>
              <a:gd name="connsiteX0" fmla="*/ 0 w 3384376"/>
              <a:gd name="connsiteY0" fmla="*/ 0 h 267494"/>
              <a:gd name="connsiteX1" fmla="*/ 3384376 w 3384376"/>
              <a:gd name="connsiteY1" fmla="*/ 0 h 267494"/>
              <a:gd name="connsiteX2" fmla="*/ 3384376 w 3384376"/>
              <a:gd name="connsiteY2" fmla="*/ 267494 h 267494"/>
              <a:gd name="connsiteX3" fmla="*/ 0 w 3384376"/>
              <a:gd name="connsiteY3" fmla="*/ 267494 h 267494"/>
              <a:gd name="connsiteX4" fmla="*/ 0 w 3384376"/>
              <a:gd name="connsiteY4" fmla="*/ 0 h 267494"/>
              <a:gd name="connsiteX0" fmla="*/ 0 w 3528392"/>
              <a:gd name="connsiteY0" fmla="*/ 0 h 267494"/>
              <a:gd name="connsiteX1" fmla="*/ 3528392 w 3528392"/>
              <a:gd name="connsiteY1" fmla="*/ 0 h 267494"/>
              <a:gd name="connsiteX2" fmla="*/ 3528392 w 3528392"/>
              <a:gd name="connsiteY2" fmla="*/ 267494 h 267494"/>
              <a:gd name="connsiteX3" fmla="*/ 144016 w 3528392"/>
              <a:gd name="connsiteY3" fmla="*/ 267494 h 267494"/>
              <a:gd name="connsiteX4" fmla="*/ 0 w 3528392"/>
              <a:gd name="connsiteY4" fmla="*/ 0 h 267494"/>
              <a:gd name="connsiteX0" fmla="*/ 0 w 3528392"/>
              <a:gd name="connsiteY0" fmla="*/ 0 h 267494"/>
              <a:gd name="connsiteX1" fmla="*/ 3528392 w 3528392"/>
              <a:gd name="connsiteY1" fmla="*/ 0 h 267494"/>
              <a:gd name="connsiteX2" fmla="*/ 3528392 w 3528392"/>
              <a:gd name="connsiteY2" fmla="*/ 267494 h 267494"/>
              <a:gd name="connsiteX3" fmla="*/ 144016 w 3528392"/>
              <a:gd name="connsiteY3" fmla="*/ 267494 h 267494"/>
              <a:gd name="connsiteX4" fmla="*/ 0 w 3528392"/>
              <a:gd name="connsiteY4" fmla="*/ 0 h 267494"/>
              <a:gd name="connsiteX0" fmla="*/ 0 w 3528392"/>
              <a:gd name="connsiteY0" fmla="*/ 0 h 267494"/>
              <a:gd name="connsiteX1" fmla="*/ 3528392 w 3528392"/>
              <a:gd name="connsiteY1" fmla="*/ 0 h 267494"/>
              <a:gd name="connsiteX2" fmla="*/ 3528392 w 3528392"/>
              <a:gd name="connsiteY2" fmla="*/ 267494 h 267494"/>
              <a:gd name="connsiteX3" fmla="*/ 144016 w 3528392"/>
              <a:gd name="connsiteY3" fmla="*/ 267494 h 267494"/>
              <a:gd name="connsiteX4" fmla="*/ 0 w 3528392"/>
              <a:gd name="connsiteY4" fmla="*/ 0 h 267494"/>
              <a:gd name="connsiteX0" fmla="*/ 0 w 3528392"/>
              <a:gd name="connsiteY0" fmla="*/ 0 h 267494"/>
              <a:gd name="connsiteX1" fmla="*/ 3528392 w 3528392"/>
              <a:gd name="connsiteY1" fmla="*/ 0 h 267494"/>
              <a:gd name="connsiteX2" fmla="*/ 3528392 w 3528392"/>
              <a:gd name="connsiteY2" fmla="*/ 267494 h 267494"/>
              <a:gd name="connsiteX3" fmla="*/ 144016 w 3528392"/>
              <a:gd name="connsiteY3" fmla="*/ 267494 h 267494"/>
              <a:gd name="connsiteX4" fmla="*/ 0 w 3528392"/>
              <a:gd name="connsiteY4" fmla="*/ 0 h 267494"/>
              <a:gd name="connsiteX0" fmla="*/ 0 w 3528392"/>
              <a:gd name="connsiteY0" fmla="*/ 0 h 285850"/>
              <a:gd name="connsiteX1" fmla="*/ 3528392 w 3528392"/>
              <a:gd name="connsiteY1" fmla="*/ 0 h 285850"/>
              <a:gd name="connsiteX2" fmla="*/ 3528392 w 3528392"/>
              <a:gd name="connsiteY2" fmla="*/ 267494 h 285850"/>
              <a:gd name="connsiteX3" fmla="*/ 144016 w 3528392"/>
              <a:gd name="connsiteY3" fmla="*/ 267494 h 285850"/>
              <a:gd name="connsiteX4" fmla="*/ 0 w 3528392"/>
              <a:gd name="connsiteY4" fmla="*/ 0 h 285850"/>
              <a:gd name="connsiteX0" fmla="*/ 0 w 3528392"/>
              <a:gd name="connsiteY0" fmla="*/ 0 h 285850"/>
              <a:gd name="connsiteX1" fmla="*/ 3513727 w 3528392"/>
              <a:gd name="connsiteY1" fmla="*/ 0 h 285850"/>
              <a:gd name="connsiteX2" fmla="*/ 3528392 w 3528392"/>
              <a:gd name="connsiteY2" fmla="*/ 267494 h 285850"/>
              <a:gd name="connsiteX3" fmla="*/ 144016 w 3528392"/>
              <a:gd name="connsiteY3" fmla="*/ 267494 h 285850"/>
              <a:gd name="connsiteX4" fmla="*/ 0 w 3528392"/>
              <a:gd name="connsiteY4" fmla="*/ 0 h 285850"/>
              <a:gd name="connsiteX0" fmla="*/ 0 w 3513727"/>
              <a:gd name="connsiteY0" fmla="*/ 0 h 285850"/>
              <a:gd name="connsiteX1" fmla="*/ 3513727 w 3513727"/>
              <a:gd name="connsiteY1" fmla="*/ 0 h 285850"/>
              <a:gd name="connsiteX2" fmla="*/ 3412707 w 3513727"/>
              <a:gd name="connsiteY2" fmla="*/ 267494 h 285850"/>
              <a:gd name="connsiteX3" fmla="*/ 144016 w 3513727"/>
              <a:gd name="connsiteY3" fmla="*/ 267494 h 285850"/>
              <a:gd name="connsiteX4" fmla="*/ 0 w 3513727"/>
              <a:gd name="connsiteY4" fmla="*/ 0 h 285850"/>
              <a:gd name="connsiteX0" fmla="*/ 0 w 3513727"/>
              <a:gd name="connsiteY0" fmla="*/ 0 h 285850"/>
              <a:gd name="connsiteX1" fmla="*/ 3513727 w 3513727"/>
              <a:gd name="connsiteY1" fmla="*/ 0 h 285850"/>
              <a:gd name="connsiteX2" fmla="*/ 3412707 w 3513727"/>
              <a:gd name="connsiteY2" fmla="*/ 267494 h 285850"/>
              <a:gd name="connsiteX3" fmla="*/ 144016 w 3513727"/>
              <a:gd name="connsiteY3" fmla="*/ 267494 h 285850"/>
              <a:gd name="connsiteX4" fmla="*/ 0 w 3513727"/>
              <a:gd name="connsiteY4" fmla="*/ 0 h 285850"/>
              <a:gd name="connsiteX0" fmla="*/ 0 w 3600372"/>
              <a:gd name="connsiteY0" fmla="*/ 0 h 285850"/>
              <a:gd name="connsiteX1" fmla="*/ 3513727 w 3600372"/>
              <a:gd name="connsiteY1" fmla="*/ 0 h 285850"/>
              <a:gd name="connsiteX2" fmla="*/ 3513728 w 3600372"/>
              <a:gd name="connsiteY2" fmla="*/ 267494 h 285850"/>
              <a:gd name="connsiteX3" fmla="*/ 144016 w 3600372"/>
              <a:gd name="connsiteY3" fmla="*/ 267494 h 285850"/>
              <a:gd name="connsiteX4" fmla="*/ 0 w 3600372"/>
              <a:gd name="connsiteY4" fmla="*/ 0 h 285850"/>
              <a:gd name="connsiteX0" fmla="*/ 0 w 3600372"/>
              <a:gd name="connsiteY0" fmla="*/ 0 h 285850"/>
              <a:gd name="connsiteX1" fmla="*/ 3557314 w 3600372"/>
              <a:gd name="connsiteY1" fmla="*/ 0 h 285850"/>
              <a:gd name="connsiteX2" fmla="*/ 3513728 w 3600372"/>
              <a:gd name="connsiteY2" fmla="*/ 267494 h 285850"/>
              <a:gd name="connsiteX3" fmla="*/ 144016 w 3600372"/>
              <a:gd name="connsiteY3" fmla="*/ 267494 h 285850"/>
              <a:gd name="connsiteX4" fmla="*/ 0 w 3600372"/>
              <a:gd name="connsiteY4" fmla="*/ 0 h 285850"/>
              <a:gd name="connsiteX0" fmla="*/ 0 w 3542529"/>
              <a:gd name="connsiteY0" fmla="*/ 0 h 285850"/>
              <a:gd name="connsiteX1" fmla="*/ 3499471 w 3542529"/>
              <a:gd name="connsiteY1" fmla="*/ 0 h 285850"/>
              <a:gd name="connsiteX2" fmla="*/ 3455885 w 3542529"/>
              <a:gd name="connsiteY2" fmla="*/ 267494 h 285850"/>
              <a:gd name="connsiteX3" fmla="*/ 86173 w 3542529"/>
              <a:gd name="connsiteY3" fmla="*/ 267494 h 285850"/>
              <a:gd name="connsiteX4" fmla="*/ 0 w 3542529"/>
              <a:gd name="connsiteY4" fmla="*/ 0 h 285850"/>
              <a:gd name="connsiteX0" fmla="*/ 0 w 3542529"/>
              <a:gd name="connsiteY0" fmla="*/ 0 h 285850"/>
              <a:gd name="connsiteX1" fmla="*/ 3499471 w 3542529"/>
              <a:gd name="connsiteY1" fmla="*/ 0 h 285850"/>
              <a:gd name="connsiteX2" fmla="*/ 3455885 w 3542529"/>
              <a:gd name="connsiteY2" fmla="*/ 267494 h 285850"/>
              <a:gd name="connsiteX3" fmla="*/ 86173 w 3542529"/>
              <a:gd name="connsiteY3" fmla="*/ 267494 h 285850"/>
              <a:gd name="connsiteX4" fmla="*/ 0 w 3542529"/>
              <a:gd name="connsiteY4" fmla="*/ 0 h 285850"/>
              <a:gd name="connsiteX0" fmla="*/ 0 w 3542529"/>
              <a:gd name="connsiteY0" fmla="*/ 0 h 285850"/>
              <a:gd name="connsiteX1" fmla="*/ 3499471 w 3542529"/>
              <a:gd name="connsiteY1" fmla="*/ 0 h 285850"/>
              <a:gd name="connsiteX2" fmla="*/ 3455885 w 3542529"/>
              <a:gd name="connsiteY2" fmla="*/ 267494 h 285850"/>
              <a:gd name="connsiteX3" fmla="*/ 86173 w 3542529"/>
              <a:gd name="connsiteY3" fmla="*/ 267494 h 285850"/>
              <a:gd name="connsiteX4" fmla="*/ 0 w 3542529"/>
              <a:gd name="connsiteY4" fmla="*/ 0 h 285850"/>
              <a:gd name="connsiteX0" fmla="*/ 0 w 3542529"/>
              <a:gd name="connsiteY0" fmla="*/ 0 h 285850"/>
              <a:gd name="connsiteX1" fmla="*/ 3499471 w 3542529"/>
              <a:gd name="connsiteY1" fmla="*/ 0 h 285850"/>
              <a:gd name="connsiteX2" fmla="*/ 3455885 w 3542529"/>
              <a:gd name="connsiteY2" fmla="*/ 267494 h 285850"/>
              <a:gd name="connsiteX3" fmla="*/ 86173 w 3542529"/>
              <a:gd name="connsiteY3" fmla="*/ 267494 h 285850"/>
              <a:gd name="connsiteX4" fmla="*/ 0 w 3542529"/>
              <a:gd name="connsiteY4" fmla="*/ 0 h 285850"/>
              <a:gd name="connsiteX0" fmla="*/ 58236 w 3485080"/>
              <a:gd name="connsiteY0" fmla="*/ 307479 h 488901"/>
              <a:gd name="connsiteX1" fmla="*/ 3442022 w 3485080"/>
              <a:gd name="connsiteY1" fmla="*/ 0 h 488901"/>
              <a:gd name="connsiteX2" fmla="*/ 3398436 w 3485080"/>
              <a:gd name="connsiteY2" fmla="*/ 267494 h 488901"/>
              <a:gd name="connsiteX3" fmla="*/ 28724 w 3485080"/>
              <a:gd name="connsiteY3" fmla="*/ 267494 h 488901"/>
              <a:gd name="connsiteX4" fmla="*/ 58236 w 3485080"/>
              <a:gd name="connsiteY4" fmla="*/ 307479 h 488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5080" h="488901">
                <a:moveTo>
                  <a:pt x="58236" y="307479"/>
                </a:moveTo>
                <a:cubicBezTo>
                  <a:pt x="1047509" y="488901"/>
                  <a:pt x="2135403" y="285850"/>
                  <a:pt x="3442022" y="0"/>
                </a:cubicBezTo>
                <a:cubicBezTo>
                  <a:pt x="3408349" y="89165"/>
                  <a:pt x="3485080" y="64029"/>
                  <a:pt x="3398436" y="267494"/>
                </a:cubicBezTo>
                <a:lnTo>
                  <a:pt x="28724" y="267494"/>
                </a:lnTo>
                <a:cubicBezTo>
                  <a:pt x="0" y="178329"/>
                  <a:pt x="226037" y="472844"/>
                  <a:pt x="58236" y="307479"/>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3" name="קבוצה 2"/>
          <p:cNvGrpSpPr/>
          <p:nvPr/>
        </p:nvGrpSpPr>
        <p:grpSpPr>
          <a:xfrm>
            <a:off x="1403648" y="339502"/>
            <a:ext cx="6657975" cy="4981575"/>
            <a:chOff x="1403648" y="339502"/>
            <a:chExt cx="6657975" cy="4981575"/>
          </a:xfrm>
        </p:grpSpPr>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403648" y="339502"/>
              <a:ext cx="6657975" cy="4981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4425263" y="1049463"/>
              <a:ext cx="3530919" cy="2862322"/>
            </a:xfrm>
            <a:prstGeom prst="rect">
              <a:avLst/>
            </a:prstGeom>
            <a:solidFill>
              <a:schemeClr val="bg1"/>
            </a:solidFill>
          </p:spPr>
          <p:txBody>
            <a:bodyPr wrap="square" rtlCol="1">
              <a:spAutoFit/>
            </a:bodyPr>
            <a:lstStyle/>
            <a:p>
              <a:pPr algn="ctr"/>
              <a:r>
                <a:rPr lang="ar-SA" sz="2400" b="1" dirty="0" smtClean="0"/>
                <a:t>شاب في ال14 من العمر يتسلق </a:t>
              </a:r>
            </a:p>
            <a:p>
              <a:pPr algn="ctr"/>
              <a:r>
                <a:rPr lang="ar-SA" sz="2400" b="1" dirty="0" smtClean="0"/>
                <a:t>على عامود كهربائي </a:t>
              </a:r>
            </a:p>
            <a:p>
              <a:pPr algn="ctr"/>
              <a:r>
                <a:rPr lang="ar-SA" sz="2400" b="1" dirty="0" smtClean="0"/>
                <a:t>ويصعق بالكهرباء</a:t>
              </a:r>
            </a:p>
            <a:p>
              <a:pPr algn="ctr"/>
              <a:r>
                <a:rPr lang="ar-SA" b="1" dirty="0" smtClean="0"/>
                <a:t>من خلال لعبه التسلق التي كان يلعبها الشاب </a:t>
              </a:r>
              <a:r>
                <a:rPr lang="ar-SA" b="1" dirty="0"/>
                <a:t>ذ</a:t>
              </a:r>
              <a:r>
                <a:rPr lang="ar-SA" b="1" dirty="0" smtClean="0"/>
                <a:t>و 14 سنه وصعوده الى عامود الكهرباء, اصابته صعقه كهربائية ووقع بعد فتره زمنيه قصيره.</a:t>
              </a:r>
            </a:p>
            <a:p>
              <a:pPr algn="ctr"/>
              <a:r>
                <a:rPr lang="ar-SA" b="1" dirty="0" smtClean="0"/>
                <a:t>عانى الشاب من حروق مختلفة في القسم الاعلى من جسمه وتسبب بأذى لدماغ  </a:t>
              </a:r>
              <a:endParaRPr lang="he-IL" b="1" dirty="0"/>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קבוצה 7"/>
          <p:cNvGrpSpPr/>
          <p:nvPr/>
        </p:nvGrpSpPr>
        <p:grpSpPr>
          <a:xfrm>
            <a:off x="970262" y="262172"/>
            <a:ext cx="7438603" cy="4443464"/>
            <a:chOff x="683568" y="560065"/>
            <a:chExt cx="7438603" cy="4443464"/>
          </a:xfrm>
        </p:grpSpPr>
        <p:grpSp>
          <p:nvGrpSpPr>
            <p:cNvPr id="6" name="קבוצה 5"/>
            <p:cNvGrpSpPr/>
            <p:nvPr/>
          </p:nvGrpSpPr>
          <p:grpSpPr>
            <a:xfrm>
              <a:off x="683568" y="560065"/>
              <a:ext cx="4256087" cy="2371725"/>
              <a:chOff x="683568" y="560065"/>
              <a:chExt cx="4256087" cy="2371725"/>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3568" y="560065"/>
                <a:ext cx="4256087" cy="2371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867395" y="806463"/>
                <a:ext cx="3888432" cy="1846659"/>
              </a:xfrm>
              <a:prstGeom prst="rect">
                <a:avLst/>
              </a:prstGeom>
              <a:solidFill>
                <a:schemeClr val="bg1"/>
              </a:solidFill>
            </p:spPr>
            <p:txBody>
              <a:bodyPr wrap="square" rtlCol="1">
                <a:spAutoFit/>
              </a:bodyPr>
              <a:lstStyle/>
              <a:p>
                <a:r>
                  <a:rPr lang="ar-SA" b="1" dirty="0" smtClean="0"/>
                  <a:t>الحذر عند تركيب الزينة المضاءة على العريشة</a:t>
                </a:r>
              </a:p>
              <a:p>
                <a:r>
                  <a:rPr lang="ar-SA" sz="1600" dirty="0" smtClean="0"/>
                  <a:t>طفل في الحاديه عشر من العمر وفي اللحظة التي كان يقوم بتصليح مصابيح الزينة اصيب في يديه وتحول الى المستشفى</a:t>
                </a:r>
              </a:p>
              <a:p>
                <a:r>
                  <a:rPr lang="ar-SA" sz="1600" dirty="0" smtClean="0"/>
                  <a:t>ولقد تم التحذير من قبل المسؤولين من استعمال هذه المصابيح الملونة لأنها غير صالحه للاستعمال ومن الممكن ان تؤدي الى صعقه كهربائية أو حريق</a:t>
                </a:r>
                <a:endParaRPr lang="he-IL" sz="1600" dirty="0"/>
              </a:p>
            </p:txBody>
          </p:sp>
        </p:grpSp>
        <p:grpSp>
          <p:nvGrpSpPr>
            <p:cNvPr id="7" name="קבוצה 6"/>
            <p:cNvGrpSpPr/>
            <p:nvPr/>
          </p:nvGrpSpPr>
          <p:grpSpPr>
            <a:xfrm>
              <a:off x="3635896" y="2869929"/>
              <a:ext cx="4486275" cy="2133600"/>
              <a:chOff x="3635896" y="2869929"/>
              <a:chExt cx="4486275" cy="2133600"/>
            </a:xfrm>
          </p:grpSpPr>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635896" y="2869929"/>
                <a:ext cx="4486275" cy="213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3841533" y="3097183"/>
                <a:ext cx="4075000" cy="1631216"/>
              </a:xfrm>
              <a:prstGeom prst="rect">
                <a:avLst/>
              </a:prstGeom>
              <a:solidFill>
                <a:schemeClr val="bg1"/>
              </a:solidFill>
            </p:spPr>
            <p:txBody>
              <a:bodyPr wrap="square" rtlCol="1">
                <a:spAutoFit/>
              </a:bodyPr>
              <a:lstStyle/>
              <a:p>
                <a:pPr algn="ctr"/>
                <a:r>
                  <a:rPr lang="ar-SA" b="1" dirty="0" smtClean="0"/>
                  <a:t>طفل في الخامسة عشر من عمره </a:t>
                </a:r>
              </a:p>
              <a:p>
                <a:pPr algn="ctr"/>
                <a:r>
                  <a:rPr lang="ar-SA" b="1" dirty="0" smtClean="0"/>
                  <a:t>وبعد سقوطه من العامود الكهربائي</a:t>
                </a:r>
              </a:p>
              <a:p>
                <a:r>
                  <a:rPr lang="ar-SA" sz="1600" dirty="0" smtClean="0"/>
                  <a:t>اصابه طفل في ال 15 من عمره بعد ان تسلق على عامود </a:t>
                </a:r>
              </a:p>
              <a:p>
                <a:r>
                  <a:rPr lang="ar-SA" sz="1600" dirty="0" smtClean="0"/>
                  <a:t>الكهرباء. بعد ان وصل الى منتصف العامود سقط عن علو</a:t>
                </a:r>
              </a:p>
              <a:p>
                <a:r>
                  <a:rPr lang="ar-SA" sz="1600" dirty="0" smtClean="0"/>
                  <a:t> أمتار مما ادى الى العديد من الكسور واصابه حادة في الراس</a:t>
                </a:r>
                <a:endParaRPr lang="he-IL" sz="1600" dirty="0"/>
              </a:p>
            </p:txBody>
          </p:sp>
        </p:gr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משנה 2"/>
          <p:cNvSpPr>
            <a:spLocks noGrp="1"/>
          </p:cNvSpPr>
          <p:nvPr>
            <p:ph type="subTitle" idx="1"/>
          </p:nvPr>
        </p:nvSpPr>
        <p:spPr>
          <a:xfrm>
            <a:off x="755576" y="1203598"/>
            <a:ext cx="7416824" cy="3744416"/>
          </a:xfrm>
        </p:spPr>
        <p:txBody>
          <a:bodyPr>
            <a:normAutofit/>
          </a:bodyPr>
          <a:lstStyle/>
          <a:p>
            <a:pPr marL="457200" indent="-457200" algn="just">
              <a:buFont typeface="Arial" panose="020B0604020202020204" pitchFamily="34" charset="0"/>
              <a:buChar char="•"/>
            </a:pPr>
            <a:r>
              <a:rPr lang="ar-SA" sz="2400" dirty="0" smtClean="0">
                <a:solidFill>
                  <a:srgbClr val="002060"/>
                </a:solidFill>
              </a:rPr>
              <a:t>كم بحسب رأيك</a:t>
            </a:r>
            <a:r>
              <a:rPr lang="he-IL" sz="2400" dirty="0" smtClean="0">
                <a:solidFill>
                  <a:srgbClr val="002060"/>
                </a:solidFill>
              </a:rPr>
              <a:t>,</a:t>
            </a:r>
            <a:r>
              <a:rPr lang="ar-SA" sz="2400" dirty="0" smtClean="0">
                <a:solidFill>
                  <a:srgbClr val="002060"/>
                </a:solidFill>
              </a:rPr>
              <a:t>شائعه هذه الحالات</a:t>
            </a:r>
            <a:r>
              <a:rPr lang="he-IL" sz="2400" dirty="0" smtClean="0">
                <a:solidFill>
                  <a:srgbClr val="002060"/>
                </a:solidFill>
              </a:rPr>
              <a:t>?</a:t>
            </a:r>
          </a:p>
          <a:p>
            <a:pPr marL="457200" indent="-457200" algn="just">
              <a:buFont typeface="Arial" panose="020B0604020202020204" pitchFamily="34" charset="0"/>
              <a:buChar char="•"/>
            </a:pPr>
            <a:r>
              <a:rPr lang="ar-SA" sz="2400" dirty="0" smtClean="0">
                <a:solidFill>
                  <a:srgbClr val="002060"/>
                </a:solidFill>
              </a:rPr>
              <a:t>ما هي مسؤوليتنا </a:t>
            </a:r>
            <a:r>
              <a:rPr lang="he-IL" sz="2400" dirty="0" smtClean="0">
                <a:solidFill>
                  <a:srgbClr val="002060"/>
                </a:solidFill>
              </a:rPr>
              <a:t>?</a:t>
            </a:r>
          </a:p>
          <a:p>
            <a:pPr marL="457200" indent="-457200" algn="just">
              <a:buFont typeface="Arial" panose="020B0604020202020204" pitchFamily="34" charset="0"/>
              <a:buChar char="•"/>
            </a:pPr>
            <a:r>
              <a:rPr lang="ar-SA" sz="2400" dirty="0" smtClean="0">
                <a:solidFill>
                  <a:srgbClr val="002060"/>
                </a:solidFill>
              </a:rPr>
              <a:t>من بحسب رأيكم هي الفئه الأكثر عرضة للخطر بشكل كبير؟</a:t>
            </a:r>
            <a:endParaRPr lang="he-IL" sz="2400" dirty="0" smtClean="0">
              <a:solidFill>
                <a:srgbClr val="002060"/>
              </a:solidFill>
            </a:endParaRPr>
          </a:p>
          <a:p>
            <a:pPr marL="457200" indent="-457200" algn="just">
              <a:buFont typeface="Arial" panose="020B0604020202020204" pitchFamily="34" charset="0"/>
              <a:buChar char="•"/>
            </a:pPr>
            <a:r>
              <a:rPr lang="he-IL" sz="2400" dirty="0" smtClean="0">
                <a:solidFill>
                  <a:srgbClr val="002060"/>
                </a:solidFill>
              </a:rPr>
              <a:t> </a:t>
            </a:r>
            <a:r>
              <a:rPr lang="ar-SA" sz="2400" dirty="0" smtClean="0">
                <a:solidFill>
                  <a:srgbClr val="002060"/>
                </a:solidFill>
              </a:rPr>
              <a:t>هل نستطيع فعلاً منع هذه الحوادث؟</a:t>
            </a:r>
            <a:endParaRPr lang="he-IL" sz="2400" dirty="0" smtClean="0">
              <a:solidFill>
                <a:srgbClr val="002060"/>
              </a:solidFill>
            </a:endParaRPr>
          </a:p>
          <a:p>
            <a:pPr marL="457200" indent="-457200" algn="just">
              <a:buFont typeface="Arial" panose="020B0604020202020204" pitchFamily="34" charset="0"/>
              <a:buChar char="•"/>
            </a:pPr>
            <a:r>
              <a:rPr lang="ar-SA" sz="2400" dirty="0" smtClean="0">
                <a:solidFill>
                  <a:srgbClr val="002060"/>
                </a:solidFill>
              </a:rPr>
              <a:t>ما هي السبل التي يمكن ان نستعملها نحن كطلاب لتوصيل الهدف؟</a:t>
            </a:r>
            <a:r>
              <a:rPr lang="he-IL" sz="2400" dirty="0" smtClean="0">
                <a:solidFill>
                  <a:srgbClr val="002060"/>
                </a:solidFill>
              </a:rPr>
              <a:t> </a:t>
            </a:r>
            <a:endParaRPr lang="he-IL" sz="2400" dirty="0">
              <a:solidFill>
                <a:srgbClr val="002060"/>
              </a:solidFill>
            </a:endParaRPr>
          </a:p>
        </p:txBody>
      </p:sp>
      <p:sp>
        <p:nvSpPr>
          <p:cNvPr id="4" name="TextBox 3"/>
          <p:cNvSpPr txBox="1"/>
          <p:nvPr/>
        </p:nvSpPr>
        <p:spPr>
          <a:xfrm>
            <a:off x="2483768" y="267494"/>
            <a:ext cx="4392488" cy="646331"/>
          </a:xfrm>
          <a:prstGeom prst="rect">
            <a:avLst/>
          </a:prstGeom>
          <a:noFill/>
        </p:spPr>
        <p:txBody>
          <a:bodyPr wrap="square" rtlCol="0">
            <a:spAutoFit/>
          </a:bodyPr>
          <a:lstStyle/>
          <a:p>
            <a:pPr algn="ctr"/>
            <a:r>
              <a:rPr lang="ar-SA" sz="3600" b="1" dirty="0" smtClean="0">
                <a:solidFill>
                  <a:srgbClr val="FF0000"/>
                </a:solidFill>
                <a:effectLst>
                  <a:outerShdw blurRad="38100" dist="38100" dir="2700000" algn="tl">
                    <a:srgbClr val="000000">
                      <a:alpha val="43137"/>
                    </a:srgbClr>
                  </a:outerShdw>
                </a:effectLst>
              </a:rPr>
              <a:t>نقاط لتفكير</a:t>
            </a:r>
            <a:r>
              <a:rPr lang="he-IL" sz="3600" b="1" dirty="0" smtClean="0">
                <a:solidFill>
                  <a:srgbClr val="FF0000"/>
                </a:solidFill>
                <a:effectLst>
                  <a:outerShdw blurRad="38100" dist="38100" dir="2700000" algn="tl">
                    <a:srgbClr val="000000">
                      <a:alpha val="43137"/>
                    </a:srgbClr>
                  </a:outerShdw>
                </a:effectLst>
              </a:rPr>
              <a:t>:</a:t>
            </a:r>
            <a:endParaRPr lang="en-US" sz="3600" b="1" dirty="0">
              <a:solidFill>
                <a:srgbClr val="FF0000"/>
              </a:solidFill>
              <a:effectLst>
                <a:outerShdw blurRad="38100" dist="38100" dir="2700000" algn="tl">
                  <a:srgbClr val="000000">
                    <a:alpha val="43137"/>
                  </a:srgbClr>
                </a:outerShdw>
              </a:effectLst>
            </a:endParaRPr>
          </a:p>
        </p:txBody>
      </p:sp>
      <p:pic>
        <p:nvPicPr>
          <p:cNvPr id="1027" name="Picture 3"/>
          <p:cNvPicPr>
            <a:picLocks noChangeAspect="1" noChangeArrowheads="1"/>
          </p:cNvPicPr>
          <p:nvPr/>
        </p:nvPicPr>
        <p:blipFill>
          <a:blip r:embed="rId3" cstate="print">
            <a:lum bright="30000"/>
            <a:extLst>
              <a:ext uri="{28A0092B-C50C-407E-A947-70E740481C1C}">
                <a14:useLocalDpi xmlns:a14="http://schemas.microsoft.com/office/drawing/2010/main" xmlns="" val="0"/>
              </a:ext>
            </a:extLst>
          </a:blip>
          <a:srcRect/>
          <a:stretch>
            <a:fillRect/>
          </a:stretch>
        </p:blipFill>
        <p:spPr bwMode="auto">
          <a:xfrm>
            <a:off x="3419872" y="3363838"/>
            <a:ext cx="2952328" cy="20957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317103"/>
            <a:ext cx="7772400" cy="1102519"/>
          </a:xfrm>
        </p:spPr>
        <p:txBody>
          <a:bodyPr/>
          <a:lstStyle/>
          <a:p>
            <a:r>
              <a:rPr lang="ar-SA" sz="3600" b="1" dirty="0" smtClean="0">
                <a:solidFill>
                  <a:srgbClr val="FF0000"/>
                </a:solidFill>
                <a:effectLst>
                  <a:outerShdw blurRad="38100" dist="38100" dir="2700000" algn="tl">
                    <a:srgbClr val="000000">
                      <a:alpha val="43137"/>
                    </a:srgbClr>
                  </a:outerShdw>
                </a:effectLst>
                <a:cs typeface="+mn-cs"/>
              </a:rPr>
              <a:t>العمل الجماعي</a:t>
            </a:r>
            <a:endParaRPr lang="en-US" sz="3600" b="1" dirty="0">
              <a:solidFill>
                <a:srgbClr val="FF0000"/>
              </a:solidFill>
              <a:effectLst>
                <a:outerShdw blurRad="38100" dist="38100" dir="2700000" algn="tl">
                  <a:srgbClr val="000000">
                    <a:alpha val="43137"/>
                  </a:srgbClr>
                </a:outerShdw>
              </a:effectLst>
              <a:cs typeface="+mn-cs"/>
            </a:endParaRPr>
          </a:p>
        </p:txBody>
      </p:sp>
      <p:sp>
        <p:nvSpPr>
          <p:cNvPr id="3" name="Subtitle 2"/>
          <p:cNvSpPr>
            <a:spLocks noGrp="1"/>
          </p:cNvSpPr>
          <p:nvPr>
            <p:ph type="subTitle" idx="1"/>
          </p:nvPr>
        </p:nvSpPr>
        <p:spPr>
          <a:xfrm>
            <a:off x="1043608" y="915566"/>
            <a:ext cx="7088832" cy="2808312"/>
          </a:xfrm>
        </p:spPr>
        <p:txBody>
          <a:bodyPr>
            <a:normAutofit/>
          </a:bodyPr>
          <a:lstStyle/>
          <a:p>
            <a:endParaRPr lang="he-IL" sz="2000" dirty="0">
              <a:solidFill>
                <a:schemeClr val="tx1"/>
              </a:solidFill>
            </a:endParaRPr>
          </a:p>
          <a:p>
            <a:pPr algn="r">
              <a:buFont typeface="Arial" pitchFamily="34" charset="0"/>
              <a:buChar char="•"/>
            </a:pPr>
            <a:r>
              <a:rPr lang="ar-SA" sz="2400" dirty="0" smtClean="0">
                <a:solidFill>
                  <a:srgbClr val="002060"/>
                </a:solidFill>
              </a:rPr>
              <a:t>امامك مقالة تتحدث عن حوادث بسبب الكهرباء</a:t>
            </a:r>
            <a:endParaRPr lang="he-IL" sz="2400" dirty="0" smtClean="0">
              <a:solidFill>
                <a:srgbClr val="002060"/>
              </a:solidFill>
            </a:endParaRPr>
          </a:p>
          <a:p>
            <a:pPr algn="r">
              <a:buFont typeface="Arial" pitchFamily="34" charset="0"/>
              <a:buChar char="•"/>
            </a:pPr>
            <a:r>
              <a:rPr lang="ar-SA" sz="2400" dirty="0" smtClean="0">
                <a:solidFill>
                  <a:srgbClr val="002060"/>
                </a:solidFill>
              </a:rPr>
              <a:t>تناقشوا في المقال الذي امامكم</a:t>
            </a:r>
            <a:r>
              <a:rPr lang="he-IL" sz="2400" dirty="0" smtClean="0">
                <a:solidFill>
                  <a:srgbClr val="002060"/>
                </a:solidFill>
              </a:rPr>
              <a:t>.</a:t>
            </a:r>
          </a:p>
          <a:p>
            <a:pPr algn="r">
              <a:buFont typeface="Arial" pitchFamily="34" charset="0"/>
              <a:buChar char="•"/>
            </a:pPr>
            <a:r>
              <a:rPr lang="ar-SA" sz="2400" dirty="0">
                <a:solidFill>
                  <a:srgbClr val="002060"/>
                </a:solidFill>
              </a:rPr>
              <a:t>إعداد فن التمثيل الإيمائي (بدون كلام) من هذه المادة تهدف إلى إعادة </a:t>
            </a:r>
            <a:r>
              <a:rPr lang="ar-SA" sz="2400" dirty="0" smtClean="0">
                <a:solidFill>
                  <a:srgbClr val="002060"/>
                </a:solidFill>
              </a:rPr>
              <a:t>تجسيد </a:t>
            </a:r>
            <a:r>
              <a:rPr lang="ar-SA" sz="2400" dirty="0">
                <a:solidFill>
                  <a:srgbClr val="002060"/>
                </a:solidFill>
              </a:rPr>
              <a:t>الحادث </a:t>
            </a:r>
            <a:r>
              <a:rPr lang="ar-SA" sz="2400" dirty="0" smtClean="0">
                <a:solidFill>
                  <a:srgbClr val="002060"/>
                </a:solidFill>
              </a:rPr>
              <a:t>الذي قمتم بقراءته.</a:t>
            </a:r>
            <a:endParaRPr lang="he-IL" sz="2400" dirty="0" smtClean="0">
              <a:solidFill>
                <a:srgbClr val="002060"/>
              </a:solidFill>
            </a:endParaRPr>
          </a:p>
          <a:p>
            <a:endParaRPr lang="en-US" sz="2000" dirty="0">
              <a:solidFill>
                <a:schemeClr val="tx1"/>
              </a:solidFill>
            </a:endParaRP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84564" y="2715766"/>
            <a:ext cx="2247276" cy="24475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423088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1279" y="1509104"/>
            <a:ext cx="7595138" cy="33669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99592" y="627534"/>
            <a:ext cx="1912542" cy="9361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3995936" y="-20538"/>
            <a:ext cx="1080120" cy="553998"/>
          </a:xfrm>
          <a:prstGeom prst="rect">
            <a:avLst/>
          </a:prstGeom>
          <a:noFill/>
        </p:spPr>
        <p:txBody>
          <a:bodyPr wrap="square" rtlCol="0">
            <a:spAutoFit/>
          </a:bodyPr>
          <a:lstStyle/>
          <a:p>
            <a:pPr algn="ctr"/>
            <a:r>
              <a:rPr lang="he-IL" sz="3000" b="1" dirty="0" smtClean="0"/>
              <a:t>-1-</a:t>
            </a:r>
            <a:endParaRPr lang="en-US" sz="3000" b="1" dirty="0"/>
          </a:p>
        </p:txBody>
      </p:sp>
      <p:sp>
        <p:nvSpPr>
          <p:cNvPr id="3" name="TextBox 2"/>
          <p:cNvSpPr txBox="1"/>
          <p:nvPr/>
        </p:nvSpPr>
        <p:spPr>
          <a:xfrm>
            <a:off x="611560" y="1705907"/>
            <a:ext cx="8230113" cy="3170099"/>
          </a:xfrm>
          <a:prstGeom prst="rect">
            <a:avLst/>
          </a:prstGeom>
          <a:solidFill>
            <a:schemeClr val="bg1"/>
          </a:solidFill>
        </p:spPr>
        <p:txBody>
          <a:bodyPr wrap="square" rtlCol="1">
            <a:spAutoFit/>
          </a:bodyPr>
          <a:lstStyle/>
          <a:p>
            <a:pPr algn="ctr"/>
            <a:r>
              <a:rPr lang="ar-SA" sz="2800" b="1" dirty="0" smtClean="0">
                <a:solidFill>
                  <a:schemeClr val="accent1">
                    <a:lumMod val="60000"/>
                    <a:lumOff val="40000"/>
                  </a:schemeClr>
                </a:solidFill>
              </a:rPr>
              <a:t>طفله في الثامنة من العمر اصيبت بصعقه كهربائية عندما فتحت الثلاجة حافيه القدمين</a:t>
            </a:r>
          </a:p>
          <a:p>
            <a:r>
              <a:rPr lang="ar-SA" sz="2400" b="1" dirty="0" smtClean="0"/>
              <a:t>طفل من المدينة القديمة في القدس قامت بفتح باب الثلاجة في المنزل وهي حافيه القدمين بالإضافة للأيدي الرطبة, مما ادى الى اصابتها بصعقه كهربائية لمدة نصف دقيقه تقريبا حتى تمكن أحد الجيران من تقديم المساعدة .</a:t>
            </a:r>
          </a:p>
          <a:p>
            <a:r>
              <a:rPr lang="ar-SA" sz="2400" b="1" dirty="0" smtClean="0"/>
              <a:t>الطبيب الذي اشرف على علاجها قال: « تعاني الطفلة من عدة حروق ولقد تم انقاذها بأعجوبة, مضيفا الى ذلك انه لو تم التأخر عليها من 10-15 ثانيه اضافيه كانت من عداد الموتى .</a:t>
            </a:r>
            <a:endParaRPr lang="he-IL" sz="2400" b="1" dirty="0"/>
          </a:p>
        </p:txBody>
      </p:sp>
    </p:spTree>
    <p:extLst>
      <p:ext uri="{BB962C8B-B14F-4D97-AF65-F5344CB8AC3E}">
        <p14:creationId xmlns:p14="http://schemas.microsoft.com/office/powerpoint/2010/main" xmlns="" val="6475220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02558" y="3284038"/>
            <a:ext cx="2937794" cy="20960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0567" y="3291830"/>
            <a:ext cx="3473401" cy="20928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4067944" y="-20538"/>
            <a:ext cx="1008112" cy="553998"/>
          </a:xfrm>
          <a:prstGeom prst="rect">
            <a:avLst/>
          </a:prstGeom>
          <a:noFill/>
        </p:spPr>
        <p:txBody>
          <a:bodyPr wrap="square" rtlCol="0">
            <a:spAutoFit/>
          </a:bodyPr>
          <a:lstStyle/>
          <a:p>
            <a:pPr algn="ctr"/>
            <a:r>
              <a:rPr lang="he-IL" sz="3000" b="1" dirty="0" smtClean="0"/>
              <a:t>-2-</a:t>
            </a:r>
            <a:endParaRPr lang="en-US" sz="3000" b="1" dirty="0"/>
          </a:p>
        </p:txBody>
      </p:sp>
      <p:sp>
        <p:nvSpPr>
          <p:cNvPr id="3" name="TextBox 2"/>
          <p:cNvSpPr txBox="1"/>
          <p:nvPr/>
        </p:nvSpPr>
        <p:spPr>
          <a:xfrm>
            <a:off x="1396501" y="533460"/>
            <a:ext cx="6410470" cy="2554545"/>
          </a:xfrm>
          <a:prstGeom prst="rect">
            <a:avLst/>
          </a:prstGeom>
          <a:solidFill>
            <a:schemeClr val="bg1"/>
          </a:solidFill>
        </p:spPr>
        <p:txBody>
          <a:bodyPr wrap="square" rtlCol="1">
            <a:spAutoFit/>
          </a:bodyPr>
          <a:lstStyle/>
          <a:p>
            <a:r>
              <a:rPr lang="ar-SA" sz="3200" b="1" dirty="0" smtClean="0">
                <a:solidFill>
                  <a:schemeClr val="accent1">
                    <a:lumMod val="60000"/>
                    <a:lumOff val="40000"/>
                  </a:schemeClr>
                </a:solidFill>
              </a:rPr>
              <a:t>معجزه في العاد: طفل اصيب في صعقه كهربائية داخل منتزه للألعاب</a:t>
            </a:r>
          </a:p>
          <a:p>
            <a:r>
              <a:rPr lang="ar-SA" sz="2400" b="1" dirty="0" smtClean="0"/>
              <a:t>طفل في الخامسة من العمر اصيب بصعقه كهربائية أثر تواجد سلك كهربائي مكشوف  داخل المنتزه الموجود بشارع الأمير يهودا في العاد .تم تحويل الطفل الى المشفى أثر اصابته  بحروق طفيفة باليد. (اخبار ,هآرتس). </a:t>
            </a:r>
            <a:endParaRPr lang="he-IL" sz="2400" b="1" dirty="0"/>
          </a:p>
        </p:txBody>
      </p:sp>
    </p:spTree>
    <p:extLst>
      <p:ext uri="{BB962C8B-B14F-4D97-AF65-F5344CB8AC3E}">
        <p14:creationId xmlns:p14="http://schemas.microsoft.com/office/powerpoint/2010/main" xmlns="" val="4267965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763642" y="699542"/>
            <a:ext cx="7704138" cy="40164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r" rtl="1" eaLnBrk="0" hangingPunct="0">
              <a:spcBef>
                <a:spcPct val="20000"/>
              </a:spcBef>
              <a:buChar char="•"/>
              <a:defRPr sz="3200">
                <a:solidFill>
                  <a:schemeClr val="tx1"/>
                </a:solidFill>
                <a:latin typeface="Arial" pitchFamily="34" charset="0"/>
                <a:cs typeface="Arial" pitchFamily="34" charset="0"/>
              </a:defRPr>
            </a:lvl1pPr>
            <a:lvl2pPr marL="742950" indent="-285750" algn="r" rtl="1" eaLnBrk="0" hangingPunct="0">
              <a:spcBef>
                <a:spcPct val="20000"/>
              </a:spcBef>
              <a:buChar char="–"/>
              <a:defRPr sz="2800">
                <a:solidFill>
                  <a:schemeClr val="tx1"/>
                </a:solidFill>
                <a:latin typeface="Arial" pitchFamily="34" charset="0"/>
                <a:cs typeface="Arial" pitchFamily="34" charset="0"/>
              </a:defRPr>
            </a:lvl2pPr>
            <a:lvl3pPr marL="1143000" indent="-228600" algn="r" rtl="1" eaLnBrk="0" hangingPunct="0">
              <a:spcBef>
                <a:spcPct val="20000"/>
              </a:spcBef>
              <a:buChar char="•"/>
              <a:defRPr sz="2400">
                <a:solidFill>
                  <a:schemeClr val="tx1"/>
                </a:solidFill>
                <a:latin typeface="Arial" pitchFamily="34" charset="0"/>
                <a:cs typeface="Arial" pitchFamily="34" charset="0"/>
              </a:defRPr>
            </a:lvl3pPr>
            <a:lvl4pPr marL="1600200" indent="-228600" algn="r" rtl="1" eaLnBrk="0" hangingPunct="0">
              <a:spcBef>
                <a:spcPct val="20000"/>
              </a:spcBef>
              <a:buChar char="–"/>
              <a:defRPr sz="2000">
                <a:solidFill>
                  <a:schemeClr val="tx1"/>
                </a:solidFill>
                <a:latin typeface="Arial" pitchFamily="34" charset="0"/>
                <a:cs typeface="Arial" pitchFamily="34" charset="0"/>
              </a:defRPr>
            </a:lvl4pPr>
            <a:lvl5pPr marL="2057400" indent="-228600" algn="r" rtl="1" eaLnBrk="0" hangingPunct="0">
              <a:spcBef>
                <a:spcPct val="20000"/>
              </a:spcBef>
              <a:buChar char="»"/>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lvl="0" eaLnBrk="1" fontAlgn="base" hangingPunct="1">
              <a:spcBef>
                <a:spcPct val="0"/>
              </a:spcBef>
              <a:spcAft>
                <a:spcPct val="0"/>
              </a:spcAft>
              <a:buNone/>
              <a:defRPr/>
            </a:pPr>
            <a:r>
              <a:rPr lang="ar-SA" altLang="en-US" sz="2000" kern="0" noProof="0" dirty="0" smtClean="0">
                <a:solidFill>
                  <a:srgbClr val="000000"/>
                </a:solidFill>
              </a:rPr>
              <a:t>كان هنالك ط</a:t>
            </a:r>
            <a:r>
              <a:rPr lang="ar-SA" altLang="en-US" sz="2000" kern="0" dirty="0" smtClean="0">
                <a:solidFill>
                  <a:srgbClr val="000000"/>
                </a:solidFill>
              </a:rPr>
              <a:t>فله صغير, عمرها لا يناهز السنه و10 شهور , تلعب مع جدها في المنتزه بجانب البيت. وبحسب البلاغ الذي وصل الى «عرف </a:t>
            </a:r>
            <a:r>
              <a:rPr lang="ar-SA" altLang="en-US" sz="2000" kern="0" dirty="0" err="1" smtClean="0">
                <a:solidFill>
                  <a:srgbClr val="000000"/>
                </a:solidFill>
              </a:rPr>
              <a:t>عرف</a:t>
            </a:r>
            <a:r>
              <a:rPr lang="ar-SA" altLang="en-US" sz="2000" kern="0" dirty="0" smtClean="0">
                <a:solidFill>
                  <a:srgbClr val="000000"/>
                </a:solidFill>
              </a:rPr>
              <a:t>», تبين أن </a:t>
            </a:r>
            <a:r>
              <a:rPr lang="ar-SA" altLang="en-US" sz="2000" kern="0" dirty="0" err="1" smtClean="0">
                <a:solidFill>
                  <a:srgbClr val="000000"/>
                </a:solidFill>
              </a:rPr>
              <a:t>الطفله</a:t>
            </a:r>
            <a:r>
              <a:rPr lang="ar-SA" altLang="en-US" sz="2000" kern="0" dirty="0" smtClean="0">
                <a:solidFill>
                  <a:srgbClr val="000000"/>
                </a:solidFill>
              </a:rPr>
              <a:t> اقتربت الى خزائن الكهرباء</a:t>
            </a:r>
            <a:r>
              <a:rPr lang="he-IL" altLang="en-US" sz="2000" kern="0" dirty="0" smtClean="0">
                <a:solidFill>
                  <a:srgbClr val="000000"/>
                </a:solidFill>
              </a:rPr>
              <a:t> </a:t>
            </a:r>
            <a:r>
              <a:rPr lang="ar-SA" altLang="en-US" sz="2000" kern="0" dirty="0" smtClean="0">
                <a:solidFill>
                  <a:srgbClr val="000000"/>
                </a:solidFill>
              </a:rPr>
              <a:t> مكشوف ,المتواجد </a:t>
            </a:r>
            <a:r>
              <a:rPr lang="ar-SA" altLang="en-US" sz="2000" kern="0" dirty="0">
                <a:solidFill>
                  <a:srgbClr val="000000"/>
                </a:solidFill>
              </a:rPr>
              <a:t>في </a:t>
            </a:r>
            <a:r>
              <a:rPr lang="ar-SA" altLang="en-US" sz="2000" kern="0" dirty="0" smtClean="0">
                <a:solidFill>
                  <a:srgbClr val="000000"/>
                </a:solidFill>
              </a:rPr>
              <a:t>المأوى </a:t>
            </a:r>
            <a:r>
              <a:rPr lang="ar-SA" altLang="en-US" sz="2000" kern="0" dirty="0">
                <a:solidFill>
                  <a:srgbClr val="000000"/>
                </a:solidFill>
              </a:rPr>
              <a:t>المحلي </a:t>
            </a:r>
            <a:r>
              <a:rPr lang="ar-SA" altLang="en-US" sz="2000" kern="0" dirty="0" smtClean="0">
                <a:solidFill>
                  <a:srgbClr val="000000"/>
                </a:solidFill>
              </a:rPr>
              <a:t>وكل الأسلاك داخله مرئية ومكشوفه</a:t>
            </a:r>
            <a:r>
              <a:rPr lang="he-IL" altLang="en-US" sz="2000" kern="0" dirty="0" smtClean="0">
                <a:solidFill>
                  <a:srgbClr val="000000"/>
                </a:solidFill>
              </a:rPr>
              <a:t>.</a:t>
            </a:r>
          </a:p>
          <a:p>
            <a:pPr lvl="0" eaLnBrk="1" fontAlgn="base" hangingPunct="1">
              <a:spcBef>
                <a:spcPct val="0"/>
              </a:spcBef>
              <a:spcAft>
                <a:spcPct val="0"/>
              </a:spcAft>
              <a:buNone/>
              <a:defRPr/>
            </a:pPr>
            <a:r>
              <a:rPr kumimoji="0" lang="ar-SA" altLang="en-US" sz="2000" b="0" i="0" u="none" strike="noStrike" kern="0" cap="none" spc="0" normalizeH="0" baseline="0" noProof="0" dirty="0" smtClean="0">
                <a:ln>
                  <a:noFill/>
                </a:ln>
                <a:solidFill>
                  <a:srgbClr val="000000"/>
                </a:solidFill>
                <a:effectLst/>
                <a:uLnTx/>
                <a:uFillTx/>
                <a:latin typeface="Arial" pitchFamily="34" charset="0"/>
                <a:cs typeface="Arial" pitchFamily="34" charset="0"/>
              </a:rPr>
              <a:t>اصيبت</a:t>
            </a:r>
            <a:r>
              <a:rPr kumimoji="0" lang="ar-SA" altLang="en-US" sz="2000" b="0" i="0" u="none" strike="noStrike" kern="0" cap="none" spc="0" normalizeH="0" noProof="0" dirty="0" smtClean="0">
                <a:ln>
                  <a:noFill/>
                </a:ln>
                <a:solidFill>
                  <a:srgbClr val="000000"/>
                </a:solidFill>
                <a:effectLst/>
                <a:uLnTx/>
                <a:uFillTx/>
                <a:latin typeface="Arial" pitchFamily="34" charset="0"/>
                <a:cs typeface="Arial" pitchFamily="34" charset="0"/>
              </a:rPr>
              <a:t> الطفلة بصعقه كهربائية بقوة 400 واط , مما ادى الى طيرانها لمسافة 2 متر للخلف.</a:t>
            </a:r>
          </a:p>
          <a:p>
            <a:pPr lvl="0" eaLnBrk="1" fontAlgn="base" hangingPunct="1">
              <a:spcBef>
                <a:spcPct val="0"/>
              </a:spcBef>
              <a:spcAft>
                <a:spcPct val="0"/>
              </a:spcAft>
              <a:buNone/>
              <a:defRPr/>
            </a:pPr>
            <a:r>
              <a:rPr kumimoji="0" lang="ar-SA" altLang="en-US" sz="2000" b="0" i="0" u="none" strike="noStrike" kern="0" cap="none" spc="0" normalizeH="0" noProof="0" dirty="0" smtClean="0">
                <a:ln>
                  <a:noFill/>
                </a:ln>
                <a:solidFill>
                  <a:srgbClr val="000000"/>
                </a:solidFill>
                <a:effectLst/>
                <a:uLnTx/>
                <a:uFillTx/>
                <a:latin typeface="Arial" pitchFamily="34" charset="0"/>
                <a:cs typeface="Arial" pitchFamily="34" charset="0"/>
              </a:rPr>
              <a:t> </a:t>
            </a:r>
            <a:r>
              <a:rPr lang="ar-SA" altLang="en-US" sz="2000" kern="0" dirty="0" smtClean="0">
                <a:solidFill>
                  <a:srgbClr val="000000"/>
                </a:solidFill>
              </a:rPr>
              <a:t>تمي تلقي العلاج في مشفى </a:t>
            </a:r>
            <a:r>
              <a:rPr lang="ar-SA" altLang="en-US" sz="2000" kern="0" dirty="0" err="1" smtClean="0">
                <a:solidFill>
                  <a:srgbClr val="000000"/>
                </a:solidFill>
              </a:rPr>
              <a:t>يوسفيتل</a:t>
            </a:r>
            <a:r>
              <a:rPr lang="ar-SA" altLang="en-US" sz="2000" kern="0" dirty="0" smtClean="0">
                <a:solidFill>
                  <a:srgbClr val="000000"/>
                </a:solidFill>
              </a:rPr>
              <a:t> , وتخطط الخطر. لكن الوالد </a:t>
            </a:r>
            <a:r>
              <a:rPr lang="ar-SA" altLang="en-US" sz="2000" kern="0" dirty="0" err="1" smtClean="0">
                <a:solidFill>
                  <a:srgbClr val="000000"/>
                </a:solidFill>
              </a:rPr>
              <a:t>حايم</a:t>
            </a:r>
            <a:r>
              <a:rPr lang="ar-SA" altLang="en-US" sz="2000" kern="0" dirty="0" smtClean="0">
                <a:solidFill>
                  <a:srgbClr val="000000"/>
                </a:solidFill>
              </a:rPr>
              <a:t> </a:t>
            </a:r>
            <a:r>
              <a:rPr lang="ar-SA" altLang="en-US" sz="2000" kern="0" dirty="0" err="1" smtClean="0">
                <a:solidFill>
                  <a:srgbClr val="000000"/>
                </a:solidFill>
              </a:rPr>
              <a:t>مزراحي</a:t>
            </a:r>
            <a:r>
              <a:rPr lang="ar-SA" altLang="en-US" sz="2000" kern="0" dirty="0" smtClean="0">
                <a:solidFill>
                  <a:srgbClr val="000000"/>
                </a:solidFill>
              </a:rPr>
              <a:t> لم ينسى الموقف ولم يستطع ان يتخطاه, قام برفع دعوة </a:t>
            </a:r>
            <a:r>
              <a:rPr lang="ar-SA" altLang="en-US" sz="2000" kern="0" dirty="0" err="1" smtClean="0">
                <a:solidFill>
                  <a:srgbClr val="000000"/>
                </a:solidFill>
              </a:rPr>
              <a:t>قضائيه</a:t>
            </a:r>
            <a:r>
              <a:rPr lang="ar-SA" altLang="en-US" sz="2000" kern="0" dirty="0" smtClean="0">
                <a:solidFill>
                  <a:srgbClr val="000000"/>
                </a:solidFill>
              </a:rPr>
              <a:t> لدى </a:t>
            </a:r>
            <a:r>
              <a:rPr lang="ar-SA" altLang="en-US" sz="2000" kern="0" dirty="0" err="1" smtClean="0">
                <a:solidFill>
                  <a:srgbClr val="000000"/>
                </a:solidFill>
              </a:rPr>
              <a:t>الشرطه,واعلن</a:t>
            </a:r>
            <a:r>
              <a:rPr lang="ar-SA" altLang="en-US" sz="2000" kern="0" dirty="0" smtClean="0">
                <a:solidFill>
                  <a:srgbClr val="000000"/>
                </a:solidFill>
              </a:rPr>
              <a:t> بها عن </a:t>
            </a:r>
            <a:r>
              <a:rPr lang="ar-SA" altLang="en-US" sz="2000" kern="0" dirty="0" err="1" smtClean="0">
                <a:solidFill>
                  <a:srgbClr val="000000"/>
                </a:solidFill>
              </a:rPr>
              <a:t>الأهمال</a:t>
            </a:r>
            <a:r>
              <a:rPr lang="ar-SA" altLang="en-US" sz="2000" kern="0" dirty="0" smtClean="0">
                <a:solidFill>
                  <a:srgbClr val="000000"/>
                </a:solidFill>
              </a:rPr>
              <a:t> وعدم </a:t>
            </a:r>
            <a:r>
              <a:rPr lang="ar-SA" altLang="en-US" sz="2000" kern="0" dirty="0" err="1" smtClean="0">
                <a:solidFill>
                  <a:srgbClr val="000000"/>
                </a:solidFill>
              </a:rPr>
              <a:t>الأهميه</a:t>
            </a:r>
            <a:r>
              <a:rPr lang="ar-SA" altLang="en-US" sz="2000" kern="0" dirty="0" smtClean="0">
                <a:solidFill>
                  <a:srgbClr val="000000"/>
                </a:solidFill>
              </a:rPr>
              <a:t> , ,ادعى بقوله:</a:t>
            </a:r>
            <a:r>
              <a:rPr lang="he-IL" altLang="en-US" sz="2000" kern="0" dirty="0" smtClean="0">
                <a:solidFill>
                  <a:srgbClr val="000000"/>
                </a:solidFill>
              </a:rPr>
              <a:t> "</a:t>
            </a:r>
            <a:r>
              <a:rPr lang="ar-SA" altLang="en-US" sz="2000" kern="0" dirty="0" smtClean="0">
                <a:solidFill>
                  <a:srgbClr val="000000"/>
                </a:solidFill>
              </a:rPr>
              <a:t>لدينا هنا خزائن </a:t>
            </a:r>
            <a:r>
              <a:rPr lang="ar-SA" altLang="en-US" sz="2000" kern="0" dirty="0" err="1" smtClean="0">
                <a:solidFill>
                  <a:srgbClr val="000000"/>
                </a:solidFill>
              </a:rPr>
              <a:t>كهربائيه</a:t>
            </a:r>
            <a:r>
              <a:rPr lang="ar-SA" altLang="en-US" sz="2000" kern="0" dirty="0" smtClean="0">
                <a:solidFill>
                  <a:srgbClr val="000000"/>
                </a:solidFill>
              </a:rPr>
              <a:t> مكشوفه واسلاك عارية تحت الأرجل والموضوع لا يهم أحد</a:t>
            </a:r>
            <a:r>
              <a:rPr lang="he-IL" altLang="en-US" sz="2000" kern="0" dirty="0" smtClean="0">
                <a:solidFill>
                  <a:srgbClr val="000000"/>
                </a:solidFill>
              </a:rPr>
              <a:t>".</a:t>
            </a:r>
          </a:p>
          <a:p>
            <a:pPr lvl="0" eaLnBrk="1" fontAlgn="base" hangingPunct="1">
              <a:spcBef>
                <a:spcPct val="0"/>
              </a:spcBef>
              <a:spcAft>
                <a:spcPct val="0"/>
              </a:spcAft>
              <a:buNone/>
              <a:defRPr/>
            </a:pPr>
            <a:r>
              <a:rPr kumimoji="0" lang="ar-SA" altLang="en-US" sz="2000" b="0" i="0" u="none" strike="noStrike" kern="0" cap="none" spc="0" normalizeH="0" baseline="0" noProof="0" dirty="0" err="1" smtClean="0">
                <a:ln>
                  <a:noFill/>
                </a:ln>
                <a:solidFill>
                  <a:srgbClr val="000000"/>
                </a:solidFill>
                <a:effectLst/>
                <a:uLnTx/>
                <a:uFillTx/>
                <a:latin typeface="Arial" pitchFamily="34" charset="0"/>
                <a:cs typeface="Arial" pitchFamily="34" charset="0"/>
              </a:rPr>
              <a:t>الأجابه</a:t>
            </a:r>
            <a:r>
              <a:rPr kumimoji="0" lang="ar-SA" altLang="en-US" sz="2000" b="0" i="0" u="none" strike="noStrike" kern="0" cap="none" spc="0" normalizeH="0" noProof="0" dirty="0" smtClean="0">
                <a:ln>
                  <a:noFill/>
                </a:ln>
                <a:solidFill>
                  <a:srgbClr val="000000"/>
                </a:solidFill>
                <a:effectLst/>
                <a:uLnTx/>
                <a:uFillTx/>
                <a:latin typeface="Arial" pitchFamily="34" charset="0"/>
                <a:cs typeface="Arial" pitchFamily="34" charset="0"/>
              </a:rPr>
              <a:t> لشركه الكهرباء كانت:</a:t>
            </a:r>
            <a:r>
              <a:rPr kumimoji="0" lang="he-IL" altLang="en-US" sz="2000" b="0" i="0" u="none" strike="noStrike" kern="0" cap="none" spc="0" normalizeH="0" noProof="0" dirty="0" smtClean="0">
                <a:ln>
                  <a:noFill/>
                </a:ln>
                <a:solidFill>
                  <a:srgbClr val="000000"/>
                </a:solidFill>
                <a:effectLst/>
                <a:uLnTx/>
                <a:uFillTx/>
                <a:latin typeface="Arial" pitchFamily="34" charset="0"/>
                <a:cs typeface="Arial" pitchFamily="34" charset="0"/>
              </a:rPr>
              <a:t>" </a:t>
            </a:r>
            <a:r>
              <a:rPr lang="ar-SA" altLang="en-US" sz="2000" kern="0" dirty="0" smtClean="0">
                <a:solidFill>
                  <a:srgbClr val="000000"/>
                </a:solidFill>
              </a:rPr>
              <a:t>من مسؤوليه بلدية </a:t>
            </a:r>
            <a:r>
              <a:rPr lang="ar-SA" altLang="en-US" sz="2000" kern="0" dirty="0" err="1" smtClean="0">
                <a:solidFill>
                  <a:srgbClr val="000000"/>
                </a:solidFill>
              </a:rPr>
              <a:t>المنطقه</a:t>
            </a:r>
            <a:r>
              <a:rPr lang="ar-SA" altLang="en-US" sz="2000" kern="0" dirty="0" smtClean="0">
                <a:solidFill>
                  <a:srgbClr val="000000"/>
                </a:solidFill>
              </a:rPr>
              <a:t> ان تقوم </a:t>
            </a:r>
            <a:r>
              <a:rPr lang="ar-SA" altLang="en-US" sz="2000" kern="0" dirty="0" err="1" smtClean="0">
                <a:solidFill>
                  <a:srgbClr val="000000"/>
                </a:solidFill>
              </a:rPr>
              <a:t>باصلاحها</a:t>
            </a:r>
            <a:r>
              <a:rPr lang="he-IL" altLang="en-US" sz="2000" kern="0" dirty="0" smtClean="0">
                <a:solidFill>
                  <a:srgbClr val="000000"/>
                </a:solidFill>
              </a:rPr>
              <a:t>".</a:t>
            </a:r>
          </a:p>
          <a:p>
            <a:pPr lvl="0" eaLnBrk="1" fontAlgn="base" hangingPunct="1">
              <a:spcBef>
                <a:spcPct val="0"/>
              </a:spcBef>
              <a:spcAft>
                <a:spcPct val="0"/>
              </a:spcAft>
              <a:buNone/>
              <a:defRPr/>
            </a:pPr>
            <a:r>
              <a:rPr lang="ar-SA" altLang="en-US" sz="2000" kern="0" dirty="0" smtClean="0">
                <a:solidFill>
                  <a:srgbClr val="000000"/>
                </a:solidFill>
              </a:rPr>
              <a:t>المتحدث باسم </a:t>
            </a:r>
            <a:r>
              <a:rPr lang="ar-SA" altLang="en-US" sz="2000" kern="0" dirty="0" err="1" smtClean="0">
                <a:solidFill>
                  <a:srgbClr val="000000"/>
                </a:solidFill>
              </a:rPr>
              <a:t>البلديه</a:t>
            </a:r>
            <a:r>
              <a:rPr lang="ar-SA" altLang="en-US" sz="2000" kern="0" dirty="0" smtClean="0">
                <a:solidFill>
                  <a:srgbClr val="000000"/>
                </a:solidFill>
              </a:rPr>
              <a:t>:</a:t>
            </a:r>
            <a:r>
              <a:rPr lang="he-IL" altLang="en-US" sz="2000" kern="0" dirty="0" smtClean="0">
                <a:solidFill>
                  <a:srgbClr val="000000"/>
                </a:solidFill>
              </a:rPr>
              <a:t>"</a:t>
            </a:r>
            <a:r>
              <a:rPr lang="ar-SA" altLang="en-US" sz="2000" kern="0" dirty="0" smtClean="0">
                <a:solidFill>
                  <a:srgbClr val="000000"/>
                </a:solidFill>
              </a:rPr>
              <a:t>على الرغم من ان المأوى المحلي هو من مسؤولية السكان ولكان سنعالج الموضوع</a:t>
            </a:r>
            <a:r>
              <a:rPr lang="he-IL" altLang="en-US" sz="2000" kern="0" dirty="0" smtClean="0">
                <a:solidFill>
                  <a:srgbClr val="000000"/>
                </a:solidFill>
              </a:rPr>
              <a:t>".</a:t>
            </a:r>
            <a:r>
              <a:rPr kumimoji="0" lang="he-IL" altLang="en-US" sz="2000" b="0" i="0" u="none" strike="noStrike" kern="0" cap="none" spc="0" normalizeH="0" baseline="0" noProof="0" dirty="0" smtClean="0">
                <a:ln>
                  <a:noFill/>
                </a:ln>
                <a:solidFill>
                  <a:srgbClr val="000000"/>
                </a:solidFill>
                <a:effectLst/>
                <a:uLnTx/>
                <a:uFillTx/>
                <a:latin typeface="Arial" pitchFamily="34" charset="0"/>
                <a:cs typeface="Arial" pitchFamily="34" charset="0"/>
              </a:rPr>
              <a:t/>
            </a:r>
            <a:br>
              <a:rPr kumimoji="0" lang="he-IL" altLang="en-US" sz="2000" b="0" i="0" u="none" strike="noStrike" kern="0" cap="none" spc="0" normalizeH="0" baseline="0" noProof="0" dirty="0" smtClean="0">
                <a:ln>
                  <a:noFill/>
                </a:ln>
                <a:solidFill>
                  <a:srgbClr val="000000"/>
                </a:solidFill>
                <a:effectLst/>
                <a:uLnTx/>
                <a:uFillTx/>
                <a:latin typeface="Arial" pitchFamily="34" charset="0"/>
                <a:cs typeface="Arial" pitchFamily="34" charset="0"/>
              </a:rPr>
            </a:br>
            <a:endParaRPr kumimoji="0" lang="he-IL" altLang="en-US" sz="2000" b="0" i="0" u="none" strike="noStrike" kern="0" cap="none" spc="0" normalizeH="0" baseline="0" noProof="0" dirty="0" smtClean="0">
              <a:ln>
                <a:noFill/>
              </a:ln>
              <a:solidFill>
                <a:srgbClr val="000000"/>
              </a:solidFill>
              <a:effectLst/>
              <a:uLnTx/>
              <a:uFillTx/>
              <a:latin typeface="Arial" pitchFamily="34" charset="0"/>
              <a:cs typeface="Arial" pitchFamily="34" charset="0"/>
            </a:endParaRPr>
          </a:p>
          <a:p>
            <a:pPr lvl="0" eaLnBrk="1" fontAlgn="base" hangingPunct="1">
              <a:spcBef>
                <a:spcPct val="0"/>
              </a:spcBef>
              <a:spcAft>
                <a:spcPct val="0"/>
              </a:spcAft>
              <a:buNone/>
            </a:pPr>
            <a:r>
              <a:rPr lang="he-IL" altLang="en-US" sz="1500" kern="0" dirty="0">
                <a:solidFill>
                  <a:srgbClr val="000000"/>
                </a:solidFill>
              </a:rPr>
              <a:t>מתוך גיליון "ערב ערב באילת": 2468, 21/10/2010 </a:t>
            </a:r>
            <a:endParaRPr kumimoji="0" lang="he-IL" altLang="en-US" sz="1500" b="0" i="0" u="none" strike="noStrike" kern="0" cap="none" spc="0" normalizeH="0" baseline="0" noProof="0" dirty="0" smtClean="0">
              <a:ln>
                <a:noFill/>
              </a:ln>
              <a:solidFill>
                <a:srgbClr val="000000"/>
              </a:solidFill>
              <a:effectLst/>
              <a:uLnTx/>
              <a:uFillTx/>
            </a:endParaRPr>
          </a:p>
        </p:txBody>
      </p:sp>
      <p:sp>
        <p:nvSpPr>
          <p:cNvPr id="2" name="TextBox 1"/>
          <p:cNvSpPr txBox="1"/>
          <p:nvPr/>
        </p:nvSpPr>
        <p:spPr>
          <a:xfrm>
            <a:off x="3995936" y="-20538"/>
            <a:ext cx="1080120" cy="553998"/>
          </a:xfrm>
          <a:prstGeom prst="rect">
            <a:avLst/>
          </a:prstGeom>
          <a:noFill/>
        </p:spPr>
        <p:txBody>
          <a:bodyPr wrap="square" rtlCol="0">
            <a:spAutoFit/>
          </a:bodyPr>
          <a:lstStyle/>
          <a:p>
            <a:pPr algn="ctr"/>
            <a:r>
              <a:rPr lang="he-IL" sz="3000" b="1" dirty="0" smtClean="0"/>
              <a:t>-3-</a:t>
            </a:r>
            <a:endParaRPr lang="en-US" sz="3000" b="1" dirty="0"/>
          </a:p>
        </p:txBody>
      </p:sp>
    </p:spTree>
    <p:extLst>
      <p:ext uri="{BB962C8B-B14F-4D97-AF65-F5344CB8AC3E}">
        <p14:creationId xmlns:p14="http://schemas.microsoft.com/office/powerpoint/2010/main" xmlns="" val="2299648056"/>
      </p:ext>
    </p:extLst>
  </p:cSld>
  <p:clrMapOvr>
    <a:masterClrMapping/>
  </p:clrMapOvr>
  <p:timing>
    <p:tnLst>
      <p:par>
        <p:cTn id="1" dur="indefinite" restart="never" nodeType="tmRoot"/>
      </p:par>
    </p:tnLst>
  </p:timing>
</p:sld>
</file>

<file path=ppt/theme/theme1.xml><?xml version="1.0" encoding="utf-8"?>
<a:theme xmlns:a="http://schemas.openxmlformats.org/drawingml/2006/main" name="נתיב נאור">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נתיב נאור</Template>
  <TotalTime>792</TotalTime>
  <Words>1777</Words>
  <Application>Microsoft Office PowerPoint</Application>
  <PresentationFormat>On-screen Show (16:9)</PresentationFormat>
  <Paragraphs>141</Paragraphs>
  <Slides>17</Slides>
  <Notes>14</Notes>
  <HiddenSlides>0</HiddenSlides>
  <MMClips>0</MMClips>
  <ScaleCrop>false</ScaleCrop>
  <HeadingPairs>
    <vt:vector size="6" baseType="variant">
      <vt:variant>
        <vt:lpstr>Theme</vt:lpstr>
      </vt:variant>
      <vt:variant>
        <vt:i4>1</vt:i4>
      </vt:variant>
      <vt:variant>
        <vt:lpstr>Slide Titles</vt:lpstr>
      </vt:variant>
      <vt:variant>
        <vt:i4>17</vt:i4>
      </vt:variant>
      <vt:variant>
        <vt:lpstr>Custom Shows</vt:lpstr>
      </vt:variant>
      <vt:variant>
        <vt:i4>1</vt:i4>
      </vt:variant>
    </vt:vector>
  </HeadingPairs>
  <TitlesOfParts>
    <vt:vector size="19" baseType="lpstr">
      <vt:lpstr>נתיב נאור</vt:lpstr>
      <vt:lpstr>Slide 1</vt:lpstr>
      <vt:lpstr>ماذا سنتعلم في اللقاء?</vt:lpstr>
      <vt:lpstr>Slide 3</vt:lpstr>
      <vt:lpstr>Slide 4</vt:lpstr>
      <vt:lpstr>Slide 5</vt:lpstr>
      <vt:lpstr>العمل الجماعي</vt:lpstr>
      <vt:lpstr>Slide 7</vt:lpstr>
      <vt:lpstr>Slide 8</vt:lpstr>
      <vt:lpstr>Slide 9</vt:lpstr>
      <vt:lpstr>Slide 10</vt:lpstr>
      <vt:lpstr>Slide 11</vt:lpstr>
      <vt:lpstr>Slide 12</vt:lpstr>
      <vt:lpstr> ألوني هبشن: صبي لديه 12 سنه, قفز على منشأة الضغط العالي وصعقك بالكهرباء، حالته: معتدل إلى خطيرة. صبي في الثانية عشر من عمره قفز على المنشأة وهو عباره عن مزود كهربائي عالي الضغط, فريق مادا من منطقه الأردن, والذي أوفد الى مكان الحادث المتواجد في موشاف الوني هبشان في هضبة الجولان, تم تحويله الى مستشفى شيفا بتل هشومير, الصبي أصيب بحروق بالغة في يديه والكسور. وبدأت الشرطة تحقيقا في الحادث.   تم الأعلان:  18.04.15</vt:lpstr>
      <vt:lpstr>Slide 14</vt:lpstr>
      <vt:lpstr>ماذا يمكننا ان نفعل لمنع الحوادث؟</vt:lpstr>
      <vt:lpstr>Slide 16</vt:lpstr>
      <vt:lpstr>Slide 17</vt:lpstr>
      <vt:lpstr>Custom Show 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mort</dc:creator>
  <cp:lastModifiedBy>user</cp:lastModifiedBy>
  <cp:revision>80</cp:revision>
  <dcterms:created xsi:type="dcterms:W3CDTF">2015-07-07T11:46:05Z</dcterms:created>
  <dcterms:modified xsi:type="dcterms:W3CDTF">2016-07-14T06:02:43Z</dcterms:modified>
</cp:coreProperties>
</file>