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p:sldMasterIdLst>
    <p:sldMasterId id="2147483648" r:id="rId1"/>
  </p:sldMasterIdLst>
  <p:notesMasterIdLst>
    <p:notesMasterId r:id="rId17"/>
  </p:notesMasterIdLst>
  <p:sldIdLst>
    <p:sldId id="256" r:id="rId2"/>
    <p:sldId id="257" r:id="rId3"/>
    <p:sldId id="261" r:id="rId4"/>
    <p:sldId id="259" r:id="rId5"/>
    <p:sldId id="260" r:id="rId6"/>
    <p:sldId id="262" r:id="rId7"/>
    <p:sldId id="263" r:id="rId8"/>
    <p:sldId id="270" r:id="rId9"/>
    <p:sldId id="264" r:id="rId10"/>
    <p:sldId id="265" r:id="rId11"/>
    <p:sldId id="266" r:id="rId12"/>
    <p:sldId id="267" r:id="rId13"/>
    <p:sldId id="271" r:id="rId14"/>
    <p:sldId id="272" r:id="rId15"/>
    <p:sldId id="273" r:id="rId16"/>
  </p:sldIdLst>
  <p:sldSz cx="9144000" cy="5143500" type="screen16x9"/>
  <p:notesSz cx="6858000" cy="9144000"/>
  <p:custShowLst>
    <p:custShow name="Custom Show 1" id="0">
      <p:sldLst>
        <p:sld r:id="rId2"/>
        <p:sld r:id="rId3"/>
        <p:sld r:id="rId4"/>
        <p:sld r:id="rId5"/>
        <p:sld r:id="rId6"/>
        <p:sld r:id="rId7"/>
        <p:sld r:id="rId8"/>
        <p:sld r:id="rId9"/>
      </p:sldLst>
    </p:custShow>
  </p:custShowLst>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72598"/>
    <a:srgbClr val="003399"/>
    <a:srgbClr val="FFCC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80" d="100"/>
          <a:sy n="80" d="100"/>
        </p:scale>
        <p:origin x="-1086" y="162"/>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95B020-67D7-4AE0-B668-011CB2788860}" type="datetimeFigureOut">
              <a:rPr lang="en-US" smtClean="0"/>
              <a:pPr/>
              <a:t>7/20/2016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0C0F6F-2657-43B6-8A6E-D521F12951C9}" type="slidenum">
              <a:rPr lang="en-US" smtClean="0"/>
              <a:pPr/>
              <a:t>‹#›</a:t>
            </a:fld>
            <a:endParaRPr lang="en-US"/>
          </a:p>
        </p:txBody>
      </p:sp>
    </p:spTree>
    <p:extLst>
      <p:ext uri="{BB962C8B-B14F-4D97-AF65-F5344CB8AC3E}">
        <p14:creationId xmlns:p14="http://schemas.microsoft.com/office/powerpoint/2010/main" xmlns="" val="1642362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he-IL" dirty="0" smtClean="0"/>
              <a:t>מטרות:</a:t>
            </a:r>
          </a:p>
          <a:p>
            <a:pPr algn="r" rtl="1"/>
            <a:r>
              <a:rPr lang="he-IL" dirty="0" smtClean="0"/>
              <a:t>•לעורר מודעות בקרב התלמידים לסכנות הטמונות בחשמל</a:t>
            </a:r>
          </a:p>
          <a:p>
            <a:pPr algn="r" rtl="1"/>
            <a:r>
              <a:rPr lang="he-IL" dirty="0" smtClean="0"/>
              <a:t>•לברר מהן דרכי ההתנהגות הבטוחות במגענו עם חשמל</a:t>
            </a:r>
          </a:p>
          <a:p>
            <a:pPr algn="r" rtl="1"/>
            <a:r>
              <a:rPr lang="he-IL" dirty="0" smtClean="0"/>
              <a:t>•לעודד את התלמידים להגדיר דרכי פעולה ומניעה בעת השימוש בחשמל</a:t>
            </a:r>
          </a:p>
          <a:p>
            <a:pPr algn="r" rtl="1"/>
            <a:r>
              <a:rPr lang="he-IL" dirty="0" smtClean="0"/>
              <a:t>•להכיר את הגורמים האחראים על הטיפול במפגעים בחשמל</a:t>
            </a:r>
          </a:p>
          <a:p>
            <a:pPr algn="r" rtl="1"/>
            <a:endParaRPr lang="en-US" dirty="0"/>
          </a:p>
        </p:txBody>
      </p:sp>
      <p:sp>
        <p:nvSpPr>
          <p:cNvPr id="4" name="Slide Number Placeholder 3"/>
          <p:cNvSpPr>
            <a:spLocks noGrp="1"/>
          </p:cNvSpPr>
          <p:nvPr>
            <p:ph type="sldNum" sz="quarter" idx="10"/>
          </p:nvPr>
        </p:nvSpPr>
        <p:spPr/>
        <p:txBody>
          <a:bodyPr/>
          <a:lstStyle/>
          <a:p>
            <a:fld id="{CC0C0F6F-2657-43B6-8A6E-D521F12951C9}" type="slidenum">
              <a:rPr lang="en-US" smtClean="0"/>
              <a:pPr/>
              <a:t>2</a:t>
            </a:fld>
            <a:endParaRPr lang="en-US"/>
          </a:p>
        </p:txBody>
      </p:sp>
    </p:spTree>
    <p:extLst>
      <p:ext uri="{BB962C8B-B14F-4D97-AF65-F5344CB8AC3E}">
        <p14:creationId xmlns:p14="http://schemas.microsoft.com/office/powerpoint/2010/main" xmlns="" val="237429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he-IL" dirty="0" smtClean="0"/>
              <a:t>הסבר למהלך</a:t>
            </a:r>
            <a:r>
              <a:rPr lang="he-IL" baseline="0" dirty="0" smtClean="0"/>
              <a:t> הפעילות בקישור לשימוש המורה** (לשקופית האחרונה)</a:t>
            </a:r>
          </a:p>
        </p:txBody>
      </p:sp>
      <p:sp>
        <p:nvSpPr>
          <p:cNvPr id="4" name="Slide Number Placeholder 3"/>
          <p:cNvSpPr>
            <a:spLocks noGrp="1"/>
          </p:cNvSpPr>
          <p:nvPr>
            <p:ph type="sldNum" sz="quarter" idx="10"/>
          </p:nvPr>
        </p:nvSpPr>
        <p:spPr/>
        <p:txBody>
          <a:bodyPr/>
          <a:lstStyle/>
          <a:p>
            <a:fld id="{CC0C0F6F-2657-43B6-8A6E-D521F12951C9}" type="slidenum">
              <a:rPr lang="en-US" smtClean="0"/>
              <a:pPr/>
              <a:t>5</a:t>
            </a:fld>
            <a:endParaRPr lang="en-US"/>
          </a:p>
        </p:txBody>
      </p:sp>
    </p:spTree>
    <p:extLst>
      <p:ext uri="{BB962C8B-B14F-4D97-AF65-F5344CB8AC3E}">
        <p14:creationId xmlns:p14="http://schemas.microsoft.com/office/powerpoint/2010/main" xmlns="" val="40612941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0C0F6F-2657-43B6-8A6E-D521F12951C9}" type="slidenum">
              <a:rPr lang="en-US" smtClean="0"/>
              <a:pPr/>
              <a:t>6</a:t>
            </a:fld>
            <a:endParaRPr lang="en-US"/>
          </a:p>
        </p:txBody>
      </p:sp>
    </p:spTree>
    <p:extLst>
      <p:ext uri="{BB962C8B-B14F-4D97-AF65-F5344CB8AC3E}">
        <p14:creationId xmlns:p14="http://schemas.microsoft.com/office/powerpoint/2010/main" xmlns="" val="773589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he-IL" dirty="0" smtClean="0"/>
              <a:t>לשימוש</a:t>
            </a:r>
            <a:r>
              <a:rPr lang="he-IL" baseline="0" dirty="0" smtClean="0"/>
              <a:t> המורה: (לאחר העבודה בקבוצות)</a:t>
            </a:r>
            <a:endParaRPr lang="he-IL" dirty="0" smtClean="0"/>
          </a:p>
          <a:p>
            <a:pPr algn="r" rtl="1"/>
            <a:r>
              <a:rPr lang="he-IL" dirty="0" smtClean="0"/>
              <a:t>•מי היה נוכח באירוע המתואר כמשתתף או כצופה מן הצד?</a:t>
            </a:r>
          </a:p>
          <a:p>
            <a:pPr algn="r" rtl="1"/>
            <a:r>
              <a:rPr lang="he-IL" dirty="0" smtClean="0"/>
              <a:t>•כיצד נהגו כל הנוכחים באירוע (רגשות, מחשבות והתנהגות), לפני האירוע ובמהלכו?</a:t>
            </a:r>
          </a:p>
          <a:p>
            <a:pPr algn="r" rtl="1"/>
            <a:r>
              <a:rPr lang="he-IL" dirty="0" smtClean="0"/>
              <a:t>•האם סוף הסיפור היה ידוע מראש? מדוע?</a:t>
            </a:r>
          </a:p>
          <a:p>
            <a:pPr algn="r" rtl="1"/>
            <a:r>
              <a:rPr lang="he-IL" dirty="0" smtClean="0"/>
              <a:t>•האם ניתן היה למנוע את המקרה? האם וכיצד ניתן למנוע הישנות של מקרים דומים?</a:t>
            </a:r>
          </a:p>
          <a:p>
            <a:pPr algn="r" rtl="1"/>
            <a:r>
              <a:rPr lang="he-IL" dirty="0" smtClean="0"/>
              <a:t>•האם ההצגות הקבוצתיות אכן העבירו מסרים של בטיחות? כיצד? ובאיזו מידה?</a:t>
            </a:r>
          </a:p>
          <a:p>
            <a:pPr algn="r" rtl="1"/>
            <a:endParaRPr lang="en-US" dirty="0"/>
          </a:p>
        </p:txBody>
      </p:sp>
      <p:sp>
        <p:nvSpPr>
          <p:cNvPr id="4" name="Slide Number Placeholder 3"/>
          <p:cNvSpPr>
            <a:spLocks noGrp="1"/>
          </p:cNvSpPr>
          <p:nvPr>
            <p:ph type="sldNum" sz="quarter" idx="10"/>
          </p:nvPr>
        </p:nvSpPr>
        <p:spPr/>
        <p:txBody>
          <a:bodyPr/>
          <a:lstStyle/>
          <a:p>
            <a:fld id="{CC0C0F6F-2657-43B6-8A6E-D521F12951C9}" type="slidenum">
              <a:rPr lang="en-US" smtClean="0"/>
              <a:pPr/>
              <a:t>7</a:t>
            </a:fld>
            <a:endParaRPr lang="en-US"/>
          </a:p>
        </p:txBody>
      </p:sp>
    </p:spTree>
    <p:extLst>
      <p:ext uri="{BB962C8B-B14F-4D97-AF65-F5344CB8AC3E}">
        <p14:creationId xmlns:p14="http://schemas.microsoft.com/office/powerpoint/2010/main" xmlns="" val="8118790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CC0C0F6F-2657-43B6-8A6E-D521F12951C9}"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כותרת ותוכן">
    <p:bg>
      <p:bgPr>
        <a:solidFill>
          <a:srgbClr val="92D050"/>
        </a:solidFill>
        <a:effectLst/>
      </p:bgPr>
    </p:bg>
    <p:spTree>
      <p:nvGrpSpPr>
        <p:cNvPr id="1" name=""/>
        <p:cNvGrpSpPr/>
        <p:nvPr/>
      </p:nvGrpSpPr>
      <p:grpSpPr>
        <a:xfrm>
          <a:off x="0" y="0"/>
          <a:ext cx="0" cy="0"/>
          <a:chOff x="0" y="0"/>
          <a:chExt cx="0" cy="0"/>
        </a:xfrm>
      </p:grpSpPr>
      <p:pic>
        <p:nvPicPr>
          <p:cNvPr id="7" name="תמונה 6" descr="תמונה1.png"/>
          <p:cNvPicPr>
            <a:picLocks noChangeAspect="1"/>
          </p:cNvPicPr>
          <p:nvPr userDrawn="1"/>
        </p:nvPicPr>
        <p:blipFill>
          <a:blip r:embed="rId2" cstate="print"/>
          <a:stretch>
            <a:fillRect/>
          </a:stretch>
        </p:blipFill>
        <p:spPr>
          <a:xfrm>
            <a:off x="-252536" y="-1172666"/>
            <a:ext cx="12132840" cy="7902027"/>
          </a:xfrm>
          <a:prstGeom prst="rect">
            <a:avLst/>
          </a:prstGeom>
        </p:spPr>
      </p:pic>
      <p:sp>
        <p:nvSpPr>
          <p:cNvPr id="8" name="TextBox 7"/>
          <p:cNvSpPr txBox="1"/>
          <p:nvPr userDrawn="1"/>
        </p:nvSpPr>
        <p:spPr>
          <a:xfrm>
            <a:off x="2555776" y="-236562"/>
            <a:ext cx="4392488" cy="400110"/>
          </a:xfrm>
          <a:prstGeom prst="rect">
            <a:avLst/>
          </a:prstGeom>
          <a:noFill/>
        </p:spPr>
        <p:txBody>
          <a:bodyPr wrap="square" rtlCol="1">
            <a:spAutoFit/>
          </a:bodyPr>
          <a:lstStyle/>
          <a:p>
            <a:pPr algn="ctr"/>
            <a:r>
              <a:rPr lang="he-IL" sz="2000" spc="300" dirty="0" smtClean="0">
                <a:latin typeface="Carmela" pitchFamily="2" charset="-79"/>
                <a:ea typeface="Carmela" pitchFamily="2" charset="-79"/>
                <a:cs typeface="Carmela" pitchFamily="2" charset="-79"/>
              </a:rPr>
              <a:t>שם הפרק</a:t>
            </a:r>
            <a:endParaRPr lang="he-IL" sz="1100" dirty="0">
              <a:latin typeface="Carmela" pitchFamily="2" charset="-79"/>
              <a:ea typeface="Carmela" pitchFamily="2" charset="-79"/>
              <a:cs typeface="Carmela" pitchFamily="2" charset="-79"/>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שקופית כותרת">
    <p:bg>
      <p:bgPr>
        <a:solidFill>
          <a:srgbClr val="92D050"/>
        </a:solidFill>
        <a:effectLst/>
      </p:bgPr>
    </p:bg>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1597819"/>
            <a:ext cx="7772400" cy="1102519"/>
          </a:xfrm>
          <a:prstGeom prst="rect">
            <a:avLst/>
          </a:prstGeo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5ADC8759-D6B5-41BB-B667-156341B6AD5C}" type="datetimeFigureOut">
              <a:rPr lang="he-IL" smtClean="0"/>
              <a:pPr/>
              <a:t>י"ד/תמוז/תשע"ו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3D0D06F-4947-4F69-9424-EA5CFB323A54}" type="slidenum">
              <a:rPr lang="he-IL" smtClean="0"/>
              <a:pPr/>
              <a:t>‹#›</a:t>
            </a:fld>
            <a:endParaRPr lang="he-IL"/>
          </a:p>
        </p:txBody>
      </p:sp>
      <p:pic>
        <p:nvPicPr>
          <p:cNvPr id="7" name="Picture 12" descr="http://img1.wikia.nocookie.net/__cb20130313102434/trainstation/images/6/6d/Electricy_Pylon_V1.png"/>
          <p:cNvPicPr>
            <a:picLocks noChangeAspect="1" noChangeArrowheads="1"/>
          </p:cNvPicPr>
          <p:nvPr userDrawn="1"/>
        </p:nvPicPr>
        <p:blipFill>
          <a:blip r:embed="rId2" cstate="print"/>
          <a:srcRect/>
          <a:stretch>
            <a:fillRect/>
          </a:stretch>
        </p:blipFill>
        <p:spPr bwMode="auto">
          <a:xfrm>
            <a:off x="8028384" y="123478"/>
            <a:ext cx="2412347" cy="699542"/>
          </a:xfrm>
          <a:prstGeom prst="rect">
            <a:avLst/>
          </a:prstGeom>
          <a:noFill/>
        </p:spPr>
      </p:pic>
      <p:pic>
        <p:nvPicPr>
          <p:cNvPr id="8" name="Picture 12" descr="http://img1.wikia.nocookie.net/__cb20130313102434/trainstation/images/6/6d/Electricy_Pylon_V1.png"/>
          <p:cNvPicPr>
            <a:picLocks noChangeAspect="1" noChangeArrowheads="1"/>
          </p:cNvPicPr>
          <p:nvPr userDrawn="1"/>
        </p:nvPicPr>
        <p:blipFill>
          <a:blip r:embed="rId2" cstate="print"/>
          <a:srcRect/>
          <a:stretch>
            <a:fillRect/>
          </a:stretch>
        </p:blipFill>
        <p:spPr bwMode="auto">
          <a:xfrm>
            <a:off x="467544" y="144016"/>
            <a:ext cx="2412347" cy="699542"/>
          </a:xfrm>
          <a:prstGeom prst="rect">
            <a:avLst/>
          </a:prstGeom>
          <a:noFill/>
        </p:spPr>
      </p:pic>
      <p:pic>
        <p:nvPicPr>
          <p:cNvPr id="9" name="Picture 12" descr="http://img1.wikia.nocookie.net/__cb20130313102434/trainstation/images/6/6d/Electricy_Pylon_V1.png"/>
          <p:cNvPicPr>
            <a:picLocks noChangeAspect="1" noChangeArrowheads="1"/>
          </p:cNvPicPr>
          <p:nvPr userDrawn="1"/>
        </p:nvPicPr>
        <p:blipFill>
          <a:blip r:embed="rId2" cstate="print"/>
          <a:srcRect/>
          <a:stretch>
            <a:fillRect/>
          </a:stretch>
        </p:blipFill>
        <p:spPr bwMode="auto">
          <a:xfrm>
            <a:off x="0" y="144016"/>
            <a:ext cx="2412347" cy="699542"/>
          </a:xfrm>
          <a:prstGeom prst="rect">
            <a:avLst/>
          </a:prstGeom>
          <a:noFill/>
        </p:spPr>
      </p:pic>
      <p:sp>
        <p:nvSpPr>
          <p:cNvPr id="10" name="מלבן מעוגל 9"/>
          <p:cNvSpPr/>
          <p:nvPr userDrawn="1"/>
        </p:nvSpPr>
        <p:spPr>
          <a:xfrm>
            <a:off x="-108520" y="0"/>
            <a:ext cx="9252520" cy="6120680"/>
          </a:xfrm>
          <a:prstGeom prst="roundRect">
            <a:avLst>
              <a:gd name="adj" fmla="val 33693"/>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 name="AutoShape 4" descr="http://fc02.deviantart.net/fs71/f/2013/255/4/c/utility_poles_by_regus_ttef-d6m16w5.png"/>
          <p:cNvSpPr>
            <a:spLocks noChangeAspect="1" noChangeArrowheads="1"/>
          </p:cNvSpPr>
          <p:nvPr userDrawn="1"/>
        </p:nvSpPr>
        <p:spPr bwMode="auto">
          <a:xfrm>
            <a:off x="8926513"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he-IL"/>
          </a:p>
        </p:txBody>
      </p:sp>
      <p:pic>
        <p:nvPicPr>
          <p:cNvPr id="12" name="Picture 6" descr="http://fc02.deviantart.net/fs71/f/2013/255/4/c/utility_poles_by_regus_ttef-d6m16w5.png"/>
          <p:cNvPicPr>
            <a:picLocks noChangeAspect="1" noChangeArrowheads="1"/>
          </p:cNvPicPr>
          <p:nvPr userDrawn="1"/>
        </p:nvPicPr>
        <p:blipFill>
          <a:blip r:embed="rId3" cstate="print"/>
          <a:srcRect/>
          <a:stretch>
            <a:fillRect/>
          </a:stretch>
        </p:blipFill>
        <p:spPr bwMode="auto">
          <a:xfrm>
            <a:off x="4716016" y="2355726"/>
            <a:ext cx="2798888" cy="1574375"/>
          </a:xfrm>
          <a:prstGeom prst="rect">
            <a:avLst/>
          </a:prstGeom>
          <a:noFill/>
        </p:spPr>
      </p:pic>
      <p:pic>
        <p:nvPicPr>
          <p:cNvPr id="13" name="Picture 6" descr="http://fc02.deviantart.net/fs71/f/2013/255/4/c/utility_poles_by_regus_ttef-d6m16w5.png"/>
          <p:cNvPicPr>
            <a:picLocks noChangeAspect="1" noChangeArrowheads="1"/>
          </p:cNvPicPr>
          <p:nvPr userDrawn="1"/>
        </p:nvPicPr>
        <p:blipFill>
          <a:blip r:embed="rId3" cstate="print"/>
          <a:srcRect/>
          <a:stretch>
            <a:fillRect/>
          </a:stretch>
        </p:blipFill>
        <p:spPr bwMode="auto">
          <a:xfrm flipH="1">
            <a:off x="1989136" y="2355726"/>
            <a:ext cx="2798888" cy="1574375"/>
          </a:xfrm>
          <a:prstGeom prst="rect">
            <a:avLst/>
          </a:prstGeom>
          <a:noFill/>
        </p:spPr>
      </p:pic>
      <p:sp>
        <p:nvSpPr>
          <p:cNvPr id="14" name="צורה חופשית 13"/>
          <p:cNvSpPr/>
          <p:nvPr userDrawn="1"/>
        </p:nvSpPr>
        <p:spPr>
          <a:xfrm>
            <a:off x="-108520" y="-1"/>
            <a:ext cx="9289032" cy="6244159"/>
          </a:xfrm>
          <a:custGeom>
            <a:avLst/>
            <a:gdLst>
              <a:gd name="connsiteX0" fmla="*/ 0 w 9289032"/>
              <a:gd name="connsiteY0" fmla="*/ 2013718 h 5976664"/>
              <a:gd name="connsiteX1" fmla="*/ 589806 w 9289032"/>
              <a:gd name="connsiteY1" fmla="*/ 589805 h 5976664"/>
              <a:gd name="connsiteX2" fmla="*/ 2013721 w 9289032"/>
              <a:gd name="connsiteY2" fmla="*/ 3 h 5976664"/>
              <a:gd name="connsiteX3" fmla="*/ 7275314 w 9289032"/>
              <a:gd name="connsiteY3" fmla="*/ 0 h 5976664"/>
              <a:gd name="connsiteX4" fmla="*/ 8699227 w 9289032"/>
              <a:gd name="connsiteY4" fmla="*/ 589806 h 5976664"/>
              <a:gd name="connsiteX5" fmla="*/ 9289029 w 9289032"/>
              <a:gd name="connsiteY5" fmla="*/ 2013721 h 5976664"/>
              <a:gd name="connsiteX6" fmla="*/ 9289032 w 9289032"/>
              <a:gd name="connsiteY6" fmla="*/ 3962946 h 5976664"/>
              <a:gd name="connsiteX7" fmla="*/ 8699227 w 9289032"/>
              <a:gd name="connsiteY7" fmla="*/ 5386860 h 5976664"/>
              <a:gd name="connsiteX8" fmla="*/ 7275313 w 9289032"/>
              <a:gd name="connsiteY8" fmla="*/ 5976664 h 5976664"/>
              <a:gd name="connsiteX9" fmla="*/ 2013718 w 9289032"/>
              <a:gd name="connsiteY9" fmla="*/ 5976664 h 5976664"/>
              <a:gd name="connsiteX10" fmla="*/ 589804 w 9289032"/>
              <a:gd name="connsiteY10" fmla="*/ 5386858 h 5976664"/>
              <a:gd name="connsiteX11" fmla="*/ 1 w 9289032"/>
              <a:gd name="connsiteY11" fmla="*/ 3962943 h 5976664"/>
              <a:gd name="connsiteX12" fmla="*/ 0 w 9289032"/>
              <a:gd name="connsiteY12" fmla="*/ 2013718 h 5976664"/>
              <a:gd name="connsiteX0" fmla="*/ 0 w 9289032"/>
              <a:gd name="connsiteY0" fmla="*/ 2209204 h 6172150"/>
              <a:gd name="connsiteX1" fmla="*/ 589806 w 9289032"/>
              <a:gd name="connsiteY1" fmla="*/ 785291 h 6172150"/>
              <a:gd name="connsiteX2" fmla="*/ 2013721 w 9289032"/>
              <a:gd name="connsiteY2" fmla="*/ 195489 h 6172150"/>
              <a:gd name="connsiteX3" fmla="*/ 7200800 w 9289032"/>
              <a:gd name="connsiteY3" fmla="*/ 0 h 6172150"/>
              <a:gd name="connsiteX4" fmla="*/ 8699227 w 9289032"/>
              <a:gd name="connsiteY4" fmla="*/ 785292 h 6172150"/>
              <a:gd name="connsiteX5" fmla="*/ 9289029 w 9289032"/>
              <a:gd name="connsiteY5" fmla="*/ 2209207 h 6172150"/>
              <a:gd name="connsiteX6" fmla="*/ 9289032 w 9289032"/>
              <a:gd name="connsiteY6" fmla="*/ 4158432 h 6172150"/>
              <a:gd name="connsiteX7" fmla="*/ 8699227 w 9289032"/>
              <a:gd name="connsiteY7" fmla="*/ 5582346 h 6172150"/>
              <a:gd name="connsiteX8" fmla="*/ 7275313 w 9289032"/>
              <a:gd name="connsiteY8" fmla="*/ 6172150 h 6172150"/>
              <a:gd name="connsiteX9" fmla="*/ 2013718 w 9289032"/>
              <a:gd name="connsiteY9" fmla="*/ 6172150 h 6172150"/>
              <a:gd name="connsiteX10" fmla="*/ 589804 w 9289032"/>
              <a:gd name="connsiteY10" fmla="*/ 5582344 h 6172150"/>
              <a:gd name="connsiteX11" fmla="*/ 1 w 9289032"/>
              <a:gd name="connsiteY11" fmla="*/ 4158429 h 6172150"/>
              <a:gd name="connsiteX12" fmla="*/ 0 w 9289032"/>
              <a:gd name="connsiteY12" fmla="*/ 2209204 h 6172150"/>
              <a:gd name="connsiteX0" fmla="*/ 0 w 9289032"/>
              <a:gd name="connsiteY0" fmla="*/ 2209205 h 6172151"/>
              <a:gd name="connsiteX1" fmla="*/ 589806 w 9289032"/>
              <a:gd name="connsiteY1" fmla="*/ 785292 h 6172151"/>
              <a:gd name="connsiteX2" fmla="*/ 2520280 w 9289032"/>
              <a:gd name="connsiteY2" fmla="*/ 1 h 6172151"/>
              <a:gd name="connsiteX3" fmla="*/ 7200800 w 9289032"/>
              <a:gd name="connsiteY3" fmla="*/ 1 h 6172151"/>
              <a:gd name="connsiteX4" fmla="*/ 8699227 w 9289032"/>
              <a:gd name="connsiteY4" fmla="*/ 785293 h 6172151"/>
              <a:gd name="connsiteX5" fmla="*/ 9289029 w 9289032"/>
              <a:gd name="connsiteY5" fmla="*/ 2209208 h 6172151"/>
              <a:gd name="connsiteX6" fmla="*/ 9289032 w 9289032"/>
              <a:gd name="connsiteY6" fmla="*/ 4158433 h 6172151"/>
              <a:gd name="connsiteX7" fmla="*/ 8699227 w 9289032"/>
              <a:gd name="connsiteY7" fmla="*/ 5582347 h 6172151"/>
              <a:gd name="connsiteX8" fmla="*/ 7275313 w 9289032"/>
              <a:gd name="connsiteY8" fmla="*/ 6172151 h 6172151"/>
              <a:gd name="connsiteX9" fmla="*/ 2013718 w 9289032"/>
              <a:gd name="connsiteY9" fmla="*/ 6172151 h 6172151"/>
              <a:gd name="connsiteX10" fmla="*/ 589804 w 9289032"/>
              <a:gd name="connsiteY10" fmla="*/ 5582345 h 6172151"/>
              <a:gd name="connsiteX11" fmla="*/ 1 w 9289032"/>
              <a:gd name="connsiteY11" fmla="*/ 4158430 h 6172151"/>
              <a:gd name="connsiteX12" fmla="*/ 0 w 9289032"/>
              <a:gd name="connsiteY12" fmla="*/ 2209205 h 6172151"/>
              <a:gd name="connsiteX0" fmla="*/ 0 w 9289032"/>
              <a:gd name="connsiteY0" fmla="*/ 2209205 h 6172151"/>
              <a:gd name="connsiteX1" fmla="*/ 589806 w 9289032"/>
              <a:gd name="connsiteY1" fmla="*/ 785292 h 6172151"/>
              <a:gd name="connsiteX2" fmla="*/ 2520280 w 9289032"/>
              <a:gd name="connsiteY2" fmla="*/ 1 h 6172151"/>
              <a:gd name="connsiteX3" fmla="*/ 7200800 w 9289032"/>
              <a:gd name="connsiteY3" fmla="*/ 1 h 6172151"/>
              <a:gd name="connsiteX4" fmla="*/ 8699227 w 9289032"/>
              <a:gd name="connsiteY4" fmla="*/ 785293 h 6172151"/>
              <a:gd name="connsiteX5" fmla="*/ 9289029 w 9289032"/>
              <a:gd name="connsiteY5" fmla="*/ 2209208 h 6172151"/>
              <a:gd name="connsiteX6" fmla="*/ 9289032 w 9289032"/>
              <a:gd name="connsiteY6" fmla="*/ 4158433 h 6172151"/>
              <a:gd name="connsiteX7" fmla="*/ 8699227 w 9289032"/>
              <a:gd name="connsiteY7" fmla="*/ 5582347 h 6172151"/>
              <a:gd name="connsiteX8" fmla="*/ 7275313 w 9289032"/>
              <a:gd name="connsiteY8" fmla="*/ 6172151 h 6172151"/>
              <a:gd name="connsiteX9" fmla="*/ 2013718 w 9289032"/>
              <a:gd name="connsiteY9" fmla="*/ 6172151 h 6172151"/>
              <a:gd name="connsiteX10" fmla="*/ 1008112 w 9289032"/>
              <a:gd name="connsiteY10" fmla="*/ 5308056 h 6172151"/>
              <a:gd name="connsiteX11" fmla="*/ 1 w 9289032"/>
              <a:gd name="connsiteY11" fmla="*/ 4158430 h 6172151"/>
              <a:gd name="connsiteX12" fmla="*/ 0 w 9289032"/>
              <a:gd name="connsiteY12" fmla="*/ 2209205 h 6172151"/>
              <a:gd name="connsiteX0" fmla="*/ 0 w 9289032"/>
              <a:gd name="connsiteY0" fmla="*/ 2209205 h 6172151"/>
              <a:gd name="connsiteX1" fmla="*/ 589806 w 9289032"/>
              <a:gd name="connsiteY1" fmla="*/ 785292 h 6172151"/>
              <a:gd name="connsiteX2" fmla="*/ 2520280 w 9289032"/>
              <a:gd name="connsiteY2" fmla="*/ 1 h 6172151"/>
              <a:gd name="connsiteX3" fmla="*/ 7200800 w 9289032"/>
              <a:gd name="connsiteY3" fmla="*/ 1 h 6172151"/>
              <a:gd name="connsiteX4" fmla="*/ 8699227 w 9289032"/>
              <a:gd name="connsiteY4" fmla="*/ 785293 h 6172151"/>
              <a:gd name="connsiteX5" fmla="*/ 9289029 w 9289032"/>
              <a:gd name="connsiteY5" fmla="*/ 2209208 h 6172151"/>
              <a:gd name="connsiteX6" fmla="*/ 9289032 w 9289032"/>
              <a:gd name="connsiteY6" fmla="*/ 4158433 h 6172151"/>
              <a:gd name="connsiteX7" fmla="*/ 8699227 w 9289032"/>
              <a:gd name="connsiteY7" fmla="*/ 5582347 h 6172151"/>
              <a:gd name="connsiteX8" fmla="*/ 7275313 w 9289032"/>
              <a:gd name="connsiteY8" fmla="*/ 6172151 h 6172151"/>
              <a:gd name="connsiteX9" fmla="*/ 2520280 w 9289032"/>
              <a:gd name="connsiteY9" fmla="*/ 5524080 h 6172151"/>
              <a:gd name="connsiteX10" fmla="*/ 1008112 w 9289032"/>
              <a:gd name="connsiteY10" fmla="*/ 5308056 h 6172151"/>
              <a:gd name="connsiteX11" fmla="*/ 1 w 9289032"/>
              <a:gd name="connsiteY11" fmla="*/ 4158430 h 6172151"/>
              <a:gd name="connsiteX12" fmla="*/ 0 w 9289032"/>
              <a:gd name="connsiteY12" fmla="*/ 2209205 h 6172151"/>
              <a:gd name="connsiteX0" fmla="*/ 0 w 9289032"/>
              <a:gd name="connsiteY0" fmla="*/ 2209205 h 6172151"/>
              <a:gd name="connsiteX1" fmla="*/ 589806 w 9289032"/>
              <a:gd name="connsiteY1" fmla="*/ 785292 h 6172151"/>
              <a:gd name="connsiteX2" fmla="*/ 2520280 w 9289032"/>
              <a:gd name="connsiteY2" fmla="*/ 1 h 6172151"/>
              <a:gd name="connsiteX3" fmla="*/ 7200800 w 9289032"/>
              <a:gd name="connsiteY3" fmla="*/ 1 h 6172151"/>
              <a:gd name="connsiteX4" fmla="*/ 8699227 w 9289032"/>
              <a:gd name="connsiteY4" fmla="*/ 785293 h 6172151"/>
              <a:gd name="connsiteX5" fmla="*/ 9289029 w 9289032"/>
              <a:gd name="connsiteY5" fmla="*/ 2209208 h 6172151"/>
              <a:gd name="connsiteX6" fmla="*/ 9289032 w 9289032"/>
              <a:gd name="connsiteY6" fmla="*/ 4158433 h 6172151"/>
              <a:gd name="connsiteX7" fmla="*/ 8699227 w 9289032"/>
              <a:gd name="connsiteY7" fmla="*/ 5582347 h 6172151"/>
              <a:gd name="connsiteX8" fmla="*/ 7275313 w 9289032"/>
              <a:gd name="connsiteY8" fmla="*/ 6172151 h 6172151"/>
              <a:gd name="connsiteX9" fmla="*/ 2520280 w 9289032"/>
              <a:gd name="connsiteY9" fmla="*/ 5524080 h 6172151"/>
              <a:gd name="connsiteX10" fmla="*/ 1224136 w 9289032"/>
              <a:gd name="connsiteY10" fmla="*/ 5143502 h 6172151"/>
              <a:gd name="connsiteX11" fmla="*/ 1008112 w 9289032"/>
              <a:gd name="connsiteY11" fmla="*/ 5308056 h 6172151"/>
              <a:gd name="connsiteX12" fmla="*/ 1 w 9289032"/>
              <a:gd name="connsiteY12" fmla="*/ 4158430 h 6172151"/>
              <a:gd name="connsiteX13" fmla="*/ 0 w 9289032"/>
              <a:gd name="connsiteY13" fmla="*/ 2209205 h 6172151"/>
              <a:gd name="connsiteX0" fmla="*/ 0 w 9289032"/>
              <a:gd name="connsiteY0" fmla="*/ 2209205 h 6172151"/>
              <a:gd name="connsiteX1" fmla="*/ 589806 w 9289032"/>
              <a:gd name="connsiteY1" fmla="*/ 785292 h 6172151"/>
              <a:gd name="connsiteX2" fmla="*/ 2520280 w 9289032"/>
              <a:gd name="connsiteY2" fmla="*/ 1 h 6172151"/>
              <a:gd name="connsiteX3" fmla="*/ 7200800 w 9289032"/>
              <a:gd name="connsiteY3" fmla="*/ 1 h 6172151"/>
              <a:gd name="connsiteX4" fmla="*/ 8699227 w 9289032"/>
              <a:gd name="connsiteY4" fmla="*/ 785293 h 6172151"/>
              <a:gd name="connsiteX5" fmla="*/ 9289029 w 9289032"/>
              <a:gd name="connsiteY5" fmla="*/ 2209208 h 6172151"/>
              <a:gd name="connsiteX6" fmla="*/ 9289032 w 9289032"/>
              <a:gd name="connsiteY6" fmla="*/ 4158433 h 6172151"/>
              <a:gd name="connsiteX7" fmla="*/ 8699227 w 9289032"/>
              <a:gd name="connsiteY7" fmla="*/ 5582347 h 6172151"/>
              <a:gd name="connsiteX8" fmla="*/ 7275313 w 9289032"/>
              <a:gd name="connsiteY8" fmla="*/ 6172151 h 6172151"/>
              <a:gd name="connsiteX9" fmla="*/ 2520280 w 9289032"/>
              <a:gd name="connsiteY9" fmla="*/ 5524080 h 6172151"/>
              <a:gd name="connsiteX10" fmla="*/ 1224136 w 9289032"/>
              <a:gd name="connsiteY10" fmla="*/ 5143502 h 6172151"/>
              <a:gd name="connsiteX11" fmla="*/ 864096 w 9289032"/>
              <a:gd name="connsiteY11" fmla="*/ 5143502 h 6172151"/>
              <a:gd name="connsiteX12" fmla="*/ 1 w 9289032"/>
              <a:gd name="connsiteY12" fmla="*/ 4158430 h 6172151"/>
              <a:gd name="connsiteX13" fmla="*/ 0 w 9289032"/>
              <a:gd name="connsiteY13" fmla="*/ 2209205 h 6172151"/>
              <a:gd name="connsiteX0" fmla="*/ 0 w 9289032"/>
              <a:gd name="connsiteY0" fmla="*/ 2209205 h 6172151"/>
              <a:gd name="connsiteX1" fmla="*/ 589806 w 9289032"/>
              <a:gd name="connsiteY1" fmla="*/ 785292 h 6172151"/>
              <a:gd name="connsiteX2" fmla="*/ 2520280 w 9289032"/>
              <a:gd name="connsiteY2" fmla="*/ 1 h 6172151"/>
              <a:gd name="connsiteX3" fmla="*/ 7200800 w 9289032"/>
              <a:gd name="connsiteY3" fmla="*/ 1 h 6172151"/>
              <a:gd name="connsiteX4" fmla="*/ 8699227 w 9289032"/>
              <a:gd name="connsiteY4" fmla="*/ 785293 h 6172151"/>
              <a:gd name="connsiteX5" fmla="*/ 9289029 w 9289032"/>
              <a:gd name="connsiteY5" fmla="*/ 2209208 h 6172151"/>
              <a:gd name="connsiteX6" fmla="*/ 9289032 w 9289032"/>
              <a:gd name="connsiteY6" fmla="*/ 4158433 h 6172151"/>
              <a:gd name="connsiteX7" fmla="*/ 8699227 w 9289032"/>
              <a:gd name="connsiteY7" fmla="*/ 5582347 h 6172151"/>
              <a:gd name="connsiteX8" fmla="*/ 7275313 w 9289032"/>
              <a:gd name="connsiteY8" fmla="*/ 6172151 h 6172151"/>
              <a:gd name="connsiteX9" fmla="*/ 2520280 w 9289032"/>
              <a:gd name="connsiteY9" fmla="*/ 5524080 h 6172151"/>
              <a:gd name="connsiteX10" fmla="*/ 1224136 w 9289032"/>
              <a:gd name="connsiteY10" fmla="*/ 5143502 h 6172151"/>
              <a:gd name="connsiteX11" fmla="*/ 864096 w 9289032"/>
              <a:gd name="connsiteY11" fmla="*/ 5143502 h 6172151"/>
              <a:gd name="connsiteX12" fmla="*/ 1 w 9289032"/>
              <a:gd name="connsiteY12" fmla="*/ 4158430 h 6172151"/>
              <a:gd name="connsiteX13" fmla="*/ 0 w 9289032"/>
              <a:gd name="connsiteY13" fmla="*/ 2209205 h 6172151"/>
              <a:gd name="connsiteX0" fmla="*/ 0 w 9289032"/>
              <a:gd name="connsiteY0" fmla="*/ 2209205 h 6172151"/>
              <a:gd name="connsiteX1" fmla="*/ 589806 w 9289032"/>
              <a:gd name="connsiteY1" fmla="*/ 785292 h 6172151"/>
              <a:gd name="connsiteX2" fmla="*/ 2520280 w 9289032"/>
              <a:gd name="connsiteY2" fmla="*/ 1 h 6172151"/>
              <a:gd name="connsiteX3" fmla="*/ 7200800 w 9289032"/>
              <a:gd name="connsiteY3" fmla="*/ 1 h 6172151"/>
              <a:gd name="connsiteX4" fmla="*/ 8699227 w 9289032"/>
              <a:gd name="connsiteY4" fmla="*/ 785293 h 6172151"/>
              <a:gd name="connsiteX5" fmla="*/ 9289029 w 9289032"/>
              <a:gd name="connsiteY5" fmla="*/ 2209208 h 6172151"/>
              <a:gd name="connsiteX6" fmla="*/ 9289032 w 9289032"/>
              <a:gd name="connsiteY6" fmla="*/ 4158433 h 6172151"/>
              <a:gd name="connsiteX7" fmla="*/ 8568952 w 9289032"/>
              <a:gd name="connsiteY7" fmla="*/ 4876008 h 6172151"/>
              <a:gd name="connsiteX8" fmla="*/ 7275313 w 9289032"/>
              <a:gd name="connsiteY8" fmla="*/ 6172151 h 6172151"/>
              <a:gd name="connsiteX9" fmla="*/ 2520280 w 9289032"/>
              <a:gd name="connsiteY9" fmla="*/ 5524080 h 6172151"/>
              <a:gd name="connsiteX10" fmla="*/ 1224136 w 9289032"/>
              <a:gd name="connsiteY10" fmla="*/ 5143502 h 6172151"/>
              <a:gd name="connsiteX11" fmla="*/ 864096 w 9289032"/>
              <a:gd name="connsiteY11" fmla="*/ 5143502 h 6172151"/>
              <a:gd name="connsiteX12" fmla="*/ 1 w 9289032"/>
              <a:gd name="connsiteY12" fmla="*/ 4158430 h 6172151"/>
              <a:gd name="connsiteX13" fmla="*/ 0 w 9289032"/>
              <a:gd name="connsiteY13" fmla="*/ 2209205 h 6172151"/>
              <a:gd name="connsiteX0" fmla="*/ 0 w 9289032"/>
              <a:gd name="connsiteY0" fmla="*/ 2209205 h 5524080"/>
              <a:gd name="connsiteX1" fmla="*/ 589806 w 9289032"/>
              <a:gd name="connsiteY1" fmla="*/ 785292 h 5524080"/>
              <a:gd name="connsiteX2" fmla="*/ 2520280 w 9289032"/>
              <a:gd name="connsiteY2" fmla="*/ 1 h 5524080"/>
              <a:gd name="connsiteX3" fmla="*/ 7200800 w 9289032"/>
              <a:gd name="connsiteY3" fmla="*/ 1 h 5524080"/>
              <a:gd name="connsiteX4" fmla="*/ 8699227 w 9289032"/>
              <a:gd name="connsiteY4" fmla="*/ 785293 h 5524080"/>
              <a:gd name="connsiteX5" fmla="*/ 9289029 w 9289032"/>
              <a:gd name="connsiteY5" fmla="*/ 2209208 h 5524080"/>
              <a:gd name="connsiteX6" fmla="*/ 9289032 w 9289032"/>
              <a:gd name="connsiteY6" fmla="*/ 4158433 h 5524080"/>
              <a:gd name="connsiteX7" fmla="*/ 8568952 w 9289032"/>
              <a:gd name="connsiteY7" fmla="*/ 4876008 h 5524080"/>
              <a:gd name="connsiteX8" fmla="*/ 6768752 w 9289032"/>
              <a:gd name="connsiteY8" fmla="*/ 5143502 h 5524080"/>
              <a:gd name="connsiteX9" fmla="*/ 2520280 w 9289032"/>
              <a:gd name="connsiteY9" fmla="*/ 5524080 h 5524080"/>
              <a:gd name="connsiteX10" fmla="*/ 1224136 w 9289032"/>
              <a:gd name="connsiteY10" fmla="*/ 5143502 h 5524080"/>
              <a:gd name="connsiteX11" fmla="*/ 864096 w 9289032"/>
              <a:gd name="connsiteY11" fmla="*/ 5143502 h 5524080"/>
              <a:gd name="connsiteX12" fmla="*/ 1 w 9289032"/>
              <a:gd name="connsiteY12" fmla="*/ 4158430 h 5524080"/>
              <a:gd name="connsiteX13" fmla="*/ 0 w 9289032"/>
              <a:gd name="connsiteY13" fmla="*/ 2209205 h 5524080"/>
              <a:gd name="connsiteX0" fmla="*/ 0 w 9289032"/>
              <a:gd name="connsiteY0" fmla="*/ 2209205 h 5253653"/>
              <a:gd name="connsiteX1" fmla="*/ 589806 w 9289032"/>
              <a:gd name="connsiteY1" fmla="*/ 785292 h 5253653"/>
              <a:gd name="connsiteX2" fmla="*/ 2520280 w 9289032"/>
              <a:gd name="connsiteY2" fmla="*/ 1 h 5253653"/>
              <a:gd name="connsiteX3" fmla="*/ 7200800 w 9289032"/>
              <a:gd name="connsiteY3" fmla="*/ 1 h 5253653"/>
              <a:gd name="connsiteX4" fmla="*/ 8699227 w 9289032"/>
              <a:gd name="connsiteY4" fmla="*/ 785293 h 5253653"/>
              <a:gd name="connsiteX5" fmla="*/ 9289029 w 9289032"/>
              <a:gd name="connsiteY5" fmla="*/ 2209208 h 5253653"/>
              <a:gd name="connsiteX6" fmla="*/ 9289032 w 9289032"/>
              <a:gd name="connsiteY6" fmla="*/ 4158433 h 5253653"/>
              <a:gd name="connsiteX7" fmla="*/ 8568952 w 9289032"/>
              <a:gd name="connsiteY7" fmla="*/ 4876008 h 5253653"/>
              <a:gd name="connsiteX8" fmla="*/ 6768752 w 9289032"/>
              <a:gd name="connsiteY8" fmla="*/ 5143502 h 5253653"/>
              <a:gd name="connsiteX9" fmla="*/ 2592288 w 9289032"/>
              <a:gd name="connsiteY9" fmla="*/ 5143502 h 5253653"/>
              <a:gd name="connsiteX10" fmla="*/ 1224136 w 9289032"/>
              <a:gd name="connsiteY10" fmla="*/ 5143502 h 5253653"/>
              <a:gd name="connsiteX11" fmla="*/ 864096 w 9289032"/>
              <a:gd name="connsiteY11" fmla="*/ 5143502 h 5253653"/>
              <a:gd name="connsiteX12" fmla="*/ 1 w 9289032"/>
              <a:gd name="connsiteY12" fmla="*/ 4158430 h 5253653"/>
              <a:gd name="connsiteX13" fmla="*/ 0 w 9289032"/>
              <a:gd name="connsiteY13" fmla="*/ 2209205 h 5253653"/>
              <a:gd name="connsiteX0" fmla="*/ 0 w 9289032"/>
              <a:gd name="connsiteY0" fmla="*/ 2209205 h 5253654"/>
              <a:gd name="connsiteX1" fmla="*/ 589806 w 9289032"/>
              <a:gd name="connsiteY1" fmla="*/ 785292 h 5253654"/>
              <a:gd name="connsiteX2" fmla="*/ 2520280 w 9289032"/>
              <a:gd name="connsiteY2" fmla="*/ 1 h 5253654"/>
              <a:gd name="connsiteX3" fmla="*/ 7200800 w 9289032"/>
              <a:gd name="connsiteY3" fmla="*/ 1 h 5253654"/>
              <a:gd name="connsiteX4" fmla="*/ 8699227 w 9289032"/>
              <a:gd name="connsiteY4" fmla="*/ 785293 h 5253654"/>
              <a:gd name="connsiteX5" fmla="*/ 9289029 w 9289032"/>
              <a:gd name="connsiteY5" fmla="*/ 2209208 h 5253654"/>
              <a:gd name="connsiteX6" fmla="*/ 9289032 w 9289032"/>
              <a:gd name="connsiteY6" fmla="*/ 4158433 h 5253654"/>
              <a:gd name="connsiteX7" fmla="*/ 8928992 w 9289032"/>
              <a:gd name="connsiteY7" fmla="*/ 4876009 h 5253654"/>
              <a:gd name="connsiteX8" fmla="*/ 6768752 w 9289032"/>
              <a:gd name="connsiteY8" fmla="*/ 5143502 h 5253654"/>
              <a:gd name="connsiteX9" fmla="*/ 2592288 w 9289032"/>
              <a:gd name="connsiteY9" fmla="*/ 5143502 h 5253654"/>
              <a:gd name="connsiteX10" fmla="*/ 1224136 w 9289032"/>
              <a:gd name="connsiteY10" fmla="*/ 5143502 h 5253654"/>
              <a:gd name="connsiteX11" fmla="*/ 864096 w 9289032"/>
              <a:gd name="connsiteY11" fmla="*/ 5143502 h 5253654"/>
              <a:gd name="connsiteX12" fmla="*/ 1 w 9289032"/>
              <a:gd name="connsiteY12" fmla="*/ 4158430 h 5253654"/>
              <a:gd name="connsiteX13" fmla="*/ 0 w 9289032"/>
              <a:gd name="connsiteY13" fmla="*/ 2209205 h 5253654"/>
              <a:gd name="connsiteX0" fmla="*/ 0 w 9289032"/>
              <a:gd name="connsiteY0" fmla="*/ 2209204 h 5253653"/>
              <a:gd name="connsiteX1" fmla="*/ 589806 w 9289032"/>
              <a:gd name="connsiteY1" fmla="*/ 785291 h 5253653"/>
              <a:gd name="connsiteX2" fmla="*/ 2232248 w 9289032"/>
              <a:gd name="connsiteY2" fmla="*/ 1 h 5253653"/>
              <a:gd name="connsiteX3" fmla="*/ 7200800 w 9289032"/>
              <a:gd name="connsiteY3" fmla="*/ 0 h 5253653"/>
              <a:gd name="connsiteX4" fmla="*/ 8699227 w 9289032"/>
              <a:gd name="connsiteY4" fmla="*/ 785292 h 5253653"/>
              <a:gd name="connsiteX5" fmla="*/ 9289029 w 9289032"/>
              <a:gd name="connsiteY5" fmla="*/ 2209207 h 5253653"/>
              <a:gd name="connsiteX6" fmla="*/ 9289032 w 9289032"/>
              <a:gd name="connsiteY6" fmla="*/ 4158432 h 5253653"/>
              <a:gd name="connsiteX7" fmla="*/ 8928992 w 9289032"/>
              <a:gd name="connsiteY7" fmla="*/ 4876008 h 5253653"/>
              <a:gd name="connsiteX8" fmla="*/ 6768752 w 9289032"/>
              <a:gd name="connsiteY8" fmla="*/ 5143501 h 5253653"/>
              <a:gd name="connsiteX9" fmla="*/ 2592288 w 9289032"/>
              <a:gd name="connsiteY9" fmla="*/ 5143501 h 5253653"/>
              <a:gd name="connsiteX10" fmla="*/ 1224136 w 9289032"/>
              <a:gd name="connsiteY10" fmla="*/ 5143501 h 5253653"/>
              <a:gd name="connsiteX11" fmla="*/ 864096 w 9289032"/>
              <a:gd name="connsiteY11" fmla="*/ 5143501 h 5253653"/>
              <a:gd name="connsiteX12" fmla="*/ 1 w 9289032"/>
              <a:gd name="connsiteY12" fmla="*/ 4158429 h 5253653"/>
              <a:gd name="connsiteX13" fmla="*/ 0 w 9289032"/>
              <a:gd name="connsiteY13" fmla="*/ 2209204 h 5253653"/>
              <a:gd name="connsiteX0" fmla="*/ 0 w 9289032"/>
              <a:gd name="connsiteY0" fmla="*/ 2209204 h 5253653"/>
              <a:gd name="connsiteX1" fmla="*/ 720080 w 9289032"/>
              <a:gd name="connsiteY1" fmla="*/ 649160 h 5253653"/>
              <a:gd name="connsiteX2" fmla="*/ 2232248 w 9289032"/>
              <a:gd name="connsiteY2" fmla="*/ 1 h 5253653"/>
              <a:gd name="connsiteX3" fmla="*/ 7200800 w 9289032"/>
              <a:gd name="connsiteY3" fmla="*/ 0 h 5253653"/>
              <a:gd name="connsiteX4" fmla="*/ 8699227 w 9289032"/>
              <a:gd name="connsiteY4" fmla="*/ 785292 h 5253653"/>
              <a:gd name="connsiteX5" fmla="*/ 9289029 w 9289032"/>
              <a:gd name="connsiteY5" fmla="*/ 2209207 h 5253653"/>
              <a:gd name="connsiteX6" fmla="*/ 9289032 w 9289032"/>
              <a:gd name="connsiteY6" fmla="*/ 4158432 h 5253653"/>
              <a:gd name="connsiteX7" fmla="*/ 8928992 w 9289032"/>
              <a:gd name="connsiteY7" fmla="*/ 4876008 h 5253653"/>
              <a:gd name="connsiteX8" fmla="*/ 6768752 w 9289032"/>
              <a:gd name="connsiteY8" fmla="*/ 5143501 h 5253653"/>
              <a:gd name="connsiteX9" fmla="*/ 2592288 w 9289032"/>
              <a:gd name="connsiteY9" fmla="*/ 5143501 h 5253653"/>
              <a:gd name="connsiteX10" fmla="*/ 1224136 w 9289032"/>
              <a:gd name="connsiteY10" fmla="*/ 5143501 h 5253653"/>
              <a:gd name="connsiteX11" fmla="*/ 864096 w 9289032"/>
              <a:gd name="connsiteY11" fmla="*/ 5143501 h 5253653"/>
              <a:gd name="connsiteX12" fmla="*/ 1 w 9289032"/>
              <a:gd name="connsiteY12" fmla="*/ 4158429 h 5253653"/>
              <a:gd name="connsiteX13" fmla="*/ 0 w 9289032"/>
              <a:gd name="connsiteY13" fmla="*/ 2209204 h 5253653"/>
              <a:gd name="connsiteX0" fmla="*/ 0 w 9289032"/>
              <a:gd name="connsiteY0" fmla="*/ 2209204 h 5253653"/>
              <a:gd name="connsiteX1" fmla="*/ 576064 w 9289032"/>
              <a:gd name="connsiteY1" fmla="*/ 709746 h 5253653"/>
              <a:gd name="connsiteX2" fmla="*/ 2232248 w 9289032"/>
              <a:gd name="connsiteY2" fmla="*/ 1 h 5253653"/>
              <a:gd name="connsiteX3" fmla="*/ 7200800 w 9289032"/>
              <a:gd name="connsiteY3" fmla="*/ 0 h 5253653"/>
              <a:gd name="connsiteX4" fmla="*/ 8699227 w 9289032"/>
              <a:gd name="connsiteY4" fmla="*/ 785292 h 5253653"/>
              <a:gd name="connsiteX5" fmla="*/ 9289029 w 9289032"/>
              <a:gd name="connsiteY5" fmla="*/ 2209207 h 5253653"/>
              <a:gd name="connsiteX6" fmla="*/ 9289032 w 9289032"/>
              <a:gd name="connsiteY6" fmla="*/ 4158432 h 5253653"/>
              <a:gd name="connsiteX7" fmla="*/ 8928992 w 9289032"/>
              <a:gd name="connsiteY7" fmla="*/ 4876008 h 5253653"/>
              <a:gd name="connsiteX8" fmla="*/ 6768752 w 9289032"/>
              <a:gd name="connsiteY8" fmla="*/ 5143501 h 5253653"/>
              <a:gd name="connsiteX9" fmla="*/ 2592288 w 9289032"/>
              <a:gd name="connsiteY9" fmla="*/ 5143501 h 5253653"/>
              <a:gd name="connsiteX10" fmla="*/ 1224136 w 9289032"/>
              <a:gd name="connsiteY10" fmla="*/ 5143501 h 5253653"/>
              <a:gd name="connsiteX11" fmla="*/ 864096 w 9289032"/>
              <a:gd name="connsiteY11" fmla="*/ 5143501 h 5253653"/>
              <a:gd name="connsiteX12" fmla="*/ 1 w 9289032"/>
              <a:gd name="connsiteY12" fmla="*/ 4158429 h 5253653"/>
              <a:gd name="connsiteX13" fmla="*/ 0 w 9289032"/>
              <a:gd name="connsiteY13" fmla="*/ 2209204 h 5253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289032" h="5253653">
                <a:moveTo>
                  <a:pt x="0" y="2209204"/>
                </a:moveTo>
                <a:cubicBezTo>
                  <a:pt x="1" y="1675133"/>
                  <a:pt x="204023" y="1077946"/>
                  <a:pt x="576064" y="709746"/>
                </a:cubicBezTo>
                <a:cubicBezTo>
                  <a:pt x="948105" y="341546"/>
                  <a:pt x="1698177" y="0"/>
                  <a:pt x="2232248" y="1"/>
                </a:cubicBezTo>
                <a:lnTo>
                  <a:pt x="7200800" y="0"/>
                </a:lnTo>
                <a:cubicBezTo>
                  <a:pt x="7734871" y="1"/>
                  <a:pt x="8351189" y="417091"/>
                  <a:pt x="8699227" y="785292"/>
                </a:cubicBezTo>
                <a:cubicBezTo>
                  <a:pt x="9047265" y="1153493"/>
                  <a:pt x="9289030" y="1675136"/>
                  <a:pt x="9289029" y="2209207"/>
                </a:cubicBezTo>
                <a:cubicBezTo>
                  <a:pt x="9289030" y="2858949"/>
                  <a:pt x="9289031" y="3508690"/>
                  <a:pt x="9289032" y="4158432"/>
                </a:cubicBezTo>
                <a:lnTo>
                  <a:pt x="8928992" y="4876008"/>
                </a:lnTo>
                <a:cubicBezTo>
                  <a:pt x="8551346" y="5253653"/>
                  <a:pt x="7302823" y="5143501"/>
                  <a:pt x="6768752" y="5143501"/>
                </a:cubicBezTo>
                <a:lnTo>
                  <a:pt x="2592288" y="5143501"/>
                </a:lnTo>
                <a:lnTo>
                  <a:pt x="1224136" y="5143501"/>
                </a:lnTo>
                <a:cubicBezTo>
                  <a:pt x="972108" y="5107497"/>
                  <a:pt x="1010919" y="5123169"/>
                  <a:pt x="864096" y="5143501"/>
                </a:cubicBezTo>
                <a:cubicBezTo>
                  <a:pt x="660074" y="4979322"/>
                  <a:pt x="0" y="4692501"/>
                  <a:pt x="1" y="4158429"/>
                </a:cubicBezTo>
                <a:cubicBezTo>
                  <a:pt x="1" y="3508687"/>
                  <a:pt x="0" y="2858946"/>
                  <a:pt x="0" y="220920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5400" dirty="0">
              <a:solidFill>
                <a:schemeClr val="tx1"/>
              </a:solidFill>
              <a:latin typeface="Carmela" pitchFamily="2" charset="-79"/>
              <a:ea typeface="Carmela" pitchFamily="2" charset="-79"/>
              <a:cs typeface="Carmela" pitchFamily="2" charset="-79"/>
            </a:endParaRPr>
          </a:p>
        </p:txBody>
      </p:sp>
      <p:pic>
        <p:nvPicPr>
          <p:cNvPr id="15" name="Picture 8" descr="https://s3-eu-west-1.amazonaws.com/schooly/vitkin/vitkin/%D7%9E%D7%A0%D7%95%D7%A8%D7%94.png"/>
          <p:cNvPicPr>
            <a:picLocks noChangeAspect="1" noChangeArrowheads="1"/>
          </p:cNvPicPr>
          <p:nvPr userDrawn="1"/>
        </p:nvPicPr>
        <p:blipFill>
          <a:blip r:embed="rId4" cstate="print">
            <a:clrChange>
              <a:clrFrom>
                <a:srgbClr val="FFFFFF"/>
              </a:clrFrom>
              <a:clrTo>
                <a:srgbClr val="FFFFFF">
                  <a:alpha val="0"/>
                </a:srgbClr>
              </a:clrTo>
            </a:clrChange>
          </a:blip>
          <a:srcRect/>
          <a:stretch>
            <a:fillRect/>
          </a:stretch>
        </p:blipFill>
        <p:spPr bwMode="auto">
          <a:xfrm>
            <a:off x="8604448" y="4652553"/>
            <a:ext cx="360040" cy="490947"/>
          </a:xfrm>
          <a:prstGeom prst="rect">
            <a:avLst/>
          </a:prstGeom>
          <a:noFill/>
        </p:spPr>
      </p:pic>
      <p:sp>
        <p:nvSpPr>
          <p:cNvPr id="16" name="TextBox 15"/>
          <p:cNvSpPr txBox="1"/>
          <p:nvPr userDrawn="1"/>
        </p:nvSpPr>
        <p:spPr>
          <a:xfrm>
            <a:off x="5868144" y="4803998"/>
            <a:ext cx="4392488" cy="415498"/>
          </a:xfrm>
          <a:prstGeom prst="rect">
            <a:avLst/>
          </a:prstGeom>
          <a:noFill/>
        </p:spPr>
        <p:txBody>
          <a:bodyPr wrap="square" rtlCol="1">
            <a:spAutoFit/>
          </a:bodyPr>
          <a:lstStyle/>
          <a:p>
            <a:pPr algn="ctr"/>
            <a:r>
              <a:rPr lang="he-IL" sz="1200" b="1" spc="300" dirty="0" smtClean="0">
                <a:ln>
                  <a:solidFill>
                    <a:srgbClr val="FFCC00"/>
                  </a:solidFill>
                </a:ln>
                <a:solidFill>
                  <a:srgbClr val="FFCC00"/>
                </a:solidFill>
                <a:effectLst>
                  <a:outerShdw blurRad="38100" dist="38100" dir="2700000" algn="tl">
                    <a:srgbClr val="000000">
                      <a:alpha val="43137"/>
                    </a:srgbClr>
                  </a:outerShdw>
                </a:effectLst>
                <a:latin typeface="Arial Unicode MS" pitchFamily="34" charset="-128"/>
                <a:ea typeface="Arial Unicode MS" pitchFamily="34" charset="-128"/>
              </a:rPr>
              <a:t>נתיב האור </a:t>
            </a:r>
          </a:p>
          <a:p>
            <a:pPr algn="ctr"/>
            <a:r>
              <a:rPr lang="he-IL" sz="800" b="1" dirty="0" smtClean="0">
                <a:solidFill>
                  <a:schemeClr val="bg1">
                    <a:lumMod val="65000"/>
                  </a:schemeClr>
                </a:solidFill>
                <a:latin typeface="Arial Unicode MS" pitchFamily="34" charset="-128"/>
                <a:ea typeface="Arial Unicode MS" pitchFamily="34" charset="-128"/>
              </a:rPr>
              <a:t>דרך חיים נבונה בסביבת חשמל</a:t>
            </a:r>
            <a:endParaRPr lang="he-IL" sz="800" b="1" dirty="0">
              <a:solidFill>
                <a:schemeClr val="bg1">
                  <a:lumMod val="65000"/>
                </a:schemeClr>
              </a:solidFill>
              <a:latin typeface="Arial Unicode MS" pitchFamily="34" charset="-128"/>
              <a:ea typeface="Arial Unicode MS" pitchFamily="34" charset="-128"/>
            </a:endParaRPr>
          </a:p>
        </p:txBody>
      </p:sp>
      <p:sp>
        <p:nvSpPr>
          <p:cNvPr id="17" name="צורה חופשית 16"/>
          <p:cNvSpPr/>
          <p:nvPr userDrawn="1"/>
        </p:nvSpPr>
        <p:spPr>
          <a:xfrm>
            <a:off x="-108520" y="4082699"/>
            <a:ext cx="971600" cy="1080120"/>
          </a:xfrm>
          <a:custGeom>
            <a:avLst/>
            <a:gdLst>
              <a:gd name="connsiteX0" fmla="*/ 0 w 971600"/>
              <a:gd name="connsiteY0" fmla="*/ 1080120 h 1080120"/>
              <a:gd name="connsiteX1" fmla="*/ 0 w 971600"/>
              <a:gd name="connsiteY1" fmla="*/ 0 h 1080120"/>
              <a:gd name="connsiteX2" fmla="*/ 971600 w 971600"/>
              <a:gd name="connsiteY2" fmla="*/ 1080120 h 1080120"/>
              <a:gd name="connsiteX3" fmla="*/ 0 w 971600"/>
              <a:gd name="connsiteY3" fmla="*/ 1080120 h 1080120"/>
              <a:gd name="connsiteX0" fmla="*/ 0 w 971600"/>
              <a:gd name="connsiteY0" fmla="*/ 1080120 h 1080120"/>
              <a:gd name="connsiteX1" fmla="*/ 0 w 971600"/>
              <a:gd name="connsiteY1" fmla="*/ 0 h 1080120"/>
              <a:gd name="connsiteX2" fmla="*/ 323528 w 971600"/>
              <a:gd name="connsiteY2" fmla="*/ 740618 h 1080120"/>
              <a:gd name="connsiteX3" fmla="*/ 971600 w 971600"/>
              <a:gd name="connsiteY3" fmla="*/ 1080120 h 1080120"/>
              <a:gd name="connsiteX4" fmla="*/ 0 w 971600"/>
              <a:gd name="connsiteY4" fmla="*/ 1080120 h 1080120"/>
              <a:gd name="connsiteX0" fmla="*/ 0 w 971600"/>
              <a:gd name="connsiteY0" fmla="*/ 1080120 h 1080120"/>
              <a:gd name="connsiteX1" fmla="*/ 0 w 971600"/>
              <a:gd name="connsiteY1" fmla="*/ 0 h 1080120"/>
              <a:gd name="connsiteX2" fmla="*/ 251520 w 971600"/>
              <a:gd name="connsiteY2" fmla="*/ 596602 h 1080120"/>
              <a:gd name="connsiteX3" fmla="*/ 971600 w 971600"/>
              <a:gd name="connsiteY3" fmla="*/ 1080120 h 1080120"/>
              <a:gd name="connsiteX4" fmla="*/ 0 w 971600"/>
              <a:gd name="connsiteY4" fmla="*/ 1080120 h 10801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1600" h="1080120">
                <a:moveTo>
                  <a:pt x="0" y="1080120"/>
                </a:moveTo>
                <a:lnTo>
                  <a:pt x="0" y="0"/>
                </a:lnTo>
                <a:lnTo>
                  <a:pt x="251520" y="596602"/>
                </a:lnTo>
                <a:lnTo>
                  <a:pt x="971600" y="1080120"/>
                </a:lnTo>
                <a:lnTo>
                  <a:pt x="0" y="1080120"/>
                </a:ln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ירח 17"/>
          <p:cNvSpPr/>
          <p:nvPr userDrawn="1"/>
        </p:nvSpPr>
        <p:spPr>
          <a:xfrm rot="19460853">
            <a:off x="107090" y="3675534"/>
            <a:ext cx="360868" cy="1844198"/>
          </a:xfrm>
          <a:prstGeom prst="moon">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9" name="צורה חופשית 18"/>
          <p:cNvSpPr/>
          <p:nvPr userDrawn="1"/>
        </p:nvSpPr>
        <p:spPr>
          <a:xfrm rot="17702571">
            <a:off x="5736302" y="2689073"/>
            <a:ext cx="8677138" cy="488901"/>
          </a:xfrm>
          <a:custGeom>
            <a:avLst/>
            <a:gdLst>
              <a:gd name="connsiteX0" fmla="*/ 0 w 3384376"/>
              <a:gd name="connsiteY0" fmla="*/ 0 h 267494"/>
              <a:gd name="connsiteX1" fmla="*/ 3384376 w 3384376"/>
              <a:gd name="connsiteY1" fmla="*/ 0 h 267494"/>
              <a:gd name="connsiteX2" fmla="*/ 3384376 w 3384376"/>
              <a:gd name="connsiteY2" fmla="*/ 267494 h 267494"/>
              <a:gd name="connsiteX3" fmla="*/ 0 w 3384376"/>
              <a:gd name="connsiteY3" fmla="*/ 267494 h 267494"/>
              <a:gd name="connsiteX4" fmla="*/ 0 w 3384376"/>
              <a:gd name="connsiteY4" fmla="*/ 0 h 267494"/>
              <a:gd name="connsiteX0" fmla="*/ 0 w 3528392"/>
              <a:gd name="connsiteY0" fmla="*/ 0 h 267494"/>
              <a:gd name="connsiteX1" fmla="*/ 3528392 w 3528392"/>
              <a:gd name="connsiteY1" fmla="*/ 0 h 267494"/>
              <a:gd name="connsiteX2" fmla="*/ 3528392 w 3528392"/>
              <a:gd name="connsiteY2" fmla="*/ 267494 h 267494"/>
              <a:gd name="connsiteX3" fmla="*/ 144016 w 3528392"/>
              <a:gd name="connsiteY3" fmla="*/ 267494 h 267494"/>
              <a:gd name="connsiteX4" fmla="*/ 0 w 3528392"/>
              <a:gd name="connsiteY4" fmla="*/ 0 h 267494"/>
              <a:gd name="connsiteX0" fmla="*/ 0 w 3528392"/>
              <a:gd name="connsiteY0" fmla="*/ 0 h 267494"/>
              <a:gd name="connsiteX1" fmla="*/ 3528392 w 3528392"/>
              <a:gd name="connsiteY1" fmla="*/ 0 h 267494"/>
              <a:gd name="connsiteX2" fmla="*/ 3528392 w 3528392"/>
              <a:gd name="connsiteY2" fmla="*/ 267494 h 267494"/>
              <a:gd name="connsiteX3" fmla="*/ 144016 w 3528392"/>
              <a:gd name="connsiteY3" fmla="*/ 267494 h 267494"/>
              <a:gd name="connsiteX4" fmla="*/ 0 w 3528392"/>
              <a:gd name="connsiteY4" fmla="*/ 0 h 267494"/>
              <a:gd name="connsiteX0" fmla="*/ 0 w 3528392"/>
              <a:gd name="connsiteY0" fmla="*/ 0 h 267494"/>
              <a:gd name="connsiteX1" fmla="*/ 3528392 w 3528392"/>
              <a:gd name="connsiteY1" fmla="*/ 0 h 267494"/>
              <a:gd name="connsiteX2" fmla="*/ 3528392 w 3528392"/>
              <a:gd name="connsiteY2" fmla="*/ 267494 h 267494"/>
              <a:gd name="connsiteX3" fmla="*/ 144016 w 3528392"/>
              <a:gd name="connsiteY3" fmla="*/ 267494 h 267494"/>
              <a:gd name="connsiteX4" fmla="*/ 0 w 3528392"/>
              <a:gd name="connsiteY4" fmla="*/ 0 h 267494"/>
              <a:gd name="connsiteX0" fmla="*/ 0 w 3528392"/>
              <a:gd name="connsiteY0" fmla="*/ 0 h 267494"/>
              <a:gd name="connsiteX1" fmla="*/ 3528392 w 3528392"/>
              <a:gd name="connsiteY1" fmla="*/ 0 h 267494"/>
              <a:gd name="connsiteX2" fmla="*/ 3528392 w 3528392"/>
              <a:gd name="connsiteY2" fmla="*/ 267494 h 267494"/>
              <a:gd name="connsiteX3" fmla="*/ 144016 w 3528392"/>
              <a:gd name="connsiteY3" fmla="*/ 267494 h 267494"/>
              <a:gd name="connsiteX4" fmla="*/ 0 w 3528392"/>
              <a:gd name="connsiteY4" fmla="*/ 0 h 267494"/>
              <a:gd name="connsiteX0" fmla="*/ 0 w 3528392"/>
              <a:gd name="connsiteY0" fmla="*/ 0 h 285850"/>
              <a:gd name="connsiteX1" fmla="*/ 3528392 w 3528392"/>
              <a:gd name="connsiteY1" fmla="*/ 0 h 285850"/>
              <a:gd name="connsiteX2" fmla="*/ 3528392 w 3528392"/>
              <a:gd name="connsiteY2" fmla="*/ 267494 h 285850"/>
              <a:gd name="connsiteX3" fmla="*/ 144016 w 3528392"/>
              <a:gd name="connsiteY3" fmla="*/ 267494 h 285850"/>
              <a:gd name="connsiteX4" fmla="*/ 0 w 3528392"/>
              <a:gd name="connsiteY4" fmla="*/ 0 h 285850"/>
              <a:gd name="connsiteX0" fmla="*/ 0 w 3528392"/>
              <a:gd name="connsiteY0" fmla="*/ 0 h 285850"/>
              <a:gd name="connsiteX1" fmla="*/ 3513727 w 3528392"/>
              <a:gd name="connsiteY1" fmla="*/ 0 h 285850"/>
              <a:gd name="connsiteX2" fmla="*/ 3528392 w 3528392"/>
              <a:gd name="connsiteY2" fmla="*/ 267494 h 285850"/>
              <a:gd name="connsiteX3" fmla="*/ 144016 w 3528392"/>
              <a:gd name="connsiteY3" fmla="*/ 267494 h 285850"/>
              <a:gd name="connsiteX4" fmla="*/ 0 w 3528392"/>
              <a:gd name="connsiteY4" fmla="*/ 0 h 285850"/>
              <a:gd name="connsiteX0" fmla="*/ 0 w 3513727"/>
              <a:gd name="connsiteY0" fmla="*/ 0 h 285850"/>
              <a:gd name="connsiteX1" fmla="*/ 3513727 w 3513727"/>
              <a:gd name="connsiteY1" fmla="*/ 0 h 285850"/>
              <a:gd name="connsiteX2" fmla="*/ 3412707 w 3513727"/>
              <a:gd name="connsiteY2" fmla="*/ 267494 h 285850"/>
              <a:gd name="connsiteX3" fmla="*/ 144016 w 3513727"/>
              <a:gd name="connsiteY3" fmla="*/ 267494 h 285850"/>
              <a:gd name="connsiteX4" fmla="*/ 0 w 3513727"/>
              <a:gd name="connsiteY4" fmla="*/ 0 h 285850"/>
              <a:gd name="connsiteX0" fmla="*/ 0 w 3513727"/>
              <a:gd name="connsiteY0" fmla="*/ 0 h 285850"/>
              <a:gd name="connsiteX1" fmla="*/ 3513727 w 3513727"/>
              <a:gd name="connsiteY1" fmla="*/ 0 h 285850"/>
              <a:gd name="connsiteX2" fmla="*/ 3412707 w 3513727"/>
              <a:gd name="connsiteY2" fmla="*/ 267494 h 285850"/>
              <a:gd name="connsiteX3" fmla="*/ 144016 w 3513727"/>
              <a:gd name="connsiteY3" fmla="*/ 267494 h 285850"/>
              <a:gd name="connsiteX4" fmla="*/ 0 w 3513727"/>
              <a:gd name="connsiteY4" fmla="*/ 0 h 285850"/>
              <a:gd name="connsiteX0" fmla="*/ 0 w 3600372"/>
              <a:gd name="connsiteY0" fmla="*/ 0 h 285850"/>
              <a:gd name="connsiteX1" fmla="*/ 3513727 w 3600372"/>
              <a:gd name="connsiteY1" fmla="*/ 0 h 285850"/>
              <a:gd name="connsiteX2" fmla="*/ 3513728 w 3600372"/>
              <a:gd name="connsiteY2" fmla="*/ 267494 h 285850"/>
              <a:gd name="connsiteX3" fmla="*/ 144016 w 3600372"/>
              <a:gd name="connsiteY3" fmla="*/ 267494 h 285850"/>
              <a:gd name="connsiteX4" fmla="*/ 0 w 3600372"/>
              <a:gd name="connsiteY4" fmla="*/ 0 h 285850"/>
              <a:gd name="connsiteX0" fmla="*/ 0 w 3600372"/>
              <a:gd name="connsiteY0" fmla="*/ 0 h 285850"/>
              <a:gd name="connsiteX1" fmla="*/ 3557314 w 3600372"/>
              <a:gd name="connsiteY1" fmla="*/ 0 h 285850"/>
              <a:gd name="connsiteX2" fmla="*/ 3513728 w 3600372"/>
              <a:gd name="connsiteY2" fmla="*/ 267494 h 285850"/>
              <a:gd name="connsiteX3" fmla="*/ 144016 w 3600372"/>
              <a:gd name="connsiteY3" fmla="*/ 267494 h 285850"/>
              <a:gd name="connsiteX4" fmla="*/ 0 w 3600372"/>
              <a:gd name="connsiteY4" fmla="*/ 0 h 285850"/>
              <a:gd name="connsiteX0" fmla="*/ 0 w 3542529"/>
              <a:gd name="connsiteY0" fmla="*/ 0 h 285850"/>
              <a:gd name="connsiteX1" fmla="*/ 3499471 w 3542529"/>
              <a:gd name="connsiteY1" fmla="*/ 0 h 285850"/>
              <a:gd name="connsiteX2" fmla="*/ 3455885 w 3542529"/>
              <a:gd name="connsiteY2" fmla="*/ 267494 h 285850"/>
              <a:gd name="connsiteX3" fmla="*/ 86173 w 3542529"/>
              <a:gd name="connsiteY3" fmla="*/ 267494 h 285850"/>
              <a:gd name="connsiteX4" fmla="*/ 0 w 3542529"/>
              <a:gd name="connsiteY4" fmla="*/ 0 h 285850"/>
              <a:gd name="connsiteX0" fmla="*/ 0 w 3542529"/>
              <a:gd name="connsiteY0" fmla="*/ 0 h 285850"/>
              <a:gd name="connsiteX1" fmla="*/ 3499471 w 3542529"/>
              <a:gd name="connsiteY1" fmla="*/ 0 h 285850"/>
              <a:gd name="connsiteX2" fmla="*/ 3455885 w 3542529"/>
              <a:gd name="connsiteY2" fmla="*/ 267494 h 285850"/>
              <a:gd name="connsiteX3" fmla="*/ 86173 w 3542529"/>
              <a:gd name="connsiteY3" fmla="*/ 267494 h 285850"/>
              <a:gd name="connsiteX4" fmla="*/ 0 w 3542529"/>
              <a:gd name="connsiteY4" fmla="*/ 0 h 285850"/>
              <a:gd name="connsiteX0" fmla="*/ 0 w 3542529"/>
              <a:gd name="connsiteY0" fmla="*/ 0 h 285850"/>
              <a:gd name="connsiteX1" fmla="*/ 3499471 w 3542529"/>
              <a:gd name="connsiteY1" fmla="*/ 0 h 285850"/>
              <a:gd name="connsiteX2" fmla="*/ 3455885 w 3542529"/>
              <a:gd name="connsiteY2" fmla="*/ 267494 h 285850"/>
              <a:gd name="connsiteX3" fmla="*/ 86173 w 3542529"/>
              <a:gd name="connsiteY3" fmla="*/ 267494 h 285850"/>
              <a:gd name="connsiteX4" fmla="*/ 0 w 3542529"/>
              <a:gd name="connsiteY4" fmla="*/ 0 h 285850"/>
              <a:gd name="connsiteX0" fmla="*/ 0 w 3542529"/>
              <a:gd name="connsiteY0" fmla="*/ 0 h 285850"/>
              <a:gd name="connsiteX1" fmla="*/ 3499471 w 3542529"/>
              <a:gd name="connsiteY1" fmla="*/ 0 h 285850"/>
              <a:gd name="connsiteX2" fmla="*/ 3455885 w 3542529"/>
              <a:gd name="connsiteY2" fmla="*/ 267494 h 285850"/>
              <a:gd name="connsiteX3" fmla="*/ 86173 w 3542529"/>
              <a:gd name="connsiteY3" fmla="*/ 267494 h 285850"/>
              <a:gd name="connsiteX4" fmla="*/ 0 w 3542529"/>
              <a:gd name="connsiteY4" fmla="*/ 0 h 285850"/>
              <a:gd name="connsiteX0" fmla="*/ 58236 w 3485080"/>
              <a:gd name="connsiteY0" fmla="*/ 307479 h 488901"/>
              <a:gd name="connsiteX1" fmla="*/ 3442022 w 3485080"/>
              <a:gd name="connsiteY1" fmla="*/ 0 h 488901"/>
              <a:gd name="connsiteX2" fmla="*/ 3398436 w 3485080"/>
              <a:gd name="connsiteY2" fmla="*/ 267494 h 488901"/>
              <a:gd name="connsiteX3" fmla="*/ 28724 w 3485080"/>
              <a:gd name="connsiteY3" fmla="*/ 267494 h 488901"/>
              <a:gd name="connsiteX4" fmla="*/ 58236 w 3485080"/>
              <a:gd name="connsiteY4" fmla="*/ 307479 h 488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85080" h="488901">
                <a:moveTo>
                  <a:pt x="58236" y="307479"/>
                </a:moveTo>
                <a:cubicBezTo>
                  <a:pt x="1047509" y="488901"/>
                  <a:pt x="2135403" y="285850"/>
                  <a:pt x="3442022" y="0"/>
                </a:cubicBezTo>
                <a:cubicBezTo>
                  <a:pt x="3408349" y="89165"/>
                  <a:pt x="3485080" y="64029"/>
                  <a:pt x="3398436" y="267494"/>
                </a:cubicBezTo>
                <a:lnTo>
                  <a:pt x="28724" y="267494"/>
                </a:lnTo>
                <a:cubicBezTo>
                  <a:pt x="0" y="178329"/>
                  <a:pt x="226037" y="472844"/>
                  <a:pt x="58236" y="307479"/>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0" name="צורה חופשית 19"/>
          <p:cNvSpPr/>
          <p:nvPr userDrawn="1"/>
        </p:nvSpPr>
        <p:spPr>
          <a:xfrm>
            <a:off x="1187624" y="0"/>
            <a:ext cx="6768752" cy="267494"/>
          </a:xfrm>
          <a:custGeom>
            <a:avLst/>
            <a:gdLst>
              <a:gd name="connsiteX0" fmla="*/ 0 w 6552728"/>
              <a:gd name="connsiteY0" fmla="*/ 0 h 267494"/>
              <a:gd name="connsiteX1" fmla="*/ 6552728 w 6552728"/>
              <a:gd name="connsiteY1" fmla="*/ 0 h 267494"/>
              <a:gd name="connsiteX2" fmla="*/ 6552728 w 6552728"/>
              <a:gd name="connsiteY2" fmla="*/ 267494 h 267494"/>
              <a:gd name="connsiteX3" fmla="*/ 0 w 6552728"/>
              <a:gd name="connsiteY3" fmla="*/ 267494 h 267494"/>
              <a:gd name="connsiteX4" fmla="*/ 0 w 6552728"/>
              <a:gd name="connsiteY4" fmla="*/ 0 h 267494"/>
              <a:gd name="connsiteX0" fmla="*/ 0 w 6552728"/>
              <a:gd name="connsiteY0" fmla="*/ 0 h 267494"/>
              <a:gd name="connsiteX1" fmla="*/ 6120680 w 6552728"/>
              <a:gd name="connsiteY1" fmla="*/ 0 h 267494"/>
              <a:gd name="connsiteX2" fmla="*/ 6552728 w 6552728"/>
              <a:gd name="connsiteY2" fmla="*/ 267494 h 267494"/>
              <a:gd name="connsiteX3" fmla="*/ 0 w 6552728"/>
              <a:gd name="connsiteY3" fmla="*/ 267494 h 267494"/>
              <a:gd name="connsiteX4" fmla="*/ 0 w 6552728"/>
              <a:gd name="connsiteY4" fmla="*/ 0 h 267494"/>
              <a:gd name="connsiteX0" fmla="*/ 0 w 6552728"/>
              <a:gd name="connsiteY0" fmla="*/ 0 h 267494"/>
              <a:gd name="connsiteX1" fmla="*/ 5976664 w 6552728"/>
              <a:gd name="connsiteY1" fmla="*/ 0 h 267494"/>
              <a:gd name="connsiteX2" fmla="*/ 6552728 w 6552728"/>
              <a:gd name="connsiteY2" fmla="*/ 267494 h 267494"/>
              <a:gd name="connsiteX3" fmla="*/ 0 w 6552728"/>
              <a:gd name="connsiteY3" fmla="*/ 267494 h 267494"/>
              <a:gd name="connsiteX4" fmla="*/ 0 w 6552728"/>
              <a:gd name="connsiteY4" fmla="*/ 0 h 267494"/>
              <a:gd name="connsiteX0" fmla="*/ 0 w 6552728"/>
              <a:gd name="connsiteY0" fmla="*/ 0 h 267494"/>
              <a:gd name="connsiteX1" fmla="*/ 5904656 w 6552728"/>
              <a:gd name="connsiteY1" fmla="*/ 0 h 267494"/>
              <a:gd name="connsiteX2" fmla="*/ 6552728 w 6552728"/>
              <a:gd name="connsiteY2" fmla="*/ 267494 h 267494"/>
              <a:gd name="connsiteX3" fmla="*/ 0 w 6552728"/>
              <a:gd name="connsiteY3" fmla="*/ 267494 h 267494"/>
              <a:gd name="connsiteX4" fmla="*/ 0 w 6552728"/>
              <a:gd name="connsiteY4" fmla="*/ 0 h 267494"/>
              <a:gd name="connsiteX0" fmla="*/ 0 w 6552728"/>
              <a:gd name="connsiteY0" fmla="*/ 0 h 267494"/>
              <a:gd name="connsiteX1" fmla="*/ 5976664 w 6552728"/>
              <a:gd name="connsiteY1" fmla="*/ 0 h 267494"/>
              <a:gd name="connsiteX2" fmla="*/ 6552728 w 6552728"/>
              <a:gd name="connsiteY2" fmla="*/ 267494 h 267494"/>
              <a:gd name="connsiteX3" fmla="*/ 0 w 6552728"/>
              <a:gd name="connsiteY3" fmla="*/ 267494 h 267494"/>
              <a:gd name="connsiteX4" fmla="*/ 0 w 6552728"/>
              <a:gd name="connsiteY4" fmla="*/ 0 h 267494"/>
              <a:gd name="connsiteX0" fmla="*/ 288032 w 6552728"/>
              <a:gd name="connsiteY0" fmla="*/ 0 h 267494"/>
              <a:gd name="connsiteX1" fmla="*/ 5976664 w 6552728"/>
              <a:gd name="connsiteY1" fmla="*/ 0 h 267494"/>
              <a:gd name="connsiteX2" fmla="*/ 6552728 w 6552728"/>
              <a:gd name="connsiteY2" fmla="*/ 267494 h 267494"/>
              <a:gd name="connsiteX3" fmla="*/ 0 w 6552728"/>
              <a:gd name="connsiteY3" fmla="*/ 267494 h 267494"/>
              <a:gd name="connsiteX4" fmla="*/ 288032 w 6552728"/>
              <a:gd name="connsiteY4" fmla="*/ 0 h 267494"/>
              <a:gd name="connsiteX0" fmla="*/ 360040 w 6552728"/>
              <a:gd name="connsiteY0" fmla="*/ 0 h 267494"/>
              <a:gd name="connsiteX1" fmla="*/ 5976664 w 6552728"/>
              <a:gd name="connsiteY1" fmla="*/ 0 h 267494"/>
              <a:gd name="connsiteX2" fmla="*/ 6552728 w 6552728"/>
              <a:gd name="connsiteY2" fmla="*/ 267494 h 267494"/>
              <a:gd name="connsiteX3" fmla="*/ 0 w 6552728"/>
              <a:gd name="connsiteY3" fmla="*/ 267494 h 267494"/>
              <a:gd name="connsiteX4" fmla="*/ 360040 w 6552728"/>
              <a:gd name="connsiteY4" fmla="*/ 0 h 267494"/>
              <a:gd name="connsiteX0" fmla="*/ 400852 w 6593540"/>
              <a:gd name="connsiteY0" fmla="*/ 0 h 267494"/>
              <a:gd name="connsiteX1" fmla="*/ 6017476 w 6593540"/>
              <a:gd name="connsiteY1" fmla="*/ 0 h 267494"/>
              <a:gd name="connsiteX2" fmla="*/ 6593540 w 6593540"/>
              <a:gd name="connsiteY2" fmla="*/ 267494 h 267494"/>
              <a:gd name="connsiteX3" fmla="*/ 40812 w 6593540"/>
              <a:gd name="connsiteY3" fmla="*/ 267494 h 267494"/>
              <a:gd name="connsiteX4" fmla="*/ 400852 w 6593540"/>
              <a:gd name="connsiteY4" fmla="*/ 0 h 267494"/>
              <a:gd name="connsiteX0" fmla="*/ 504056 w 6696744"/>
              <a:gd name="connsiteY0" fmla="*/ 0 h 267494"/>
              <a:gd name="connsiteX1" fmla="*/ 6120680 w 6696744"/>
              <a:gd name="connsiteY1" fmla="*/ 0 h 267494"/>
              <a:gd name="connsiteX2" fmla="*/ 6696744 w 6696744"/>
              <a:gd name="connsiteY2" fmla="*/ 267494 h 267494"/>
              <a:gd name="connsiteX3" fmla="*/ 0 w 6696744"/>
              <a:gd name="connsiteY3" fmla="*/ 267494 h 267494"/>
              <a:gd name="connsiteX4" fmla="*/ 504056 w 6696744"/>
              <a:gd name="connsiteY4" fmla="*/ 0 h 2674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96744" h="267494">
                <a:moveTo>
                  <a:pt x="504056" y="0"/>
                </a:moveTo>
                <a:lnTo>
                  <a:pt x="6120680" y="0"/>
                </a:lnTo>
                <a:lnTo>
                  <a:pt x="6696744" y="267494"/>
                </a:lnTo>
                <a:lnTo>
                  <a:pt x="0" y="267494"/>
                </a:lnTo>
                <a:cubicBezTo>
                  <a:pt x="120013" y="178329"/>
                  <a:pt x="103204" y="212990"/>
                  <a:pt x="504056" y="0"/>
                </a:cubicBezTo>
                <a:close/>
              </a:path>
            </a:pathLst>
          </a:custGeom>
          <a:solidFill>
            <a:srgbClr val="002060">
              <a:alpha val="3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3" name="מציין מיקום טקסט 2"/>
          <p:cNvSpPr>
            <a:spLocks noGrp="1"/>
          </p:cNvSpPr>
          <p:nvPr>
            <p:ph type="body" idx="1"/>
          </p:nvPr>
        </p:nvSpPr>
        <p:spPr>
          <a:xfrm>
            <a:off x="457200" y="1200151"/>
            <a:ext cx="8229600" cy="3394472"/>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4767263"/>
            <a:ext cx="2133600" cy="273844"/>
          </a:xfrm>
          <a:prstGeom prst="rect">
            <a:avLst/>
          </a:prstGeom>
        </p:spPr>
        <p:txBody>
          <a:bodyPr vert="horz" lIns="91440" tIns="45720" rIns="91440" bIns="45720" rtlCol="1" anchor="ctr"/>
          <a:lstStyle>
            <a:lvl1pPr algn="r">
              <a:defRPr sz="1200">
                <a:solidFill>
                  <a:schemeClr val="tx1">
                    <a:tint val="75000"/>
                  </a:schemeClr>
                </a:solidFill>
              </a:defRPr>
            </a:lvl1pPr>
          </a:lstStyle>
          <a:p>
            <a:fld id="{5ADC8759-D6B5-41BB-B667-156341B6AD5C}" type="datetimeFigureOut">
              <a:rPr lang="he-IL" smtClean="0"/>
              <a:pPr/>
              <a:t>י"ד/תמוז/תשע"ו</a:t>
            </a:fld>
            <a:endParaRPr lang="he-IL"/>
          </a:p>
        </p:txBody>
      </p:sp>
      <p:sp>
        <p:nvSpPr>
          <p:cNvPr id="5" name="מציין מיקום של כותרת תחתונה 4"/>
          <p:cNvSpPr>
            <a:spLocks noGrp="1"/>
          </p:cNvSpPr>
          <p:nvPr>
            <p:ph type="ftr" sz="quarter" idx="3"/>
          </p:nvPr>
        </p:nvSpPr>
        <p:spPr>
          <a:xfrm>
            <a:off x="3124200" y="4767263"/>
            <a:ext cx="2895600" cy="273844"/>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4767263"/>
            <a:ext cx="2133600" cy="273844"/>
          </a:xfrm>
          <a:prstGeom prst="rect">
            <a:avLst/>
          </a:prstGeom>
        </p:spPr>
        <p:txBody>
          <a:bodyPr vert="horz" lIns="91440" tIns="45720" rIns="91440" bIns="45720" rtlCol="1" anchor="ctr"/>
          <a:lstStyle>
            <a:lvl1pPr algn="l">
              <a:defRPr sz="1200">
                <a:solidFill>
                  <a:schemeClr val="tx1">
                    <a:tint val="75000"/>
                  </a:schemeClr>
                </a:solidFill>
              </a:defRPr>
            </a:lvl1pPr>
          </a:lstStyle>
          <a:p>
            <a:fld id="{63D0D06F-4947-4F69-9424-EA5CFB323A54}" type="slidenum">
              <a:rPr lang="he-IL" smtClean="0"/>
              <a:pPr/>
              <a:t>‹#›</a:t>
            </a:fld>
            <a:endParaRPr lang="he-IL"/>
          </a:p>
        </p:txBody>
      </p:sp>
      <p:sp>
        <p:nvSpPr>
          <p:cNvPr id="7" name="מלבן מעוגל 6"/>
          <p:cNvSpPr/>
          <p:nvPr userDrawn="1"/>
        </p:nvSpPr>
        <p:spPr>
          <a:xfrm>
            <a:off x="-108520" y="0"/>
            <a:ext cx="9252520" cy="6120680"/>
          </a:xfrm>
          <a:prstGeom prst="roundRect">
            <a:avLst>
              <a:gd name="adj" fmla="val 33693"/>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8" name="AutoShape 4" descr="http://fc02.deviantart.net/fs71/f/2013/255/4/c/utility_poles_by_regus_ttef-d6m16w5.png"/>
          <p:cNvSpPr>
            <a:spLocks noChangeAspect="1" noChangeArrowheads="1"/>
          </p:cNvSpPr>
          <p:nvPr userDrawn="1"/>
        </p:nvSpPr>
        <p:spPr bwMode="auto">
          <a:xfrm>
            <a:off x="8926513"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he-IL"/>
          </a:p>
        </p:txBody>
      </p:sp>
      <p:pic>
        <p:nvPicPr>
          <p:cNvPr id="9" name="Picture 6" descr="http://fc02.deviantart.net/fs71/f/2013/255/4/c/utility_poles_by_regus_ttef-d6m16w5.png"/>
          <p:cNvPicPr>
            <a:picLocks noChangeAspect="1" noChangeArrowheads="1"/>
          </p:cNvPicPr>
          <p:nvPr userDrawn="1"/>
        </p:nvPicPr>
        <p:blipFill>
          <a:blip r:embed="rId4" cstate="print"/>
          <a:srcRect/>
          <a:stretch>
            <a:fillRect/>
          </a:stretch>
        </p:blipFill>
        <p:spPr bwMode="auto">
          <a:xfrm>
            <a:off x="4716016" y="2355726"/>
            <a:ext cx="2798888" cy="1574375"/>
          </a:xfrm>
          <a:prstGeom prst="rect">
            <a:avLst/>
          </a:prstGeom>
          <a:noFill/>
        </p:spPr>
      </p:pic>
      <p:pic>
        <p:nvPicPr>
          <p:cNvPr id="10" name="Picture 6" descr="http://fc02.deviantart.net/fs71/f/2013/255/4/c/utility_poles_by_regus_ttef-d6m16w5.png"/>
          <p:cNvPicPr>
            <a:picLocks noChangeAspect="1" noChangeArrowheads="1"/>
          </p:cNvPicPr>
          <p:nvPr userDrawn="1"/>
        </p:nvPicPr>
        <p:blipFill>
          <a:blip r:embed="rId4" cstate="print"/>
          <a:srcRect/>
          <a:stretch>
            <a:fillRect/>
          </a:stretch>
        </p:blipFill>
        <p:spPr bwMode="auto">
          <a:xfrm flipH="1">
            <a:off x="1989136" y="2355726"/>
            <a:ext cx="2798888" cy="1574375"/>
          </a:xfrm>
          <a:prstGeom prst="rect">
            <a:avLst/>
          </a:prstGeom>
          <a:noFill/>
        </p:spPr>
      </p:pic>
      <p:sp>
        <p:nvSpPr>
          <p:cNvPr id="11" name="צורה חופשית 10"/>
          <p:cNvSpPr/>
          <p:nvPr userDrawn="1"/>
        </p:nvSpPr>
        <p:spPr>
          <a:xfrm>
            <a:off x="-108520" y="-1"/>
            <a:ext cx="9289032" cy="6244159"/>
          </a:xfrm>
          <a:custGeom>
            <a:avLst/>
            <a:gdLst>
              <a:gd name="connsiteX0" fmla="*/ 0 w 9289032"/>
              <a:gd name="connsiteY0" fmla="*/ 2013718 h 5976664"/>
              <a:gd name="connsiteX1" fmla="*/ 589806 w 9289032"/>
              <a:gd name="connsiteY1" fmla="*/ 589805 h 5976664"/>
              <a:gd name="connsiteX2" fmla="*/ 2013721 w 9289032"/>
              <a:gd name="connsiteY2" fmla="*/ 3 h 5976664"/>
              <a:gd name="connsiteX3" fmla="*/ 7275314 w 9289032"/>
              <a:gd name="connsiteY3" fmla="*/ 0 h 5976664"/>
              <a:gd name="connsiteX4" fmla="*/ 8699227 w 9289032"/>
              <a:gd name="connsiteY4" fmla="*/ 589806 h 5976664"/>
              <a:gd name="connsiteX5" fmla="*/ 9289029 w 9289032"/>
              <a:gd name="connsiteY5" fmla="*/ 2013721 h 5976664"/>
              <a:gd name="connsiteX6" fmla="*/ 9289032 w 9289032"/>
              <a:gd name="connsiteY6" fmla="*/ 3962946 h 5976664"/>
              <a:gd name="connsiteX7" fmla="*/ 8699227 w 9289032"/>
              <a:gd name="connsiteY7" fmla="*/ 5386860 h 5976664"/>
              <a:gd name="connsiteX8" fmla="*/ 7275313 w 9289032"/>
              <a:gd name="connsiteY8" fmla="*/ 5976664 h 5976664"/>
              <a:gd name="connsiteX9" fmla="*/ 2013718 w 9289032"/>
              <a:gd name="connsiteY9" fmla="*/ 5976664 h 5976664"/>
              <a:gd name="connsiteX10" fmla="*/ 589804 w 9289032"/>
              <a:gd name="connsiteY10" fmla="*/ 5386858 h 5976664"/>
              <a:gd name="connsiteX11" fmla="*/ 1 w 9289032"/>
              <a:gd name="connsiteY11" fmla="*/ 3962943 h 5976664"/>
              <a:gd name="connsiteX12" fmla="*/ 0 w 9289032"/>
              <a:gd name="connsiteY12" fmla="*/ 2013718 h 5976664"/>
              <a:gd name="connsiteX0" fmla="*/ 0 w 9289032"/>
              <a:gd name="connsiteY0" fmla="*/ 2209204 h 6172150"/>
              <a:gd name="connsiteX1" fmla="*/ 589806 w 9289032"/>
              <a:gd name="connsiteY1" fmla="*/ 785291 h 6172150"/>
              <a:gd name="connsiteX2" fmla="*/ 2013721 w 9289032"/>
              <a:gd name="connsiteY2" fmla="*/ 195489 h 6172150"/>
              <a:gd name="connsiteX3" fmla="*/ 7200800 w 9289032"/>
              <a:gd name="connsiteY3" fmla="*/ 0 h 6172150"/>
              <a:gd name="connsiteX4" fmla="*/ 8699227 w 9289032"/>
              <a:gd name="connsiteY4" fmla="*/ 785292 h 6172150"/>
              <a:gd name="connsiteX5" fmla="*/ 9289029 w 9289032"/>
              <a:gd name="connsiteY5" fmla="*/ 2209207 h 6172150"/>
              <a:gd name="connsiteX6" fmla="*/ 9289032 w 9289032"/>
              <a:gd name="connsiteY6" fmla="*/ 4158432 h 6172150"/>
              <a:gd name="connsiteX7" fmla="*/ 8699227 w 9289032"/>
              <a:gd name="connsiteY7" fmla="*/ 5582346 h 6172150"/>
              <a:gd name="connsiteX8" fmla="*/ 7275313 w 9289032"/>
              <a:gd name="connsiteY8" fmla="*/ 6172150 h 6172150"/>
              <a:gd name="connsiteX9" fmla="*/ 2013718 w 9289032"/>
              <a:gd name="connsiteY9" fmla="*/ 6172150 h 6172150"/>
              <a:gd name="connsiteX10" fmla="*/ 589804 w 9289032"/>
              <a:gd name="connsiteY10" fmla="*/ 5582344 h 6172150"/>
              <a:gd name="connsiteX11" fmla="*/ 1 w 9289032"/>
              <a:gd name="connsiteY11" fmla="*/ 4158429 h 6172150"/>
              <a:gd name="connsiteX12" fmla="*/ 0 w 9289032"/>
              <a:gd name="connsiteY12" fmla="*/ 2209204 h 6172150"/>
              <a:gd name="connsiteX0" fmla="*/ 0 w 9289032"/>
              <a:gd name="connsiteY0" fmla="*/ 2209205 h 6172151"/>
              <a:gd name="connsiteX1" fmla="*/ 589806 w 9289032"/>
              <a:gd name="connsiteY1" fmla="*/ 785292 h 6172151"/>
              <a:gd name="connsiteX2" fmla="*/ 2520280 w 9289032"/>
              <a:gd name="connsiteY2" fmla="*/ 1 h 6172151"/>
              <a:gd name="connsiteX3" fmla="*/ 7200800 w 9289032"/>
              <a:gd name="connsiteY3" fmla="*/ 1 h 6172151"/>
              <a:gd name="connsiteX4" fmla="*/ 8699227 w 9289032"/>
              <a:gd name="connsiteY4" fmla="*/ 785293 h 6172151"/>
              <a:gd name="connsiteX5" fmla="*/ 9289029 w 9289032"/>
              <a:gd name="connsiteY5" fmla="*/ 2209208 h 6172151"/>
              <a:gd name="connsiteX6" fmla="*/ 9289032 w 9289032"/>
              <a:gd name="connsiteY6" fmla="*/ 4158433 h 6172151"/>
              <a:gd name="connsiteX7" fmla="*/ 8699227 w 9289032"/>
              <a:gd name="connsiteY7" fmla="*/ 5582347 h 6172151"/>
              <a:gd name="connsiteX8" fmla="*/ 7275313 w 9289032"/>
              <a:gd name="connsiteY8" fmla="*/ 6172151 h 6172151"/>
              <a:gd name="connsiteX9" fmla="*/ 2013718 w 9289032"/>
              <a:gd name="connsiteY9" fmla="*/ 6172151 h 6172151"/>
              <a:gd name="connsiteX10" fmla="*/ 589804 w 9289032"/>
              <a:gd name="connsiteY10" fmla="*/ 5582345 h 6172151"/>
              <a:gd name="connsiteX11" fmla="*/ 1 w 9289032"/>
              <a:gd name="connsiteY11" fmla="*/ 4158430 h 6172151"/>
              <a:gd name="connsiteX12" fmla="*/ 0 w 9289032"/>
              <a:gd name="connsiteY12" fmla="*/ 2209205 h 6172151"/>
              <a:gd name="connsiteX0" fmla="*/ 0 w 9289032"/>
              <a:gd name="connsiteY0" fmla="*/ 2209205 h 6172151"/>
              <a:gd name="connsiteX1" fmla="*/ 589806 w 9289032"/>
              <a:gd name="connsiteY1" fmla="*/ 785292 h 6172151"/>
              <a:gd name="connsiteX2" fmla="*/ 2520280 w 9289032"/>
              <a:gd name="connsiteY2" fmla="*/ 1 h 6172151"/>
              <a:gd name="connsiteX3" fmla="*/ 7200800 w 9289032"/>
              <a:gd name="connsiteY3" fmla="*/ 1 h 6172151"/>
              <a:gd name="connsiteX4" fmla="*/ 8699227 w 9289032"/>
              <a:gd name="connsiteY4" fmla="*/ 785293 h 6172151"/>
              <a:gd name="connsiteX5" fmla="*/ 9289029 w 9289032"/>
              <a:gd name="connsiteY5" fmla="*/ 2209208 h 6172151"/>
              <a:gd name="connsiteX6" fmla="*/ 9289032 w 9289032"/>
              <a:gd name="connsiteY6" fmla="*/ 4158433 h 6172151"/>
              <a:gd name="connsiteX7" fmla="*/ 8699227 w 9289032"/>
              <a:gd name="connsiteY7" fmla="*/ 5582347 h 6172151"/>
              <a:gd name="connsiteX8" fmla="*/ 7275313 w 9289032"/>
              <a:gd name="connsiteY8" fmla="*/ 6172151 h 6172151"/>
              <a:gd name="connsiteX9" fmla="*/ 2013718 w 9289032"/>
              <a:gd name="connsiteY9" fmla="*/ 6172151 h 6172151"/>
              <a:gd name="connsiteX10" fmla="*/ 1008112 w 9289032"/>
              <a:gd name="connsiteY10" fmla="*/ 5308056 h 6172151"/>
              <a:gd name="connsiteX11" fmla="*/ 1 w 9289032"/>
              <a:gd name="connsiteY11" fmla="*/ 4158430 h 6172151"/>
              <a:gd name="connsiteX12" fmla="*/ 0 w 9289032"/>
              <a:gd name="connsiteY12" fmla="*/ 2209205 h 6172151"/>
              <a:gd name="connsiteX0" fmla="*/ 0 w 9289032"/>
              <a:gd name="connsiteY0" fmla="*/ 2209205 h 6172151"/>
              <a:gd name="connsiteX1" fmla="*/ 589806 w 9289032"/>
              <a:gd name="connsiteY1" fmla="*/ 785292 h 6172151"/>
              <a:gd name="connsiteX2" fmla="*/ 2520280 w 9289032"/>
              <a:gd name="connsiteY2" fmla="*/ 1 h 6172151"/>
              <a:gd name="connsiteX3" fmla="*/ 7200800 w 9289032"/>
              <a:gd name="connsiteY3" fmla="*/ 1 h 6172151"/>
              <a:gd name="connsiteX4" fmla="*/ 8699227 w 9289032"/>
              <a:gd name="connsiteY4" fmla="*/ 785293 h 6172151"/>
              <a:gd name="connsiteX5" fmla="*/ 9289029 w 9289032"/>
              <a:gd name="connsiteY5" fmla="*/ 2209208 h 6172151"/>
              <a:gd name="connsiteX6" fmla="*/ 9289032 w 9289032"/>
              <a:gd name="connsiteY6" fmla="*/ 4158433 h 6172151"/>
              <a:gd name="connsiteX7" fmla="*/ 8699227 w 9289032"/>
              <a:gd name="connsiteY7" fmla="*/ 5582347 h 6172151"/>
              <a:gd name="connsiteX8" fmla="*/ 7275313 w 9289032"/>
              <a:gd name="connsiteY8" fmla="*/ 6172151 h 6172151"/>
              <a:gd name="connsiteX9" fmla="*/ 2520280 w 9289032"/>
              <a:gd name="connsiteY9" fmla="*/ 5524080 h 6172151"/>
              <a:gd name="connsiteX10" fmla="*/ 1008112 w 9289032"/>
              <a:gd name="connsiteY10" fmla="*/ 5308056 h 6172151"/>
              <a:gd name="connsiteX11" fmla="*/ 1 w 9289032"/>
              <a:gd name="connsiteY11" fmla="*/ 4158430 h 6172151"/>
              <a:gd name="connsiteX12" fmla="*/ 0 w 9289032"/>
              <a:gd name="connsiteY12" fmla="*/ 2209205 h 6172151"/>
              <a:gd name="connsiteX0" fmla="*/ 0 w 9289032"/>
              <a:gd name="connsiteY0" fmla="*/ 2209205 h 6172151"/>
              <a:gd name="connsiteX1" fmla="*/ 589806 w 9289032"/>
              <a:gd name="connsiteY1" fmla="*/ 785292 h 6172151"/>
              <a:gd name="connsiteX2" fmla="*/ 2520280 w 9289032"/>
              <a:gd name="connsiteY2" fmla="*/ 1 h 6172151"/>
              <a:gd name="connsiteX3" fmla="*/ 7200800 w 9289032"/>
              <a:gd name="connsiteY3" fmla="*/ 1 h 6172151"/>
              <a:gd name="connsiteX4" fmla="*/ 8699227 w 9289032"/>
              <a:gd name="connsiteY4" fmla="*/ 785293 h 6172151"/>
              <a:gd name="connsiteX5" fmla="*/ 9289029 w 9289032"/>
              <a:gd name="connsiteY5" fmla="*/ 2209208 h 6172151"/>
              <a:gd name="connsiteX6" fmla="*/ 9289032 w 9289032"/>
              <a:gd name="connsiteY6" fmla="*/ 4158433 h 6172151"/>
              <a:gd name="connsiteX7" fmla="*/ 8699227 w 9289032"/>
              <a:gd name="connsiteY7" fmla="*/ 5582347 h 6172151"/>
              <a:gd name="connsiteX8" fmla="*/ 7275313 w 9289032"/>
              <a:gd name="connsiteY8" fmla="*/ 6172151 h 6172151"/>
              <a:gd name="connsiteX9" fmla="*/ 2520280 w 9289032"/>
              <a:gd name="connsiteY9" fmla="*/ 5524080 h 6172151"/>
              <a:gd name="connsiteX10" fmla="*/ 1224136 w 9289032"/>
              <a:gd name="connsiteY10" fmla="*/ 5143502 h 6172151"/>
              <a:gd name="connsiteX11" fmla="*/ 1008112 w 9289032"/>
              <a:gd name="connsiteY11" fmla="*/ 5308056 h 6172151"/>
              <a:gd name="connsiteX12" fmla="*/ 1 w 9289032"/>
              <a:gd name="connsiteY12" fmla="*/ 4158430 h 6172151"/>
              <a:gd name="connsiteX13" fmla="*/ 0 w 9289032"/>
              <a:gd name="connsiteY13" fmla="*/ 2209205 h 6172151"/>
              <a:gd name="connsiteX0" fmla="*/ 0 w 9289032"/>
              <a:gd name="connsiteY0" fmla="*/ 2209205 h 6172151"/>
              <a:gd name="connsiteX1" fmla="*/ 589806 w 9289032"/>
              <a:gd name="connsiteY1" fmla="*/ 785292 h 6172151"/>
              <a:gd name="connsiteX2" fmla="*/ 2520280 w 9289032"/>
              <a:gd name="connsiteY2" fmla="*/ 1 h 6172151"/>
              <a:gd name="connsiteX3" fmla="*/ 7200800 w 9289032"/>
              <a:gd name="connsiteY3" fmla="*/ 1 h 6172151"/>
              <a:gd name="connsiteX4" fmla="*/ 8699227 w 9289032"/>
              <a:gd name="connsiteY4" fmla="*/ 785293 h 6172151"/>
              <a:gd name="connsiteX5" fmla="*/ 9289029 w 9289032"/>
              <a:gd name="connsiteY5" fmla="*/ 2209208 h 6172151"/>
              <a:gd name="connsiteX6" fmla="*/ 9289032 w 9289032"/>
              <a:gd name="connsiteY6" fmla="*/ 4158433 h 6172151"/>
              <a:gd name="connsiteX7" fmla="*/ 8699227 w 9289032"/>
              <a:gd name="connsiteY7" fmla="*/ 5582347 h 6172151"/>
              <a:gd name="connsiteX8" fmla="*/ 7275313 w 9289032"/>
              <a:gd name="connsiteY8" fmla="*/ 6172151 h 6172151"/>
              <a:gd name="connsiteX9" fmla="*/ 2520280 w 9289032"/>
              <a:gd name="connsiteY9" fmla="*/ 5524080 h 6172151"/>
              <a:gd name="connsiteX10" fmla="*/ 1224136 w 9289032"/>
              <a:gd name="connsiteY10" fmla="*/ 5143502 h 6172151"/>
              <a:gd name="connsiteX11" fmla="*/ 864096 w 9289032"/>
              <a:gd name="connsiteY11" fmla="*/ 5143502 h 6172151"/>
              <a:gd name="connsiteX12" fmla="*/ 1 w 9289032"/>
              <a:gd name="connsiteY12" fmla="*/ 4158430 h 6172151"/>
              <a:gd name="connsiteX13" fmla="*/ 0 w 9289032"/>
              <a:gd name="connsiteY13" fmla="*/ 2209205 h 6172151"/>
              <a:gd name="connsiteX0" fmla="*/ 0 w 9289032"/>
              <a:gd name="connsiteY0" fmla="*/ 2209205 h 6172151"/>
              <a:gd name="connsiteX1" fmla="*/ 589806 w 9289032"/>
              <a:gd name="connsiteY1" fmla="*/ 785292 h 6172151"/>
              <a:gd name="connsiteX2" fmla="*/ 2520280 w 9289032"/>
              <a:gd name="connsiteY2" fmla="*/ 1 h 6172151"/>
              <a:gd name="connsiteX3" fmla="*/ 7200800 w 9289032"/>
              <a:gd name="connsiteY3" fmla="*/ 1 h 6172151"/>
              <a:gd name="connsiteX4" fmla="*/ 8699227 w 9289032"/>
              <a:gd name="connsiteY4" fmla="*/ 785293 h 6172151"/>
              <a:gd name="connsiteX5" fmla="*/ 9289029 w 9289032"/>
              <a:gd name="connsiteY5" fmla="*/ 2209208 h 6172151"/>
              <a:gd name="connsiteX6" fmla="*/ 9289032 w 9289032"/>
              <a:gd name="connsiteY6" fmla="*/ 4158433 h 6172151"/>
              <a:gd name="connsiteX7" fmla="*/ 8699227 w 9289032"/>
              <a:gd name="connsiteY7" fmla="*/ 5582347 h 6172151"/>
              <a:gd name="connsiteX8" fmla="*/ 7275313 w 9289032"/>
              <a:gd name="connsiteY8" fmla="*/ 6172151 h 6172151"/>
              <a:gd name="connsiteX9" fmla="*/ 2520280 w 9289032"/>
              <a:gd name="connsiteY9" fmla="*/ 5524080 h 6172151"/>
              <a:gd name="connsiteX10" fmla="*/ 1224136 w 9289032"/>
              <a:gd name="connsiteY10" fmla="*/ 5143502 h 6172151"/>
              <a:gd name="connsiteX11" fmla="*/ 864096 w 9289032"/>
              <a:gd name="connsiteY11" fmla="*/ 5143502 h 6172151"/>
              <a:gd name="connsiteX12" fmla="*/ 1 w 9289032"/>
              <a:gd name="connsiteY12" fmla="*/ 4158430 h 6172151"/>
              <a:gd name="connsiteX13" fmla="*/ 0 w 9289032"/>
              <a:gd name="connsiteY13" fmla="*/ 2209205 h 6172151"/>
              <a:gd name="connsiteX0" fmla="*/ 0 w 9289032"/>
              <a:gd name="connsiteY0" fmla="*/ 2209205 h 6172151"/>
              <a:gd name="connsiteX1" fmla="*/ 589806 w 9289032"/>
              <a:gd name="connsiteY1" fmla="*/ 785292 h 6172151"/>
              <a:gd name="connsiteX2" fmla="*/ 2520280 w 9289032"/>
              <a:gd name="connsiteY2" fmla="*/ 1 h 6172151"/>
              <a:gd name="connsiteX3" fmla="*/ 7200800 w 9289032"/>
              <a:gd name="connsiteY3" fmla="*/ 1 h 6172151"/>
              <a:gd name="connsiteX4" fmla="*/ 8699227 w 9289032"/>
              <a:gd name="connsiteY4" fmla="*/ 785293 h 6172151"/>
              <a:gd name="connsiteX5" fmla="*/ 9289029 w 9289032"/>
              <a:gd name="connsiteY5" fmla="*/ 2209208 h 6172151"/>
              <a:gd name="connsiteX6" fmla="*/ 9289032 w 9289032"/>
              <a:gd name="connsiteY6" fmla="*/ 4158433 h 6172151"/>
              <a:gd name="connsiteX7" fmla="*/ 8568952 w 9289032"/>
              <a:gd name="connsiteY7" fmla="*/ 4876008 h 6172151"/>
              <a:gd name="connsiteX8" fmla="*/ 7275313 w 9289032"/>
              <a:gd name="connsiteY8" fmla="*/ 6172151 h 6172151"/>
              <a:gd name="connsiteX9" fmla="*/ 2520280 w 9289032"/>
              <a:gd name="connsiteY9" fmla="*/ 5524080 h 6172151"/>
              <a:gd name="connsiteX10" fmla="*/ 1224136 w 9289032"/>
              <a:gd name="connsiteY10" fmla="*/ 5143502 h 6172151"/>
              <a:gd name="connsiteX11" fmla="*/ 864096 w 9289032"/>
              <a:gd name="connsiteY11" fmla="*/ 5143502 h 6172151"/>
              <a:gd name="connsiteX12" fmla="*/ 1 w 9289032"/>
              <a:gd name="connsiteY12" fmla="*/ 4158430 h 6172151"/>
              <a:gd name="connsiteX13" fmla="*/ 0 w 9289032"/>
              <a:gd name="connsiteY13" fmla="*/ 2209205 h 6172151"/>
              <a:gd name="connsiteX0" fmla="*/ 0 w 9289032"/>
              <a:gd name="connsiteY0" fmla="*/ 2209205 h 5524080"/>
              <a:gd name="connsiteX1" fmla="*/ 589806 w 9289032"/>
              <a:gd name="connsiteY1" fmla="*/ 785292 h 5524080"/>
              <a:gd name="connsiteX2" fmla="*/ 2520280 w 9289032"/>
              <a:gd name="connsiteY2" fmla="*/ 1 h 5524080"/>
              <a:gd name="connsiteX3" fmla="*/ 7200800 w 9289032"/>
              <a:gd name="connsiteY3" fmla="*/ 1 h 5524080"/>
              <a:gd name="connsiteX4" fmla="*/ 8699227 w 9289032"/>
              <a:gd name="connsiteY4" fmla="*/ 785293 h 5524080"/>
              <a:gd name="connsiteX5" fmla="*/ 9289029 w 9289032"/>
              <a:gd name="connsiteY5" fmla="*/ 2209208 h 5524080"/>
              <a:gd name="connsiteX6" fmla="*/ 9289032 w 9289032"/>
              <a:gd name="connsiteY6" fmla="*/ 4158433 h 5524080"/>
              <a:gd name="connsiteX7" fmla="*/ 8568952 w 9289032"/>
              <a:gd name="connsiteY7" fmla="*/ 4876008 h 5524080"/>
              <a:gd name="connsiteX8" fmla="*/ 6768752 w 9289032"/>
              <a:gd name="connsiteY8" fmla="*/ 5143502 h 5524080"/>
              <a:gd name="connsiteX9" fmla="*/ 2520280 w 9289032"/>
              <a:gd name="connsiteY9" fmla="*/ 5524080 h 5524080"/>
              <a:gd name="connsiteX10" fmla="*/ 1224136 w 9289032"/>
              <a:gd name="connsiteY10" fmla="*/ 5143502 h 5524080"/>
              <a:gd name="connsiteX11" fmla="*/ 864096 w 9289032"/>
              <a:gd name="connsiteY11" fmla="*/ 5143502 h 5524080"/>
              <a:gd name="connsiteX12" fmla="*/ 1 w 9289032"/>
              <a:gd name="connsiteY12" fmla="*/ 4158430 h 5524080"/>
              <a:gd name="connsiteX13" fmla="*/ 0 w 9289032"/>
              <a:gd name="connsiteY13" fmla="*/ 2209205 h 5524080"/>
              <a:gd name="connsiteX0" fmla="*/ 0 w 9289032"/>
              <a:gd name="connsiteY0" fmla="*/ 2209205 h 5253653"/>
              <a:gd name="connsiteX1" fmla="*/ 589806 w 9289032"/>
              <a:gd name="connsiteY1" fmla="*/ 785292 h 5253653"/>
              <a:gd name="connsiteX2" fmla="*/ 2520280 w 9289032"/>
              <a:gd name="connsiteY2" fmla="*/ 1 h 5253653"/>
              <a:gd name="connsiteX3" fmla="*/ 7200800 w 9289032"/>
              <a:gd name="connsiteY3" fmla="*/ 1 h 5253653"/>
              <a:gd name="connsiteX4" fmla="*/ 8699227 w 9289032"/>
              <a:gd name="connsiteY4" fmla="*/ 785293 h 5253653"/>
              <a:gd name="connsiteX5" fmla="*/ 9289029 w 9289032"/>
              <a:gd name="connsiteY5" fmla="*/ 2209208 h 5253653"/>
              <a:gd name="connsiteX6" fmla="*/ 9289032 w 9289032"/>
              <a:gd name="connsiteY6" fmla="*/ 4158433 h 5253653"/>
              <a:gd name="connsiteX7" fmla="*/ 8568952 w 9289032"/>
              <a:gd name="connsiteY7" fmla="*/ 4876008 h 5253653"/>
              <a:gd name="connsiteX8" fmla="*/ 6768752 w 9289032"/>
              <a:gd name="connsiteY8" fmla="*/ 5143502 h 5253653"/>
              <a:gd name="connsiteX9" fmla="*/ 2592288 w 9289032"/>
              <a:gd name="connsiteY9" fmla="*/ 5143502 h 5253653"/>
              <a:gd name="connsiteX10" fmla="*/ 1224136 w 9289032"/>
              <a:gd name="connsiteY10" fmla="*/ 5143502 h 5253653"/>
              <a:gd name="connsiteX11" fmla="*/ 864096 w 9289032"/>
              <a:gd name="connsiteY11" fmla="*/ 5143502 h 5253653"/>
              <a:gd name="connsiteX12" fmla="*/ 1 w 9289032"/>
              <a:gd name="connsiteY12" fmla="*/ 4158430 h 5253653"/>
              <a:gd name="connsiteX13" fmla="*/ 0 w 9289032"/>
              <a:gd name="connsiteY13" fmla="*/ 2209205 h 5253653"/>
              <a:gd name="connsiteX0" fmla="*/ 0 w 9289032"/>
              <a:gd name="connsiteY0" fmla="*/ 2209205 h 5253654"/>
              <a:gd name="connsiteX1" fmla="*/ 589806 w 9289032"/>
              <a:gd name="connsiteY1" fmla="*/ 785292 h 5253654"/>
              <a:gd name="connsiteX2" fmla="*/ 2520280 w 9289032"/>
              <a:gd name="connsiteY2" fmla="*/ 1 h 5253654"/>
              <a:gd name="connsiteX3" fmla="*/ 7200800 w 9289032"/>
              <a:gd name="connsiteY3" fmla="*/ 1 h 5253654"/>
              <a:gd name="connsiteX4" fmla="*/ 8699227 w 9289032"/>
              <a:gd name="connsiteY4" fmla="*/ 785293 h 5253654"/>
              <a:gd name="connsiteX5" fmla="*/ 9289029 w 9289032"/>
              <a:gd name="connsiteY5" fmla="*/ 2209208 h 5253654"/>
              <a:gd name="connsiteX6" fmla="*/ 9289032 w 9289032"/>
              <a:gd name="connsiteY6" fmla="*/ 4158433 h 5253654"/>
              <a:gd name="connsiteX7" fmla="*/ 8928992 w 9289032"/>
              <a:gd name="connsiteY7" fmla="*/ 4876009 h 5253654"/>
              <a:gd name="connsiteX8" fmla="*/ 6768752 w 9289032"/>
              <a:gd name="connsiteY8" fmla="*/ 5143502 h 5253654"/>
              <a:gd name="connsiteX9" fmla="*/ 2592288 w 9289032"/>
              <a:gd name="connsiteY9" fmla="*/ 5143502 h 5253654"/>
              <a:gd name="connsiteX10" fmla="*/ 1224136 w 9289032"/>
              <a:gd name="connsiteY10" fmla="*/ 5143502 h 5253654"/>
              <a:gd name="connsiteX11" fmla="*/ 864096 w 9289032"/>
              <a:gd name="connsiteY11" fmla="*/ 5143502 h 5253654"/>
              <a:gd name="connsiteX12" fmla="*/ 1 w 9289032"/>
              <a:gd name="connsiteY12" fmla="*/ 4158430 h 5253654"/>
              <a:gd name="connsiteX13" fmla="*/ 0 w 9289032"/>
              <a:gd name="connsiteY13" fmla="*/ 2209205 h 5253654"/>
              <a:gd name="connsiteX0" fmla="*/ 0 w 9289032"/>
              <a:gd name="connsiteY0" fmla="*/ 2209204 h 5253653"/>
              <a:gd name="connsiteX1" fmla="*/ 589806 w 9289032"/>
              <a:gd name="connsiteY1" fmla="*/ 785291 h 5253653"/>
              <a:gd name="connsiteX2" fmla="*/ 2232248 w 9289032"/>
              <a:gd name="connsiteY2" fmla="*/ 1 h 5253653"/>
              <a:gd name="connsiteX3" fmla="*/ 7200800 w 9289032"/>
              <a:gd name="connsiteY3" fmla="*/ 0 h 5253653"/>
              <a:gd name="connsiteX4" fmla="*/ 8699227 w 9289032"/>
              <a:gd name="connsiteY4" fmla="*/ 785292 h 5253653"/>
              <a:gd name="connsiteX5" fmla="*/ 9289029 w 9289032"/>
              <a:gd name="connsiteY5" fmla="*/ 2209207 h 5253653"/>
              <a:gd name="connsiteX6" fmla="*/ 9289032 w 9289032"/>
              <a:gd name="connsiteY6" fmla="*/ 4158432 h 5253653"/>
              <a:gd name="connsiteX7" fmla="*/ 8928992 w 9289032"/>
              <a:gd name="connsiteY7" fmla="*/ 4876008 h 5253653"/>
              <a:gd name="connsiteX8" fmla="*/ 6768752 w 9289032"/>
              <a:gd name="connsiteY8" fmla="*/ 5143501 h 5253653"/>
              <a:gd name="connsiteX9" fmla="*/ 2592288 w 9289032"/>
              <a:gd name="connsiteY9" fmla="*/ 5143501 h 5253653"/>
              <a:gd name="connsiteX10" fmla="*/ 1224136 w 9289032"/>
              <a:gd name="connsiteY10" fmla="*/ 5143501 h 5253653"/>
              <a:gd name="connsiteX11" fmla="*/ 864096 w 9289032"/>
              <a:gd name="connsiteY11" fmla="*/ 5143501 h 5253653"/>
              <a:gd name="connsiteX12" fmla="*/ 1 w 9289032"/>
              <a:gd name="connsiteY12" fmla="*/ 4158429 h 5253653"/>
              <a:gd name="connsiteX13" fmla="*/ 0 w 9289032"/>
              <a:gd name="connsiteY13" fmla="*/ 2209204 h 5253653"/>
              <a:gd name="connsiteX0" fmla="*/ 0 w 9289032"/>
              <a:gd name="connsiteY0" fmla="*/ 2209204 h 5253653"/>
              <a:gd name="connsiteX1" fmla="*/ 720080 w 9289032"/>
              <a:gd name="connsiteY1" fmla="*/ 649160 h 5253653"/>
              <a:gd name="connsiteX2" fmla="*/ 2232248 w 9289032"/>
              <a:gd name="connsiteY2" fmla="*/ 1 h 5253653"/>
              <a:gd name="connsiteX3" fmla="*/ 7200800 w 9289032"/>
              <a:gd name="connsiteY3" fmla="*/ 0 h 5253653"/>
              <a:gd name="connsiteX4" fmla="*/ 8699227 w 9289032"/>
              <a:gd name="connsiteY4" fmla="*/ 785292 h 5253653"/>
              <a:gd name="connsiteX5" fmla="*/ 9289029 w 9289032"/>
              <a:gd name="connsiteY5" fmla="*/ 2209207 h 5253653"/>
              <a:gd name="connsiteX6" fmla="*/ 9289032 w 9289032"/>
              <a:gd name="connsiteY6" fmla="*/ 4158432 h 5253653"/>
              <a:gd name="connsiteX7" fmla="*/ 8928992 w 9289032"/>
              <a:gd name="connsiteY7" fmla="*/ 4876008 h 5253653"/>
              <a:gd name="connsiteX8" fmla="*/ 6768752 w 9289032"/>
              <a:gd name="connsiteY8" fmla="*/ 5143501 h 5253653"/>
              <a:gd name="connsiteX9" fmla="*/ 2592288 w 9289032"/>
              <a:gd name="connsiteY9" fmla="*/ 5143501 h 5253653"/>
              <a:gd name="connsiteX10" fmla="*/ 1224136 w 9289032"/>
              <a:gd name="connsiteY10" fmla="*/ 5143501 h 5253653"/>
              <a:gd name="connsiteX11" fmla="*/ 864096 w 9289032"/>
              <a:gd name="connsiteY11" fmla="*/ 5143501 h 5253653"/>
              <a:gd name="connsiteX12" fmla="*/ 1 w 9289032"/>
              <a:gd name="connsiteY12" fmla="*/ 4158429 h 5253653"/>
              <a:gd name="connsiteX13" fmla="*/ 0 w 9289032"/>
              <a:gd name="connsiteY13" fmla="*/ 2209204 h 5253653"/>
              <a:gd name="connsiteX0" fmla="*/ 0 w 9289032"/>
              <a:gd name="connsiteY0" fmla="*/ 2209204 h 5253653"/>
              <a:gd name="connsiteX1" fmla="*/ 576064 w 9289032"/>
              <a:gd name="connsiteY1" fmla="*/ 709746 h 5253653"/>
              <a:gd name="connsiteX2" fmla="*/ 2232248 w 9289032"/>
              <a:gd name="connsiteY2" fmla="*/ 1 h 5253653"/>
              <a:gd name="connsiteX3" fmla="*/ 7200800 w 9289032"/>
              <a:gd name="connsiteY3" fmla="*/ 0 h 5253653"/>
              <a:gd name="connsiteX4" fmla="*/ 8699227 w 9289032"/>
              <a:gd name="connsiteY4" fmla="*/ 785292 h 5253653"/>
              <a:gd name="connsiteX5" fmla="*/ 9289029 w 9289032"/>
              <a:gd name="connsiteY5" fmla="*/ 2209207 h 5253653"/>
              <a:gd name="connsiteX6" fmla="*/ 9289032 w 9289032"/>
              <a:gd name="connsiteY6" fmla="*/ 4158432 h 5253653"/>
              <a:gd name="connsiteX7" fmla="*/ 8928992 w 9289032"/>
              <a:gd name="connsiteY7" fmla="*/ 4876008 h 5253653"/>
              <a:gd name="connsiteX8" fmla="*/ 6768752 w 9289032"/>
              <a:gd name="connsiteY8" fmla="*/ 5143501 h 5253653"/>
              <a:gd name="connsiteX9" fmla="*/ 2592288 w 9289032"/>
              <a:gd name="connsiteY9" fmla="*/ 5143501 h 5253653"/>
              <a:gd name="connsiteX10" fmla="*/ 1224136 w 9289032"/>
              <a:gd name="connsiteY10" fmla="*/ 5143501 h 5253653"/>
              <a:gd name="connsiteX11" fmla="*/ 864096 w 9289032"/>
              <a:gd name="connsiteY11" fmla="*/ 5143501 h 5253653"/>
              <a:gd name="connsiteX12" fmla="*/ 1 w 9289032"/>
              <a:gd name="connsiteY12" fmla="*/ 4158429 h 5253653"/>
              <a:gd name="connsiteX13" fmla="*/ 0 w 9289032"/>
              <a:gd name="connsiteY13" fmla="*/ 2209204 h 5253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289032" h="5253653">
                <a:moveTo>
                  <a:pt x="0" y="2209204"/>
                </a:moveTo>
                <a:cubicBezTo>
                  <a:pt x="1" y="1675133"/>
                  <a:pt x="204023" y="1077946"/>
                  <a:pt x="576064" y="709746"/>
                </a:cubicBezTo>
                <a:cubicBezTo>
                  <a:pt x="948105" y="341546"/>
                  <a:pt x="1698177" y="0"/>
                  <a:pt x="2232248" y="1"/>
                </a:cubicBezTo>
                <a:lnTo>
                  <a:pt x="7200800" y="0"/>
                </a:lnTo>
                <a:cubicBezTo>
                  <a:pt x="7734871" y="1"/>
                  <a:pt x="8351189" y="417091"/>
                  <a:pt x="8699227" y="785292"/>
                </a:cubicBezTo>
                <a:cubicBezTo>
                  <a:pt x="9047265" y="1153493"/>
                  <a:pt x="9289030" y="1675136"/>
                  <a:pt x="9289029" y="2209207"/>
                </a:cubicBezTo>
                <a:cubicBezTo>
                  <a:pt x="9289030" y="2858949"/>
                  <a:pt x="9289031" y="3508690"/>
                  <a:pt x="9289032" y="4158432"/>
                </a:cubicBezTo>
                <a:lnTo>
                  <a:pt x="8928992" y="4876008"/>
                </a:lnTo>
                <a:cubicBezTo>
                  <a:pt x="8551346" y="5253653"/>
                  <a:pt x="7302823" y="5143501"/>
                  <a:pt x="6768752" y="5143501"/>
                </a:cubicBezTo>
                <a:lnTo>
                  <a:pt x="2592288" y="5143501"/>
                </a:lnTo>
                <a:lnTo>
                  <a:pt x="1224136" y="5143501"/>
                </a:lnTo>
                <a:cubicBezTo>
                  <a:pt x="972108" y="5107497"/>
                  <a:pt x="1010919" y="5123169"/>
                  <a:pt x="864096" y="5143501"/>
                </a:cubicBezTo>
                <a:cubicBezTo>
                  <a:pt x="660074" y="4979322"/>
                  <a:pt x="0" y="4692501"/>
                  <a:pt x="1" y="4158429"/>
                </a:cubicBezTo>
                <a:cubicBezTo>
                  <a:pt x="1" y="3508687"/>
                  <a:pt x="0" y="2858946"/>
                  <a:pt x="0" y="220920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5400" dirty="0">
              <a:solidFill>
                <a:schemeClr val="tx1"/>
              </a:solidFill>
              <a:latin typeface="Carmela" pitchFamily="2" charset="-79"/>
              <a:ea typeface="Carmela" pitchFamily="2" charset="-79"/>
              <a:cs typeface="Carmela" pitchFamily="2" charset="-79"/>
            </a:endParaRPr>
          </a:p>
        </p:txBody>
      </p:sp>
      <p:pic>
        <p:nvPicPr>
          <p:cNvPr id="12" name="Picture 8" descr="https://s3-eu-west-1.amazonaws.com/schooly/vitkin/vitkin/%D7%9E%D7%A0%D7%95%D7%A8%D7%94.png"/>
          <p:cNvPicPr>
            <a:picLocks noChangeAspect="1" noChangeArrowheads="1"/>
          </p:cNvPicPr>
          <p:nvPr userDrawn="1"/>
        </p:nvPicPr>
        <p:blipFill>
          <a:blip r:embed="rId5" cstate="print">
            <a:clrChange>
              <a:clrFrom>
                <a:srgbClr val="FFFFFF"/>
              </a:clrFrom>
              <a:clrTo>
                <a:srgbClr val="FFFFFF">
                  <a:alpha val="0"/>
                </a:srgbClr>
              </a:clrTo>
            </a:clrChange>
          </a:blip>
          <a:srcRect/>
          <a:stretch>
            <a:fillRect/>
          </a:stretch>
        </p:blipFill>
        <p:spPr bwMode="auto">
          <a:xfrm>
            <a:off x="5508104" y="483518"/>
            <a:ext cx="1363412" cy="1859135"/>
          </a:xfrm>
          <a:prstGeom prst="rect">
            <a:avLst/>
          </a:prstGeom>
          <a:noFill/>
        </p:spPr>
      </p:pic>
      <p:grpSp>
        <p:nvGrpSpPr>
          <p:cNvPr id="13" name="קבוצה 12"/>
          <p:cNvGrpSpPr/>
          <p:nvPr userDrawn="1"/>
        </p:nvGrpSpPr>
        <p:grpSpPr>
          <a:xfrm>
            <a:off x="-684584" y="7468294"/>
            <a:ext cx="9505056" cy="411510"/>
            <a:chOff x="323528" y="4388732"/>
            <a:chExt cx="8568952" cy="411510"/>
          </a:xfrm>
        </p:grpSpPr>
        <p:sp>
          <p:nvSpPr>
            <p:cNvPr id="14" name="מלבן 13"/>
            <p:cNvSpPr/>
            <p:nvPr/>
          </p:nvSpPr>
          <p:spPr>
            <a:xfrm flipV="1">
              <a:off x="323528" y="4587974"/>
              <a:ext cx="8568952" cy="212268"/>
            </a:xfrm>
            <a:prstGeom prst="rect">
              <a:avLst/>
            </a:prstGeom>
            <a:solidFill>
              <a:srgbClr val="E72598"/>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מלבן 14"/>
            <p:cNvSpPr/>
            <p:nvPr/>
          </p:nvSpPr>
          <p:spPr>
            <a:xfrm flipV="1">
              <a:off x="323528" y="4392488"/>
              <a:ext cx="8568952" cy="21226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מלבן 15"/>
            <p:cNvSpPr/>
            <p:nvPr/>
          </p:nvSpPr>
          <p:spPr>
            <a:xfrm flipV="1">
              <a:off x="323528" y="4388732"/>
              <a:ext cx="8568952" cy="7200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pSp>
      <p:sp>
        <p:nvSpPr>
          <p:cNvPr id="17" name="TextBox 16"/>
          <p:cNvSpPr txBox="1"/>
          <p:nvPr userDrawn="1"/>
        </p:nvSpPr>
        <p:spPr>
          <a:xfrm>
            <a:off x="2123728" y="627534"/>
            <a:ext cx="4392488" cy="954107"/>
          </a:xfrm>
          <a:prstGeom prst="rect">
            <a:avLst/>
          </a:prstGeom>
          <a:noFill/>
          <a:ln>
            <a:noFill/>
          </a:ln>
        </p:spPr>
        <p:txBody>
          <a:bodyPr wrap="square" rtlCol="1">
            <a:spAutoFit/>
          </a:bodyPr>
          <a:lstStyle/>
          <a:p>
            <a:pPr algn="ctr"/>
            <a:r>
              <a:rPr lang="he-IL" sz="3600" b="1" spc="600" dirty="0" smtClean="0">
                <a:solidFill>
                  <a:srgbClr val="FFC000"/>
                </a:solidFill>
                <a:effectLst>
                  <a:outerShdw blurRad="38100" dist="38100" dir="2700000" algn="tl">
                    <a:srgbClr val="000000">
                      <a:alpha val="43137"/>
                    </a:srgbClr>
                  </a:outerShdw>
                </a:effectLst>
                <a:latin typeface="Arial Unicode MS" pitchFamily="34" charset="-128"/>
                <a:ea typeface="Arial Unicode MS" pitchFamily="34" charset="-128"/>
              </a:rPr>
              <a:t>נתיב האור </a:t>
            </a:r>
          </a:p>
          <a:p>
            <a:pPr algn="ctr"/>
            <a:r>
              <a:rPr lang="he-IL" b="1" dirty="0" smtClean="0">
                <a:solidFill>
                  <a:schemeClr val="bg1">
                    <a:lumMod val="65000"/>
                  </a:schemeClr>
                </a:solidFill>
                <a:latin typeface="Arial Unicode MS" pitchFamily="34" charset="-128"/>
                <a:ea typeface="Arial Unicode MS" pitchFamily="34" charset="-128"/>
              </a:rPr>
              <a:t> דרך חיים נבונה בסביבת חשמל</a:t>
            </a:r>
            <a:endParaRPr lang="he-IL" b="1" dirty="0">
              <a:solidFill>
                <a:schemeClr val="bg1">
                  <a:lumMod val="65000"/>
                </a:schemeClr>
              </a:solidFill>
              <a:latin typeface="Arial Unicode MS" pitchFamily="34" charset="-128"/>
              <a:ea typeface="Arial Unicode MS" pitchFamily="34" charset="-128"/>
            </a:endParaRPr>
          </a:p>
        </p:txBody>
      </p:sp>
      <p:sp>
        <p:nvSpPr>
          <p:cNvPr id="18" name="TextBox 17"/>
          <p:cNvSpPr txBox="1"/>
          <p:nvPr userDrawn="1"/>
        </p:nvSpPr>
        <p:spPr>
          <a:xfrm>
            <a:off x="2555776" y="2211710"/>
            <a:ext cx="4392488" cy="1446550"/>
          </a:xfrm>
          <a:prstGeom prst="rect">
            <a:avLst/>
          </a:prstGeom>
          <a:noFill/>
        </p:spPr>
        <p:txBody>
          <a:bodyPr wrap="square" rtlCol="1">
            <a:spAutoFit/>
          </a:bodyPr>
          <a:lstStyle/>
          <a:p>
            <a:pPr algn="ctr"/>
            <a:r>
              <a:rPr lang="he-IL" sz="8800" spc="300" dirty="0" smtClean="0">
                <a:latin typeface="Carmela" pitchFamily="2" charset="-79"/>
                <a:ea typeface="Carmela" pitchFamily="2" charset="-79"/>
                <a:cs typeface="Carmela" pitchFamily="2" charset="-79"/>
              </a:rPr>
              <a:t>שם הפרק</a:t>
            </a:r>
            <a:endParaRPr lang="he-IL" sz="5400" dirty="0">
              <a:latin typeface="Carmela" pitchFamily="2" charset="-79"/>
              <a:ea typeface="Carmela" pitchFamily="2" charset="-79"/>
              <a:cs typeface="Carmela" pitchFamily="2" charset="-79"/>
            </a:endParaRPr>
          </a:p>
        </p:txBody>
      </p:sp>
      <p:pic>
        <p:nvPicPr>
          <p:cNvPr id="19" name="Picture 9"/>
          <p:cNvPicPr>
            <a:picLocks noChangeAspect="1" noChangeArrowheads="1"/>
          </p:cNvPicPr>
          <p:nvPr userDrawn="1"/>
        </p:nvPicPr>
        <p:blipFill>
          <a:blip r:embed="rId6" cstate="print">
            <a:clrChange>
              <a:clrFrom>
                <a:srgbClr val="000000"/>
              </a:clrFrom>
              <a:clrTo>
                <a:srgbClr val="000000">
                  <a:alpha val="0"/>
                </a:srgbClr>
              </a:clrTo>
            </a:clrChange>
          </a:blip>
          <a:srcRect/>
          <a:stretch>
            <a:fillRect/>
          </a:stretch>
        </p:blipFill>
        <p:spPr bwMode="auto">
          <a:xfrm rot="20695073">
            <a:off x="-299528" y="2358737"/>
            <a:ext cx="1325318" cy="1474683"/>
          </a:xfrm>
          <a:prstGeom prst="rect">
            <a:avLst/>
          </a:prstGeom>
          <a:noFill/>
          <a:ln w="9525">
            <a:noFill/>
            <a:miter lim="800000"/>
            <a:headEnd/>
            <a:tailEnd/>
          </a:ln>
        </p:spPr>
      </p:pic>
      <p:sp>
        <p:nvSpPr>
          <p:cNvPr id="20" name="TextBox 19"/>
          <p:cNvSpPr txBox="1"/>
          <p:nvPr userDrawn="1"/>
        </p:nvSpPr>
        <p:spPr>
          <a:xfrm>
            <a:off x="2123728" y="1133331"/>
            <a:ext cx="4392488" cy="646331"/>
          </a:xfrm>
          <a:prstGeom prst="rect">
            <a:avLst/>
          </a:prstGeom>
          <a:noFill/>
        </p:spPr>
        <p:txBody>
          <a:bodyPr wrap="square" rtlCol="1">
            <a:spAutoFit/>
          </a:bodyPr>
          <a:lstStyle/>
          <a:p>
            <a:pPr algn="ctr"/>
            <a:r>
              <a:rPr lang="he-IL" sz="3600" spc="300" dirty="0" smtClean="0">
                <a:solidFill>
                  <a:srgbClr val="FFC000"/>
                </a:solidFill>
                <a:effectLst>
                  <a:outerShdw blurRad="38100" dist="38100" dir="2700000" algn="tl">
                    <a:srgbClr val="000000">
                      <a:alpha val="43137"/>
                    </a:srgbClr>
                  </a:outerShdw>
                </a:effectLst>
                <a:latin typeface="Carmela" pitchFamily="2" charset="-79"/>
                <a:ea typeface="Carmela" pitchFamily="2" charset="-79"/>
                <a:cs typeface="Carmela" pitchFamily="2" charset="-79"/>
              </a:rPr>
              <a:t>................ </a:t>
            </a:r>
            <a:endParaRPr lang="he-IL" dirty="0">
              <a:solidFill>
                <a:srgbClr val="FFC000"/>
              </a:solidFill>
              <a:effectLst>
                <a:outerShdw blurRad="38100" dist="38100" dir="2700000" algn="tl">
                  <a:srgbClr val="000000">
                    <a:alpha val="43137"/>
                  </a:srgbClr>
                </a:outerShdw>
              </a:effectLst>
              <a:latin typeface="Carmela" pitchFamily="2" charset="-79"/>
              <a:ea typeface="Carmela" pitchFamily="2" charset="-79"/>
              <a:cs typeface="Carmela" pitchFamily="2" charset="-79"/>
            </a:endParaRPr>
          </a:p>
        </p:txBody>
      </p:sp>
    </p:spTree>
  </p:cSld>
  <p:clrMap bg1="lt1" tx1="dk1" bg2="lt2" tx2="dk2" accent1="accent1" accent2="accent2" accent3="accent3" accent4="accent4" accent5="accent5" accent6="accent6" hlink="hlink" folHlink="folHlink"/>
  <p:sldLayoutIdLst>
    <p:sldLayoutId id="2147483650" r:id="rId1"/>
    <p:sldLayoutId id="2147483649" r:id="rId2"/>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C000">
            <a:alpha val="67000"/>
          </a:srgbClr>
        </a:solidFill>
        <a:effectLst/>
      </p:bgPr>
    </p:bg>
    <p:spTree>
      <p:nvGrpSpPr>
        <p:cNvPr id="1" name=""/>
        <p:cNvGrpSpPr/>
        <p:nvPr/>
      </p:nvGrpSpPr>
      <p:grpSpPr>
        <a:xfrm>
          <a:off x="0" y="0"/>
          <a:ext cx="0" cy="0"/>
          <a:chOff x="0" y="0"/>
          <a:chExt cx="0" cy="0"/>
        </a:xfrm>
      </p:grpSpPr>
      <p:sp>
        <p:nvSpPr>
          <p:cNvPr id="22" name="מלבן מעוגל 21"/>
          <p:cNvSpPr/>
          <p:nvPr/>
        </p:nvSpPr>
        <p:spPr>
          <a:xfrm>
            <a:off x="-108520" y="0"/>
            <a:ext cx="9252520" cy="6120680"/>
          </a:xfrm>
          <a:prstGeom prst="roundRect">
            <a:avLst>
              <a:gd name="adj" fmla="val 33693"/>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268" name="AutoShape 4" descr="http://fc02.deviantart.net/fs71/f/2013/255/4/c/utility_poles_by_regus_ttef-d6m16w5.png"/>
          <p:cNvSpPr>
            <a:spLocks noChangeAspect="1" noChangeArrowheads="1"/>
          </p:cNvSpPr>
          <p:nvPr/>
        </p:nvSpPr>
        <p:spPr bwMode="auto">
          <a:xfrm>
            <a:off x="8926513"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he-IL"/>
          </a:p>
        </p:txBody>
      </p:sp>
      <p:pic>
        <p:nvPicPr>
          <p:cNvPr id="11270" name="Picture 6" descr="http://fc02.deviantart.net/fs71/f/2013/255/4/c/utility_poles_by_regus_ttef-d6m16w5.png"/>
          <p:cNvPicPr>
            <a:picLocks noChangeAspect="1" noChangeArrowheads="1"/>
          </p:cNvPicPr>
          <p:nvPr/>
        </p:nvPicPr>
        <p:blipFill>
          <a:blip r:embed="rId2" cstate="print"/>
          <a:srcRect/>
          <a:stretch>
            <a:fillRect/>
          </a:stretch>
        </p:blipFill>
        <p:spPr bwMode="auto">
          <a:xfrm>
            <a:off x="4716016" y="2355726"/>
            <a:ext cx="2798888" cy="1574375"/>
          </a:xfrm>
          <a:prstGeom prst="rect">
            <a:avLst/>
          </a:prstGeom>
          <a:noFill/>
        </p:spPr>
      </p:pic>
      <p:pic>
        <p:nvPicPr>
          <p:cNvPr id="18" name="Picture 6" descr="http://fc02.deviantart.net/fs71/f/2013/255/4/c/utility_poles_by_regus_ttef-d6m16w5.png"/>
          <p:cNvPicPr>
            <a:picLocks noChangeAspect="1" noChangeArrowheads="1"/>
          </p:cNvPicPr>
          <p:nvPr/>
        </p:nvPicPr>
        <p:blipFill>
          <a:blip r:embed="rId2" cstate="print"/>
          <a:srcRect/>
          <a:stretch>
            <a:fillRect/>
          </a:stretch>
        </p:blipFill>
        <p:spPr bwMode="auto">
          <a:xfrm flipH="1">
            <a:off x="1989136" y="2355726"/>
            <a:ext cx="2798888" cy="1574375"/>
          </a:xfrm>
          <a:prstGeom prst="rect">
            <a:avLst/>
          </a:prstGeom>
          <a:noFill/>
        </p:spPr>
      </p:pic>
      <p:sp>
        <p:nvSpPr>
          <p:cNvPr id="23" name="צורה חופשית 22"/>
          <p:cNvSpPr/>
          <p:nvPr/>
        </p:nvSpPr>
        <p:spPr>
          <a:xfrm>
            <a:off x="-108520" y="-20538"/>
            <a:ext cx="9289032" cy="6244159"/>
          </a:xfrm>
          <a:custGeom>
            <a:avLst/>
            <a:gdLst>
              <a:gd name="connsiteX0" fmla="*/ 0 w 9289032"/>
              <a:gd name="connsiteY0" fmla="*/ 2013718 h 5976664"/>
              <a:gd name="connsiteX1" fmla="*/ 589806 w 9289032"/>
              <a:gd name="connsiteY1" fmla="*/ 589805 h 5976664"/>
              <a:gd name="connsiteX2" fmla="*/ 2013721 w 9289032"/>
              <a:gd name="connsiteY2" fmla="*/ 3 h 5976664"/>
              <a:gd name="connsiteX3" fmla="*/ 7275314 w 9289032"/>
              <a:gd name="connsiteY3" fmla="*/ 0 h 5976664"/>
              <a:gd name="connsiteX4" fmla="*/ 8699227 w 9289032"/>
              <a:gd name="connsiteY4" fmla="*/ 589806 h 5976664"/>
              <a:gd name="connsiteX5" fmla="*/ 9289029 w 9289032"/>
              <a:gd name="connsiteY5" fmla="*/ 2013721 h 5976664"/>
              <a:gd name="connsiteX6" fmla="*/ 9289032 w 9289032"/>
              <a:gd name="connsiteY6" fmla="*/ 3962946 h 5976664"/>
              <a:gd name="connsiteX7" fmla="*/ 8699227 w 9289032"/>
              <a:gd name="connsiteY7" fmla="*/ 5386860 h 5976664"/>
              <a:gd name="connsiteX8" fmla="*/ 7275313 w 9289032"/>
              <a:gd name="connsiteY8" fmla="*/ 5976664 h 5976664"/>
              <a:gd name="connsiteX9" fmla="*/ 2013718 w 9289032"/>
              <a:gd name="connsiteY9" fmla="*/ 5976664 h 5976664"/>
              <a:gd name="connsiteX10" fmla="*/ 589804 w 9289032"/>
              <a:gd name="connsiteY10" fmla="*/ 5386858 h 5976664"/>
              <a:gd name="connsiteX11" fmla="*/ 1 w 9289032"/>
              <a:gd name="connsiteY11" fmla="*/ 3962943 h 5976664"/>
              <a:gd name="connsiteX12" fmla="*/ 0 w 9289032"/>
              <a:gd name="connsiteY12" fmla="*/ 2013718 h 5976664"/>
              <a:gd name="connsiteX0" fmla="*/ 0 w 9289032"/>
              <a:gd name="connsiteY0" fmla="*/ 2209204 h 6172150"/>
              <a:gd name="connsiteX1" fmla="*/ 589806 w 9289032"/>
              <a:gd name="connsiteY1" fmla="*/ 785291 h 6172150"/>
              <a:gd name="connsiteX2" fmla="*/ 2013721 w 9289032"/>
              <a:gd name="connsiteY2" fmla="*/ 195489 h 6172150"/>
              <a:gd name="connsiteX3" fmla="*/ 7200800 w 9289032"/>
              <a:gd name="connsiteY3" fmla="*/ 0 h 6172150"/>
              <a:gd name="connsiteX4" fmla="*/ 8699227 w 9289032"/>
              <a:gd name="connsiteY4" fmla="*/ 785292 h 6172150"/>
              <a:gd name="connsiteX5" fmla="*/ 9289029 w 9289032"/>
              <a:gd name="connsiteY5" fmla="*/ 2209207 h 6172150"/>
              <a:gd name="connsiteX6" fmla="*/ 9289032 w 9289032"/>
              <a:gd name="connsiteY6" fmla="*/ 4158432 h 6172150"/>
              <a:gd name="connsiteX7" fmla="*/ 8699227 w 9289032"/>
              <a:gd name="connsiteY7" fmla="*/ 5582346 h 6172150"/>
              <a:gd name="connsiteX8" fmla="*/ 7275313 w 9289032"/>
              <a:gd name="connsiteY8" fmla="*/ 6172150 h 6172150"/>
              <a:gd name="connsiteX9" fmla="*/ 2013718 w 9289032"/>
              <a:gd name="connsiteY9" fmla="*/ 6172150 h 6172150"/>
              <a:gd name="connsiteX10" fmla="*/ 589804 w 9289032"/>
              <a:gd name="connsiteY10" fmla="*/ 5582344 h 6172150"/>
              <a:gd name="connsiteX11" fmla="*/ 1 w 9289032"/>
              <a:gd name="connsiteY11" fmla="*/ 4158429 h 6172150"/>
              <a:gd name="connsiteX12" fmla="*/ 0 w 9289032"/>
              <a:gd name="connsiteY12" fmla="*/ 2209204 h 6172150"/>
              <a:gd name="connsiteX0" fmla="*/ 0 w 9289032"/>
              <a:gd name="connsiteY0" fmla="*/ 2209205 h 6172151"/>
              <a:gd name="connsiteX1" fmla="*/ 589806 w 9289032"/>
              <a:gd name="connsiteY1" fmla="*/ 785292 h 6172151"/>
              <a:gd name="connsiteX2" fmla="*/ 2520280 w 9289032"/>
              <a:gd name="connsiteY2" fmla="*/ 1 h 6172151"/>
              <a:gd name="connsiteX3" fmla="*/ 7200800 w 9289032"/>
              <a:gd name="connsiteY3" fmla="*/ 1 h 6172151"/>
              <a:gd name="connsiteX4" fmla="*/ 8699227 w 9289032"/>
              <a:gd name="connsiteY4" fmla="*/ 785293 h 6172151"/>
              <a:gd name="connsiteX5" fmla="*/ 9289029 w 9289032"/>
              <a:gd name="connsiteY5" fmla="*/ 2209208 h 6172151"/>
              <a:gd name="connsiteX6" fmla="*/ 9289032 w 9289032"/>
              <a:gd name="connsiteY6" fmla="*/ 4158433 h 6172151"/>
              <a:gd name="connsiteX7" fmla="*/ 8699227 w 9289032"/>
              <a:gd name="connsiteY7" fmla="*/ 5582347 h 6172151"/>
              <a:gd name="connsiteX8" fmla="*/ 7275313 w 9289032"/>
              <a:gd name="connsiteY8" fmla="*/ 6172151 h 6172151"/>
              <a:gd name="connsiteX9" fmla="*/ 2013718 w 9289032"/>
              <a:gd name="connsiteY9" fmla="*/ 6172151 h 6172151"/>
              <a:gd name="connsiteX10" fmla="*/ 589804 w 9289032"/>
              <a:gd name="connsiteY10" fmla="*/ 5582345 h 6172151"/>
              <a:gd name="connsiteX11" fmla="*/ 1 w 9289032"/>
              <a:gd name="connsiteY11" fmla="*/ 4158430 h 6172151"/>
              <a:gd name="connsiteX12" fmla="*/ 0 w 9289032"/>
              <a:gd name="connsiteY12" fmla="*/ 2209205 h 6172151"/>
              <a:gd name="connsiteX0" fmla="*/ 0 w 9289032"/>
              <a:gd name="connsiteY0" fmla="*/ 2209205 h 6172151"/>
              <a:gd name="connsiteX1" fmla="*/ 589806 w 9289032"/>
              <a:gd name="connsiteY1" fmla="*/ 785292 h 6172151"/>
              <a:gd name="connsiteX2" fmla="*/ 2520280 w 9289032"/>
              <a:gd name="connsiteY2" fmla="*/ 1 h 6172151"/>
              <a:gd name="connsiteX3" fmla="*/ 7200800 w 9289032"/>
              <a:gd name="connsiteY3" fmla="*/ 1 h 6172151"/>
              <a:gd name="connsiteX4" fmla="*/ 8699227 w 9289032"/>
              <a:gd name="connsiteY4" fmla="*/ 785293 h 6172151"/>
              <a:gd name="connsiteX5" fmla="*/ 9289029 w 9289032"/>
              <a:gd name="connsiteY5" fmla="*/ 2209208 h 6172151"/>
              <a:gd name="connsiteX6" fmla="*/ 9289032 w 9289032"/>
              <a:gd name="connsiteY6" fmla="*/ 4158433 h 6172151"/>
              <a:gd name="connsiteX7" fmla="*/ 8699227 w 9289032"/>
              <a:gd name="connsiteY7" fmla="*/ 5582347 h 6172151"/>
              <a:gd name="connsiteX8" fmla="*/ 7275313 w 9289032"/>
              <a:gd name="connsiteY8" fmla="*/ 6172151 h 6172151"/>
              <a:gd name="connsiteX9" fmla="*/ 2013718 w 9289032"/>
              <a:gd name="connsiteY9" fmla="*/ 6172151 h 6172151"/>
              <a:gd name="connsiteX10" fmla="*/ 1008112 w 9289032"/>
              <a:gd name="connsiteY10" fmla="*/ 5308056 h 6172151"/>
              <a:gd name="connsiteX11" fmla="*/ 1 w 9289032"/>
              <a:gd name="connsiteY11" fmla="*/ 4158430 h 6172151"/>
              <a:gd name="connsiteX12" fmla="*/ 0 w 9289032"/>
              <a:gd name="connsiteY12" fmla="*/ 2209205 h 6172151"/>
              <a:gd name="connsiteX0" fmla="*/ 0 w 9289032"/>
              <a:gd name="connsiteY0" fmla="*/ 2209205 h 6172151"/>
              <a:gd name="connsiteX1" fmla="*/ 589806 w 9289032"/>
              <a:gd name="connsiteY1" fmla="*/ 785292 h 6172151"/>
              <a:gd name="connsiteX2" fmla="*/ 2520280 w 9289032"/>
              <a:gd name="connsiteY2" fmla="*/ 1 h 6172151"/>
              <a:gd name="connsiteX3" fmla="*/ 7200800 w 9289032"/>
              <a:gd name="connsiteY3" fmla="*/ 1 h 6172151"/>
              <a:gd name="connsiteX4" fmla="*/ 8699227 w 9289032"/>
              <a:gd name="connsiteY4" fmla="*/ 785293 h 6172151"/>
              <a:gd name="connsiteX5" fmla="*/ 9289029 w 9289032"/>
              <a:gd name="connsiteY5" fmla="*/ 2209208 h 6172151"/>
              <a:gd name="connsiteX6" fmla="*/ 9289032 w 9289032"/>
              <a:gd name="connsiteY6" fmla="*/ 4158433 h 6172151"/>
              <a:gd name="connsiteX7" fmla="*/ 8699227 w 9289032"/>
              <a:gd name="connsiteY7" fmla="*/ 5582347 h 6172151"/>
              <a:gd name="connsiteX8" fmla="*/ 7275313 w 9289032"/>
              <a:gd name="connsiteY8" fmla="*/ 6172151 h 6172151"/>
              <a:gd name="connsiteX9" fmla="*/ 2520280 w 9289032"/>
              <a:gd name="connsiteY9" fmla="*/ 5524080 h 6172151"/>
              <a:gd name="connsiteX10" fmla="*/ 1008112 w 9289032"/>
              <a:gd name="connsiteY10" fmla="*/ 5308056 h 6172151"/>
              <a:gd name="connsiteX11" fmla="*/ 1 w 9289032"/>
              <a:gd name="connsiteY11" fmla="*/ 4158430 h 6172151"/>
              <a:gd name="connsiteX12" fmla="*/ 0 w 9289032"/>
              <a:gd name="connsiteY12" fmla="*/ 2209205 h 6172151"/>
              <a:gd name="connsiteX0" fmla="*/ 0 w 9289032"/>
              <a:gd name="connsiteY0" fmla="*/ 2209205 h 6172151"/>
              <a:gd name="connsiteX1" fmla="*/ 589806 w 9289032"/>
              <a:gd name="connsiteY1" fmla="*/ 785292 h 6172151"/>
              <a:gd name="connsiteX2" fmla="*/ 2520280 w 9289032"/>
              <a:gd name="connsiteY2" fmla="*/ 1 h 6172151"/>
              <a:gd name="connsiteX3" fmla="*/ 7200800 w 9289032"/>
              <a:gd name="connsiteY3" fmla="*/ 1 h 6172151"/>
              <a:gd name="connsiteX4" fmla="*/ 8699227 w 9289032"/>
              <a:gd name="connsiteY4" fmla="*/ 785293 h 6172151"/>
              <a:gd name="connsiteX5" fmla="*/ 9289029 w 9289032"/>
              <a:gd name="connsiteY5" fmla="*/ 2209208 h 6172151"/>
              <a:gd name="connsiteX6" fmla="*/ 9289032 w 9289032"/>
              <a:gd name="connsiteY6" fmla="*/ 4158433 h 6172151"/>
              <a:gd name="connsiteX7" fmla="*/ 8699227 w 9289032"/>
              <a:gd name="connsiteY7" fmla="*/ 5582347 h 6172151"/>
              <a:gd name="connsiteX8" fmla="*/ 7275313 w 9289032"/>
              <a:gd name="connsiteY8" fmla="*/ 6172151 h 6172151"/>
              <a:gd name="connsiteX9" fmla="*/ 2520280 w 9289032"/>
              <a:gd name="connsiteY9" fmla="*/ 5524080 h 6172151"/>
              <a:gd name="connsiteX10" fmla="*/ 1224136 w 9289032"/>
              <a:gd name="connsiteY10" fmla="*/ 5143502 h 6172151"/>
              <a:gd name="connsiteX11" fmla="*/ 1008112 w 9289032"/>
              <a:gd name="connsiteY11" fmla="*/ 5308056 h 6172151"/>
              <a:gd name="connsiteX12" fmla="*/ 1 w 9289032"/>
              <a:gd name="connsiteY12" fmla="*/ 4158430 h 6172151"/>
              <a:gd name="connsiteX13" fmla="*/ 0 w 9289032"/>
              <a:gd name="connsiteY13" fmla="*/ 2209205 h 6172151"/>
              <a:gd name="connsiteX0" fmla="*/ 0 w 9289032"/>
              <a:gd name="connsiteY0" fmla="*/ 2209205 h 6172151"/>
              <a:gd name="connsiteX1" fmla="*/ 589806 w 9289032"/>
              <a:gd name="connsiteY1" fmla="*/ 785292 h 6172151"/>
              <a:gd name="connsiteX2" fmla="*/ 2520280 w 9289032"/>
              <a:gd name="connsiteY2" fmla="*/ 1 h 6172151"/>
              <a:gd name="connsiteX3" fmla="*/ 7200800 w 9289032"/>
              <a:gd name="connsiteY3" fmla="*/ 1 h 6172151"/>
              <a:gd name="connsiteX4" fmla="*/ 8699227 w 9289032"/>
              <a:gd name="connsiteY4" fmla="*/ 785293 h 6172151"/>
              <a:gd name="connsiteX5" fmla="*/ 9289029 w 9289032"/>
              <a:gd name="connsiteY5" fmla="*/ 2209208 h 6172151"/>
              <a:gd name="connsiteX6" fmla="*/ 9289032 w 9289032"/>
              <a:gd name="connsiteY6" fmla="*/ 4158433 h 6172151"/>
              <a:gd name="connsiteX7" fmla="*/ 8699227 w 9289032"/>
              <a:gd name="connsiteY7" fmla="*/ 5582347 h 6172151"/>
              <a:gd name="connsiteX8" fmla="*/ 7275313 w 9289032"/>
              <a:gd name="connsiteY8" fmla="*/ 6172151 h 6172151"/>
              <a:gd name="connsiteX9" fmla="*/ 2520280 w 9289032"/>
              <a:gd name="connsiteY9" fmla="*/ 5524080 h 6172151"/>
              <a:gd name="connsiteX10" fmla="*/ 1224136 w 9289032"/>
              <a:gd name="connsiteY10" fmla="*/ 5143502 h 6172151"/>
              <a:gd name="connsiteX11" fmla="*/ 864096 w 9289032"/>
              <a:gd name="connsiteY11" fmla="*/ 5143502 h 6172151"/>
              <a:gd name="connsiteX12" fmla="*/ 1 w 9289032"/>
              <a:gd name="connsiteY12" fmla="*/ 4158430 h 6172151"/>
              <a:gd name="connsiteX13" fmla="*/ 0 w 9289032"/>
              <a:gd name="connsiteY13" fmla="*/ 2209205 h 6172151"/>
              <a:gd name="connsiteX0" fmla="*/ 0 w 9289032"/>
              <a:gd name="connsiteY0" fmla="*/ 2209205 h 6172151"/>
              <a:gd name="connsiteX1" fmla="*/ 589806 w 9289032"/>
              <a:gd name="connsiteY1" fmla="*/ 785292 h 6172151"/>
              <a:gd name="connsiteX2" fmla="*/ 2520280 w 9289032"/>
              <a:gd name="connsiteY2" fmla="*/ 1 h 6172151"/>
              <a:gd name="connsiteX3" fmla="*/ 7200800 w 9289032"/>
              <a:gd name="connsiteY3" fmla="*/ 1 h 6172151"/>
              <a:gd name="connsiteX4" fmla="*/ 8699227 w 9289032"/>
              <a:gd name="connsiteY4" fmla="*/ 785293 h 6172151"/>
              <a:gd name="connsiteX5" fmla="*/ 9289029 w 9289032"/>
              <a:gd name="connsiteY5" fmla="*/ 2209208 h 6172151"/>
              <a:gd name="connsiteX6" fmla="*/ 9289032 w 9289032"/>
              <a:gd name="connsiteY6" fmla="*/ 4158433 h 6172151"/>
              <a:gd name="connsiteX7" fmla="*/ 8699227 w 9289032"/>
              <a:gd name="connsiteY7" fmla="*/ 5582347 h 6172151"/>
              <a:gd name="connsiteX8" fmla="*/ 7275313 w 9289032"/>
              <a:gd name="connsiteY8" fmla="*/ 6172151 h 6172151"/>
              <a:gd name="connsiteX9" fmla="*/ 2520280 w 9289032"/>
              <a:gd name="connsiteY9" fmla="*/ 5524080 h 6172151"/>
              <a:gd name="connsiteX10" fmla="*/ 1224136 w 9289032"/>
              <a:gd name="connsiteY10" fmla="*/ 5143502 h 6172151"/>
              <a:gd name="connsiteX11" fmla="*/ 864096 w 9289032"/>
              <a:gd name="connsiteY11" fmla="*/ 5143502 h 6172151"/>
              <a:gd name="connsiteX12" fmla="*/ 1 w 9289032"/>
              <a:gd name="connsiteY12" fmla="*/ 4158430 h 6172151"/>
              <a:gd name="connsiteX13" fmla="*/ 0 w 9289032"/>
              <a:gd name="connsiteY13" fmla="*/ 2209205 h 6172151"/>
              <a:gd name="connsiteX0" fmla="*/ 0 w 9289032"/>
              <a:gd name="connsiteY0" fmla="*/ 2209205 h 6172151"/>
              <a:gd name="connsiteX1" fmla="*/ 589806 w 9289032"/>
              <a:gd name="connsiteY1" fmla="*/ 785292 h 6172151"/>
              <a:gd name="connsiteX2" fmla="*/ 2520280 w 9289032"/>
              <a:gd name="connsiteY2" fmla="*/ 1 h 6172151"/>
              <a:gd name="connsiteX3" fmla="*/ 7200800 w 9289032"/>
              <a:gd name="connsiteY3" fmla="*/ 1 h 6172151"/>
              <a:gd name="connsiteX4" fmla="*/ 8699227 w 9289032"/>
              <a:gd name="connsiteY4" fmla="*/ 785293 h 6172151"/>
              <a:gd name="connsiteX5" fmla="*/ 9289029 w 9289032"/>
              <a:gd name="connsiteY5" fmla="*/ 2209208 h 6172151"/>
              <a:gd name="connsiteX6" fmla="*/ 9289032 w 9289032"/>
              <a:gd name="connsiteY6" fmla="*/ 4158433 h 6172151"/>
              <a:gd name="connsiteX7" fmla="*/ 8568952 w 9289032"/>
              <a:gd name="connsiteY7" fmla="*/ 4876008 h 6172151"/>
              <a:gd name="connsiteX8" fmla="*/ 7275313 w 9289032"/>
              <a:gd name="connsiteY8" fmla="*/ 6172151 h 6172151"/>
              <a:gd name="connsiteX9" fmla="*/ 2520280 w 9289032"/>
              <a:gd name="connsiteY9" fmla="*/ 5524080 h 6172151"/>
              <a:gd name="connsiteX10" fmla="*/ 1224136 w 9289032"/>
              <a:gd name="connsiteY10" fmla="*/ 5143502 h 6172151"/>
              <a:gd name="connsiteX11" fmla="*/ 864096 w 9289032"/>
              <a:gd name="connsiteY11" fmla="*/ 5143502 h 6172151"/>
              <a:gd name="connsiteX12" fmla="*/ 1 w 9289032"/>
              <a:gd name="connsiteY12" fmla="*/ 4158430 h 6172151"/>
              <a:gd name="connsiteX13" fmla="*/ 0 w 9289032"/>
              <a:gd name="connsiteY13" fmla="*/ 2209205 h 6172151"/>
              <a:gd name="connsiteX0" fmla="*/ 0 w 9289032"/>
              <a:gd name="connsiteY0" fmla="*/ 2209205 h 5524080"/>
              <a:gd name="connsiteX1" fmla="*/ 589806 w 9289032"/>
              <a:gd name="connsiteY1" fmla="*/ 785292 h 5524080"/>
              <a:gd name="connsiteX2" fmla="*/ 2520280 w 9289032"/>
              <a:gd name="connsiteY2" fmla="*/ 1 h 5524080"/>
              <a:gd name="connsiteX3" fmla="*/ 7200800 w 9289032"/>
              <a:gd name="connsiteY3" fmla="*/ 1 h 5524080"/>
              <a:gd name="connsiteX4" fmla="*/ 8699227 w 9289032"/>
              <a:gd name="connsiteY4" fmla="*/ 785293 h 5524080"/>
              <a:gd name="connsiteX5" fmla="*/ 9289029 w 9289032"/>
              <a:gd name="connsiteY5" fmla="*/ 2209208 h 5524080"/>
              <a:gd name="connsiteX6" fmla="*/ 9289032 w 9289032"/>
              <a:gd name="connsiteY6" fmla="*/ 4158433 h 5524080"/>
              <a:gd name="connsiteX7" fmla="*/ 8568952 w 9289032"/>
              <a:gd name="connsiteY7" fmla="*/ 4876008 h 5524080"/>
              <a:gd name="connsiteX8" fmla="*/ 6768752 w 9289032"/>
              <a:gd name="connsiteY8" fmla="*/ 5143502 h 5524080"/>
              <a:gd name="connsiteX9" fmla="*/ 2520280 w 9289032"/>
              <a:gd name="connsiteY9" fmla="*/ 5524080 h 5524080"/>
              <a:gd name="connsiteX10" fmla="*/ 1224136 w 9289032"/>
              <a:gd name="connsiteY10" fmla="*/ 5143502 h 5524080"/>
              <a:gd name="connsiteX11" fmla="*/ 864096 w 9289032"/>
              <a:gd name="connsiteY11" fmla="*/ 5143502 h 5524080"/>
              <a:gd name="connsiteX12" fmla="*/ 1 w 9289032"/>
              <a:gd name="connsiteY12" fmla="*/ 4158430 h 5524080"/>
              <a:gd name="connsiteX13" fmla="*/ 0 w 9289032"/>
              <a:gd name="connsiteY13" fmla="*/ 2209205 h 5524080"/>
              <a:gd name="connsiteX0" fmla="*/ 0 w 9289032"/>
              <a:gd name="connsiteY0" fmla="*/ 2209205 h 5253653"/>
              <a:gd name="connsiteX1" fmla="*/ 589806 w 9289032"/>
              <a:gd name="connsiteY1" fmla="*/ 785292 h 5253653"/>
              <a:gd name="connsiteX2" fmla="*/ 2520280 w 9289032"/>
              <a:gd name="connsiteY2" fmla="*/ 1 h 5253653"/>
              <a:gd name="connsiteX3" fmla="*/ 7200800 w 9289032"/>
              <a:gd name="connsiteY3" fmla="*/ 1 h 5253653"/>
              <a:gd name="connsiteX4" fmla="*/ 8699227 w 9289032"/>
              <a:gd name="connsiteY4" fmla="*/ 785293 h 5253653"/>
              <a:gd name="connsiteX5" fmla="*/ 9289029 w 9289032"/>
              <a:gd name="connsiteY5" fmla="*/ 2209208 h 5253653"/>
              <a:gd name="connsiteX6" fmla="*/ 9289032 w 9289032"/>
              <a:gd name="connsiteY6" fmla="*/ 4158433 h 5253653"/>
              <a:gd name="connsiteX7" fmla="*/ 8568952 w 9289032"/>
              <a:gd name="connsiteY7" fmla="*/ 4876008 h 5253653"/>
              <a:gd name="connsiteX8" fmla="*/ 6768752 w 9289032"/>
              <a:gd name="connsiteY8" fmla="*/ 5143502 h 5253653"/>
              <a:gd name="connsiteX9" fmla="*/ 2592288 w 9289032"/>
              <a:gd name="connsiteY9" fmla="*/ 5143502 h 5253653"/>
              <a:gd name="connsiteX10" fmla="*/ 1224136 w 9289032"/>
              <a:gd name="connsiteY10" fmla="*/ 5143502 h 5253653"/>
              <a:gd name="connsiteX11" fmla="*/ 864096 w 9289032"/>
              <a:gd name="connsiteY11" fmla="*/ 5143502 h 5253653"/>
              <a:gd name="connsiteX12" fmla="*/ 1 w 9289032"/>
              <a:gd name="connsiteY12" fmla="*/ 4158430 h 5253653"/>
              <a:gd name="connsiteX13" fmla="*/ 0 w 9289032"/>
              <a:gd name="connsiteY13" fmla="*/ 2209205 h 5253653"/>
              <a:gd name="connsiteX0" fmla="*/ 0 w 9289032"/>
              <a:gd name="connsiteY0" fmla="*/ 2209205 h 5253654"/>
              <a:gd name="connsiteX1" fmla="*/ 589806 w 9289032"/>
              <a:gd name="connsiteY1" fmla="*/ 785292 h 5253654"/>
              <a:gd name="connsiteX2" fmla="*/ 2520280 w 9289032"/>
              <a:gd name="connsiteY2" fmla="*/ 1 h 5253654"/>
              <a:gd name="connsiteX3" fmla="*/ 7200800 w 9289032"/>
              <a:gd name="connsiteY3" fmla="*/ 1 h 5253654"/>
              <a:gd name="connsiteX4" fmla="*/ 8699227 w 9289032"/>
              <a:gd name="connsiteY4" fmla="*/ 785293 h 5253654"/>
              <a:gd name="connsiteX5" fmla="*/ 9289029 w 9289032"/>
              <a:gd name="connsiteY5" fmla="*/ 2209208 h 5253654"/>
              <a:gd name="connsiteX6" fmla="*/ 9289032 w 9289032"/>
              <a:gd name="connsiteY6" fmla="*/ 4158433 h 5253654"/>
              <a:gd name="connsiteX7" fmla="*/ 8928992 w 9289032"/>
              <a:gd name="connsiteY7" fmla="*/ 4876009 h 5253654"/>
              <a:gd name="connsiteX8" fmla="*/ 6768752 w 9289032"/>
              <a:gd name="connsiteY8" fmla="*/ 5143502 h 5253654"/>
              <a:gd name="connsiteX9" fmla="*/ 2592288 w 9289032"/>
              <a:gd name="connsiteY9" fmla="*/ 5143502 h 5253654"/>
              <a:gd name="connsiteX10" fmla="*/ 1224136 w 9289032"/>
              <a:gd name="connsiteY10" fmla="*/ 5143502 h 5253654"/>
              <a:gd name="connsiteX11" fmla="*/ 864096 w 9289032"/>
              <a:gd name="connsiteY11" fmla="*/ 5143502 h 5253654"/>
              <a:gd name="connsiteX12" fmla="*/ 1 w 9289032"/>
              <a:gd name="connsiteY12" fmla="*/ 4158430 h 5253654"/>
              <a:gd name="connsiteX13" fmla="*/ 0 w 9289032"/>
              <a:gd name="connsiteY13" fmla="*/ 2209205 h 5253654"/>
              <a:gd name="connsiteX0" fmla="*/ 0 w 9289032"/>
              <a:gd name="connsiteY0" fmla="*/ 2209204 h 5253653"/>
              <a:gd name="connsiteX1" fmla="*/ 589806 w 9289032"/>
              <a:gd name="connsiteY1" fmla="*/ 785291 h 5253653"/>
              <a:gd name="connsiteX2" fmla="*/ 2232248 w 9289032"/>
              <a:gd name="connsiteY2" fmla="*/ 1 h 5253653"/>
              <a:gd name="connsiteX3" fmla="*/ 7200800 w 9289032"/>
              <a:gd name="connsiteY3" fmla="*/ 0 h 5253653"/>
              <a:gd name="connsiteX4" fmla="*/ 8699227 w 9289032"/>
              <a:gd name="connsiteY4" fmla="*/ 785292 h 5253653"/>
              <a:gd name="connsiteX5" fmla="*/ 9289029 w 9289032"/>
              <a:gd name="connsiteY5" fmla="*/ 2209207 h 5253653"/>
              <a:gd name="connsiteX6" fmla="*/ 9289032 w 9289032"/>
              <a:gd name="connsiteY6" fmla="*/ 4158432 h 5253653"/>
              <a:gd name="connsiteX7" fmla="*/ 8928992 w 9289032"/>
              <a:gd name="connsiteY7" fmla="*/ 4876008 h 5253653"/>
              <a:gd name="connsiteX8" fmla="*/ 6768752 w 9289032"/>
              <a:gd name="connsiteY8" fmla="*/ 5143501 h 5253653"/>
              <a:gd name="connsiteX9" fmla="*/ 2592288 w 9289032"/>
              <a:gd name="connsiteY9" fmla="*/ 5143501 h 5253653"/>
              <a:gd name="connsiteX10" fmla="*/ 1224136 w 9289032"/>
              <a:gd name="connsiteY10" fmla="*/ 5143501 h 5253653"/>
              <a:gd name="connsiteX11" fmla="*/ 864096 w 9289032"/>
              <a:gd name="connsiteY11" fmla="*/ 5143501 h 5253653"/>
              <a:gd name="connsiteX12" fmla="*/ 1 w 9289032"/>
              <a:gd name="connsiteY12" fmla="*/ 4158429 h 5253653"/>
              <a:gd name="connsiteX13" fmla="*/ 0 w 9289032"/>
              <a:gd name="connsiteY13" fmla="*/ 2209204 h 5253653"/>
              <a:gd name="connsiteX0" fmla="*/ 0 w 9289032"/>
              <a:gd name="connsiteY0" fmla="*/ 2209204 h 5253653"/>
              <a:gd name="connsiteX1" fmla="*/ 720080 w 9289032"/>
              <a:gd name="connsiteY1" fmla="*/ 649160 h 5253653"/>
              <a:gd name="connsiteX2" fmla="*/ 2232248 w 9289032"/>
              <a:gd name="connsiteY2" fmla="*/ 1 h 5253653"/>
              <a:gd name="connsiteX3" fmla="*/ 7200800 w 9289032"/>
              <a:gd name="connsiteY3" fmla="*/ 0 h 5253653"/>
              <a:gd name="connsiteX4" fmla="*/ 8699227 w 9289032"/>
              <a:gd name="connsiteY4" fmla="*/ 785292 h 5253653"/>
              <a:gd name="connsiteX5" fmla="*/ 9289029 w 9289032"/>
              <a:gd name="connsiteY5" fmla="*/ 2209207 h 5253653"/>
              <a:gd name="connsiteX6" fmla="*/ 9289032 w 9289032"/>
              <a:gd name="connsiteY6" fmla="*/ 4158432 h 5253653"/>
              <a:gd name="connsiteX7" fmla="*/ 8928992 w 9289032"/>
              <a:gd name="connsiteY7" fmla="*/ 4876008 h 5253653"/>
              <a:gd name="connsiteX8" fmla="*/ 6768752 w 9289032"/>
              <a:gd name="connsiteY8" fmla="*/ 5143501 h 5253653"/>
              <a:gd name="connsiteX9" fmla="*/ 2592288 w 9289032"/>
              <a:gd name="connsiteY9" fmla="*/ 5143501 h 5253653"/>
              <a:gd name="connsiteX10" fmla="*/ 1224136 w 9289032"/>
              <a:gd name="connsiteY10" fmla="*/ 5143501 h 5253653"/>
              <a:gd name="connsiteX11" fmla="*/ 864096 w 9289032"/>
              <a:gd name="connsiteY11" fmla="*/ 5143501 h 5253653"/>
              <a:gd name="connsiteX12" fmla="*/ 1 w 9289032"/>
              <a:gd name="connsiteY12" fmla="*/ 4158429 h 5253653"/>
              <a:gd name="connsiteX13" fmla="*/ 0 w 9289032"/>
              <a:gd name="connsiteY13" fmla="*/ 2209204 h 5253653"/>
              <a:gd name="connsiteX0" fmla="*/ 0 w 9289032"/>
              <a:gd name="connsiteY0" fmla="*/ 2209204 h 5253653"/>
              <a:gd name="connsiteX1" fmla="*/ 576064 w 9289032"/>
              <a:gd name="connsiteY1" fmla="*/ 709746 h 5253653"/>
              <a:gd name="connsiteX2" fmla="*/ 2232248 w 9289032"/>
              <a:gd name="connsiteY2" fmla="*/ 1 h 5253653"/>
              <a:gd name="connsiteX3" fmla="*/ 7200800 w 9289032"/>
              <a:gd name="connsiteY3" fmla="*/ 0 h 5253653"/>
              <a:gd name="connsiteX4" fmla="*/ 8699227 w 9289032"/>
              <a:gd name="connsiteY4" fmla="*/ 785292 h 5253653"/>
              <a:gd name="connsiteX5" fmla="*/ 9289029 w 9289032"/>
              <a:gd name="connsiteY5" fmla="*/ 2209207 h 5253653"/>
              <a:gd name="connsiteX6" fmla="*/ 9289032 w 9289032"/>
              <a:gd name="connsiteY6" fmla="*/ 4158432 h 5253653"/>
              <a:gd name="connsiteX7" fmla="*/ 8928992 w 9289032"/>
              <a:gd name="connsiteY7" fmla="*/ 4876008 h 5253653"/>
              <a:gd name="connsiteX8" fmla="*/ 6768752 w 9289032"/>
              <a:gd name="connsiteY8" fmla="*/ 5143501 h 5253653"/>
              <a:gd name="connsiteX9" fmla="*/ 2592288 w 9289032"/>
              <a:gd name="connsiteY9" fmla="*/ 5143501 h 5253653"/>
              <a:gd name="connsiteX10" fmla="*/ 1224136 w 9289032"/>
              <a:gd name="connsiteY10" fmla="*/ 5143501 h 5253653"/>
              <a:gd name="connsiteX11" fmla="*/ 864096 w 9289032"/>
              <a:gd name="connsiteY11" fmla="*/ 5143501 h 5253653"/>
              <a:gd name="connsiteX12" fmla="*/ 1 w 9289032"/>
              <a:gd name="connsiteY12" fmla="*/ 4158429 h 5253653"/>
              <a:gd name="connsiteX13" fmla="*/ 0 w 9289032"/>
              <a:gd name="connsiteY13" fmla="*/ 2209204 h 5253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289032" h="5253653">
                <a:moveTo>
                  <a:pt x="0" y="2209204"/>
                </a:moveTo>
                <a:cubicBezTo>
                  <a:pt x="1" y="1675133"/>
                  <a:pt x="204023" y="1077946"/>
                  <a:pt x="576064" y="709746"/>
                </a:cubicBezTo>
                <a:cubicBezTo>
                  <a:pt x="948105" y="341546"/>
                  <a:pt x="1698177" y="0"/>
                  <a:pt x="2232248" y="1"/>
                </a:cubicBezTo>
                <a:lnTo>
                  <a:pt x="7200800" y="0"/>
                </a:lnTo>
                <a:cubicBezTo>
                  <a:pt x="7734871" y="1"/>
                  <a:pt x="8351189" y="417091"/>
                  <a:pt x="8699227" y="785292"/>
                </a:cubicBezTo>
                <a:cubicBezTo>
                  <a:pt x="9047265" y="1153493"/>
                  <a:pt x="9289030" y="1675136"/>
                  <a:pt x="9289029" y="2209207"/>
                </a:cubicBezTo>
                <a:cubicBezTo>
                  <a:pt x="9289030" y="2858949"/>
                  <a:pt x="9289031" y="3508690"/>
                  <a:pt x="9289032" y="4158432"/>
                </a:cubicBezTo>
                <a:lnTo>
                  <a:pt x="8928992" y="4876008"/>
                </a:lnTo>
                <a:cubicBezTo>
                  <a:pt x="8551346" y="5253653"/>
                  <a:pt x="7302823" y="5143501"/>
                  <a:pt x="6768752" y="5143501"/>
                </a:cubicBezTo>
                <a:lnTo>
                  <a:pt x="2592288" y="5143501"/>
                </a:lnTo>
                <a:lnTo>
                  <a:pt x="1224136" y="5143501"/>
                </a:lnTo>
                <a:cubicBezTo>
                  <a:pt x="972108" y="5107497"/>
                  <a:pt x="1010919" y="5123169"/>
                  <a:pt x="864096" y="5143501"/>
                </a:cubicBezTo>
                <a:cubicBezTo>
                  <a:pt x="660074" y="4979322"/>
                  <a:pt x="0" y="4692501"/>
                  <a:pt x="1" y="4158429"/>
                </a:cubicBezTo>
                <a:cubicBezTo>
                  <a:pt x="1" y="3508687"/>
                  <a:pt x="0" y="2858946"/>
                  <a:pt x="0" y="220920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5400" dirty="0">
              <a:solidFill>
                <a:schemeClr val="tx1"/>
              </a:solidFill>
              <a:latin typeface="Carmela" pitchFamily="2" charset="-79"/>
              <a:ea typeface="Carmela" pitchFamily="2" charset="-79"/>
              <a:cs typeface="Carmela" pitchFamily="2" charset="-79"/>
            </a:endParaRPr>
          </a:p>
        </p:txBody>
      </p:sp>
      <p:pic>
        <p:nvPicPr>
          <p:cNvPr id="11272" name="Picture 8" descr="https://s3-eu-west-1.amazonaws.com/schooly/vitkin/vitkin/%D7%9E%D7%A0%D7%95%D7%A8%D7%94.pn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508104" y="483518"/>
            <a:ext cx="1363412" cy="1859135"/>
          </a:xfrm>
          <a:prstGeom prst="rect">
            <a:avLst/>
          </a:prstGeom>
          <a:noFill/>
        </p:spPr>
      </p:pic>
      <p:grpSp>
        <p:nvGrpSpPr>
          <p:cNvPr id="27" name="קבוצה 26"/>
          <p:cNvGrpSpPr/>
          <p:nvPr/>
        </p:nvGrpSpPr>
        <p:grpSpPr>
          <a:xfrm>
            <a:off x="-684584" y="7468294"/>
            <a:ext cx="9505056" cy="411510"/>
            <a:chOff x="323528" y="4388732"/>
            <a:chExt cx="8568952" cy="411510"/>
          </a:xfrm>
        </p:grpSpPr>
        <p:sp>
          <p:nvSpPr>
            <p:cNvPr id="24" name="מלבן 23"/>
            <p:cNvSpPr/>
            <p:nvPr/>
          </p:nvSpPr>
          <p:spPr>
            <a:xfrm flipV="1">
              <a:off x="323528" y="4587974"/>
              <a:ext cx="8568952" cy="212268"/>
            </a:xfrm>
            <a:prstGeom prst="rect">
              <a:avLst/>
            </a:prstGeom>
            <a:solidFill>
              <a:srgbClr val="E72598"/>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5" name="מלבן 24"/>
            <p:cNvSpPr/>
            <p:nvPr/>
          </p:nvSpPr>
          <p:spPr>
            <a:xfrm flipV="1">
              <a:off x="323528" y="4392488"/>
              <a:ext cx="8568952" cy="21226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6" name="מלבן 25"/>
            <p:cNvSpPr/>
            <p:nvPr/>
          </p:nvSpPr>
          <p:spPr>
            <a:xfrm flipV="1">
              <a:off x="323528" y="4388732"/>
              <a:ext cx="8568952" cy="7200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pSp>
      <p:sp>
        <p:nvSpPr>
          <p:cNvPr id="28" name="TextBox 27"/>
          <p:cNvSpPr txBox="1"/>
          <p:nvPr/>
        </p:nvSpPr>
        <p:spPr>
          <a:xfrm>
            <a:off x="2123728" y="627534"/>
            <a:ext cx="4392488" cy="954107"/>
          </a:xfrm>
          <a:prstGeom prst="rect">
            <a:avLst/>
          </a:prstGeom>
          <a:noFill/>
          <a:ln>
            <a:noFill/>
          </a:ln>
        </p:spPr>
        <p:txBody>
          <a:bodyPr wrap="square" rtlCol="1">
            <a:spAutoFit/>
          </a:bodyPr>
          <a:lstStyle/>
          <a:p>
            <a:pPr algn="ctr"/>
            <a:r>
              <a:rPr lang="ar-SA" sz="3600" b="1" spc="600" dirty="0" smtClean="0">
                <a:solidFill>
                  <a:srgbClr val="FFC000"/>
                </a:solidFill>
                <a:effectLst>
                  <a:outerShdw blurRad="38100" dist="38100" dir="2700000" algn="tl">
                    <a:srgbClr val="000000">
                      <a:alpha val="43137"/>
                    </a:srgbClr>
                  </a:outerShdw>
                </a:effectLst>
                <a:latin typeface="Arial Unicode MS" pitchFamily="34" charset="-128"/>
                <a:ea typeface="Arial Unicode MS" pitchFamily="34" charset="-128"/>
              </a:rPr>
              <a:t>طريق النور</a:t>
            </a:r>
            <a:endParaRPr lang="he-IL" sz="3600" b="1" spc="600" dirty="0" smtClean="0">
              <a:solidFill>
                <a:srgbClr val="FFC000"/>
              </a:solidFill>
              <a:effectLst>
                <a:outerShdw blurRad="38100" dist="38100" dir="2700000" algn="tl">
                  <a:srgbClr val="000000">
                    <a:alpha val="43137"/>
                  </a:srgbClr>
                </a:outerShdw>
              </a:effectLst>
              <a:latin typeface="Arial Unicode MS" pitchFamily="34" charset="-128"/>
              <a:ea typeface="Arial Unicode MS" pitchFamily="34" charset="-128"/>
            </a:endParaRPr>
          </a:p>
          <a:p>
            <a:pPr algn="ctr"/>
            <a:r>
              <a:rPr lang="he-IL" b="1" dirty="0" smtClean="0">
                <a:solidFill>
                  <a:schemeClr val="bg1">
                    <a:lumMod val="65000"/>
                  </a:schemeClr>
                </a:solidFill>
                <a:latin typeface="Arial Unicode MS" pitchFamily="34" charset="-128"/>
                <a:ea typeface="Arial Unicode MS" pitchFamily="34" charset="-128"/>
              </a:rPr>
              <a:t> </a:t>
            </a:r>
            <a:r>
              <a:rPr lang="ar-SA" b="1" dirty="0" smtClean="0">
                <a:solidFill>
                  <a:schemeClr val="bg1">
                    <a:lumMod val="65000"/>
                  </a:schemeClr>
                </a:solidFill>
                <a:latin typeface="Arial Unicode MS" pitchFamily="34" charset="-128"/>
                <a:ea typeface="Arial Unicode MS" pitchFamily="34" charset="-128"/>
              </a:rPr>
              <a:t>طريق حياة حكيمة في الكهرباء</a:t>
            </a:r>
            <a:endParaRPr lang="he-IL" b="1" dirty="0">
              <a:solidFill>
                <a:schemeClr val="bg1">
                  <a:lumMod val="65000"/>
                </a:schemeClr>
              </a:solidFill>
              <a:latin typeface="Arial Unicode MS" pitchFamily="34" charset="-128"/>
              <a:ea typeface="Arial Unicode MS" pitchFamily="34" charset="-128"/>
            </a:endParaRPr>
          </a:p>
        </p:txBody>
      </p:sp>
      <p:sp>
        <p:nvSpPr>
          <p:cNvPr id="29" name="TextBox 28"/>
          <p:cNvSpPr txBox="1"/>
          <p:nvPr/>
        </p:nvSpPr>
        <p:spPr>
          <a:xfrm>
            <a:off x="1691680" y="2211710"/>
            <a:ext cx="5688632" cy="2185214"/>
          </a:xfrm>
          <a:prstGeom prst="rect">
            <a:avLst/>
          </a:prstGeom>
          <a:noFill/>
        </p:spPr>
        <p:txBody>
          <a:bodyPr wrap="square" rtlCol="1">
            <a:spAutoFit/>
          </a:bodyPr>
          <a:lstStyle/>
          <a:p>
            <a:pPr algn="ctr"/>
            <a:r>
              <a:rPr lang="ar-SA" sz="5400" b="1" spc="300" dirty="0" smtClean="0">
                <a:solidFill>
                  <a:srgbClr val="FF0000"/>
                </a:solidFill>
                <a:effectLst>
                  <a:outerShdw blurRad="38100" dist="38100" dir="2700000" algn="tl">
                    <a:srgbClr val="000000">
                      <a:alpha val="43137"/>
                    </a:srgbClr>
                  </a:outerShdw>
                </a:effectLst>
                <a:latin typeface="Carmela" pitchFamily="2" charset="-79"/>
                <a:ea typeface="Carmela" pitchFamily="2" charset="-79"/>
              </a:rPr>
              <a:t>نفكر بأمان</a:t>
            </a:r>
          </a:p>
          <a:p>
            <a:pPr algn="ctr"/>
            <a:r>
              <a:rPr lang="ar-SA" sz="5400" b="1" spc="300" dirty="0" smtClean="0">
                <a:solidFill>
                  <a:srgbClr val="FF0000"/>
                </a:solidFill>
                <a:effectLst>
                  <a:outerShdw blurRad="38100" dist="38100" dir="2700000" algn="tl">
                    <a:srgbClr val="000000">
                      <a:alpha val="43137"/>
                    </a:srgbClr>
                  </a:outerShdw>
                </a:effectLst>
                <a:latin typeface="Carmela" pitchFamily="2" charset="-79"/>
                <a:ea typeface="Carmela" pitchFamily="2" charset="-79"/>
              </a:rPr>
              <a:t>تحليل احداث</a:t>
            </a:r>
            <a:endParaRPr lang="he-IL" sz="5400" b="1" spc="300" dirty="0" smtClean="0">
              <a:solidFill>
                <a:srgbClr val="FF0000"/>
              </a:solidFill>
              <a:effectLst>
                <a:outerShdw blurRad="38100" dist="38100" dir="2700000" algn="tl">
                  <a:srgbClr val="000000">
                    <a:alpha val="43137"/>
                  </a:srgbClr>
                </a:outerShdw>
              </a:effectLst>
              <a:latin typeface="Carmela" pitchFamily="2" charset="-79"/>
              <a:ea typeface="Carmela" pitchFamily="2" charset="-79"/>
            </a:endParaRPr>
          </a:p>
          <a:p>
            <a:pPr algn="ctr"/>
            <a:r>
              <a:rPr lang="he-IL" sz="2800" b="1" spc="300" dirty="0" smtClean="0">
                <a:solidFill>
                  <a:srgbClr val="002060"/>
                </a:solidFill>
                <a:latin typeface="Carmela" pitchFamily="2" charset="-79"/>
                <a:ea typeface="Carmela" pitchFamily="2" charset="-79"/>
              </a:rPr>
              <a:t>(</a:t>
            </a:r>
            <a:r>
              <a:rPr lang="ar-SA" sz="2800" b="1" spc="300" dirty="0" smtClean="0">
                <a:solidFill>
                  <a:srgbClr val="002060"/>
                </a:solidFill>
                <a:latin typeface="Carmela" pitchFamily="2" charset="-79"/>
                <a:ea typeface="Carmela" pitchFamily="2" charset="-79"/>
              </a:rPr>
              <a:t>فعالية أ</a:t>
            </a:r>
            <a:r>
              <a:rPr lang="he-IL" sz="2800" b="1" spc="300" dirty="0" smtClean="0">
                <a:solidFill>
                  <a:srgbClr val="002060"/>
                </a:solidFill>
                <a:latin typeface="Carmela" pitchFamily="2" charset="-79"/>
                <a:ea typeface="Carmela" pitchFamily="2" charset="-79"/>
              </a:rPr>
              <a:t>- </a:t>
            </a:r>
            <a:r>
              <a:rPr lang="ar-SA" sz="2800" b="1" spc="300" dirty="0" smtClean="0">
                <a:solidFill>
                  <a:srgbClr val="002060"/>
                </a:solidFill>
                <a:latin typeface="Carmela" pitchFamily="2" charset="-79"/>
                <a:ea typeface="Carmela" pitchFamily="2" charset="-79"/>
              </a:rPr>
              <a:t>كراسه للمعلم</a:t>
            </a:r>
            <a:r>
              <a:rPr lang="he-IL" sz="2800" b="1" spc="300" dirty="0" smtClean="0">
                <a:solidFill>
                  <a:srgbClr val="002060"/>
                </a:solidFill>
                <a:latin typeface="Carmela" pitchFamily="2" charset="-79"/>
                <a:ea typeface="Carmela" pitchFamily="2" charset="-79"/>
              </a:rPr>
              <a:t>)</a:t>
            </a:r>
            <a:endParaRPr lang="he-IL" sz="2800" b="1" dirty="0">
              <a:solidFill>
                <a:srgbClr val="002060"/>
              </a:solidFill>
              <a:latin typeface="Carmela" pitchFamily="2" charset="-79"/>
              <a:ea typeface="Carmela" pitchFamily="2" charset="-79"/>
            </a:endParaRPr>
          </a:p>
        </p:txBody>
      </p:sp>
      <p:pic>
        <p:nvPicPr>
          <p:cNvPr id="11273" name="Picture 9"/>
          <p:cNvPicPr>
            <a:picLocks noChangeAspect="1" noChangeArrowheads="1"/>
          </p:cNvPicPr>
          <p:nvPr/>
        </p:nvPicPr>
        <p:blipFill>
          <a:blip r:embed="rId4" cstate="print">
            <a:clrChange>
              <a:clrFrom>
                <a:srgbClr val="000000"/>
              </a:clrFrom>
              <a:clrTo>
                <a:srgbClr val="000000">
                  <a:alpha val="0"/>
                </a:srgbClr>
              </a:clrTo>
            </a:clrChange>
          </a:blip>
          <a:srcRect/>
          <a:stretch>
            <a:fillRect/>
          </a:stretch>
        </p:blipFill>
        <p:spPr bwMode="auto">
          <a:xfrm rot="20695073">
            <a:off x="-299528" y="2358737"/>
            <a:ext cx="1325318" cy="1474683"/>
          </a:xfrm>
          <a:prstGeom prst="rect">
            <a:avLst/>
          </a:prstGeom>
          <a:noFill/>
          <a:ln w="9525">
            <a:noFill/>
            <a:miter lim="800000"/>
            <a:headEnd/>
            <a:tailEnd/>
          </a:ln>
        </p:spPr>
      </p:pic>
      <p:sp>
        <p:nvSpPr>
          <p:cNvPr id="35" name="TextBox 34"/>
          <p:cNvSpPr txBox="1"/>
          <p:nvPr/>
        </p:nvSpPr>
        <p:spPr>
          <a:xfrm>
            <a:off x="2123728" y="1133331"/>
            <a:ext cx="4392488" cy="646331"/>
          </a:xfrm>
          <a:prstGeom prst="rect">
            <a:avLst/>
          </a:prstGeom>
          <a:noFill/>
        </p:spPr>
        <p:txBody>
          <a:bodyPr wrap="square" rtlCol="1">
            <a:spAutoFit/>
          </a:bodyPr>
          <a:lstStyle/>
          <a:p>
            <a:pPr algn="ctr"/>
            <a:r>
              <a:rPr lang="he-IL" sz="3600" spc="300" dirty="0" smtClean="0">
                <a:solidFill>
                  <a:srgbClr val="FFC000"/>
                </a:solidFill>
                <a:effectLst>
                  <a:outerShdw blurRad="38100" dist="38100" dir="2700000" algn="tl">
                    <a:srgbClr val="000000">
                      <a:alpha val="43137"/>
                    </a:srgbClr>
                  </a:outerShdw>
                </a:effectLst>
                <a:latin typeface="Carmela" pitchFamily="2" charset="-79"/>
                <a:ea typeface="Carmela" pitchFamily="2" charset="-79"/>
                <a:cs typeface="Carmela" pitchFamily="2" charset="-79"/>
              </a:rPr>
              <a:t>................ </a:t>
            </a:r>
            <a:endParaRPr lang="he-IL" dirty="0">
              <a:solidFill>
                <a:srgbClr val="FFC000"/>
              </a:solidFill>
              <a:effectLst>
                <a:outerShdw blurRad="38100" dist="38100" dir="2700000" algn="tl">
                  <a:srgbClr val="000000">
                    <a:alpha val="43137"/>
                  </a:srgbClr>
                </a:outerShdw>
              </a:effectLst>
              <a:latin typeface="Carmela" pitchFamily="2" charset="-79"/>
              <a:ea typeface="Carmela" pitchFamily="2" charset="-79"/>
              <a:cs typeface="Carmela" pitchFamily="2" charset="-79"/>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483519"/>
            <a:ext cx="7772400" cy="576064"/>
          </a:xfrm>
        </p:spPr>
        <p:txBody>
          <a:bodyPr/>
          <a:lstStyle/>
          <a:p>
            <a:pPr lvl="0">
              <a:spcBef>
                <a:spcPct val="20000"/>
              </a:spcBef>
            </a:pPr>
            <a:r>
              <a:rPr lang="ar-SA" sz="2000" b="1" dirty="0" smtClean="0">
                <a:solidFill>
                  <a:srgbClr val="FF0000"/>
                </a:solidFill>
                <a:effectLst>
                  <a:outerShdw blurRad="38100" dist="38100" dir="2700000" algn="tl">
                    <a:srgbClr val="000000">
                      <a:alpha val="43137"/>
                    </a:srgbClr>
                  </a:outerShdw>
                </a:effectLst>
                <a:ea typeface="+mn-ea"/>
                <a:cs typeface="Arial"/>
              </a:rPr>
              <a:t>تكملة الملحق </a:t>
            </a:r>
            <a:r>
              <a:rPr lang="he-IL" sz="2000" b="1" dirty="0" smtClean="0">
                <a:solidFill>
                  <a:srgbClr val="FF0000"/>
                </a:solidFill>
                <a:effectLst>
                  <a:outerShdw blurRad="38100" dist="38100" dir="2700000" algn="tl">
                    <a:srgbClr val="000000">
                      <a:alpha val="43137"/>
                    </a:srgbClr>
                  </a:outerShdw>
                </a:effectLst>
                <a:ea typeface="+mn-ea"/>
                <a:cs typeface="Arial"/>
              </a:rPr>
              <a:t>1- </a:t>
            </a:r>
            <a:r>
              <a:rPr lang="ar-SA" sz="2000" b="1" dirty="0" smtClean="0">
                <a:solidFill>
                  <a:srgbClr val="FF0000"/>
                </a:solidFill>
                <a:effectLst>
                  <a:outerShdw blurRad="38100" dist="38100" dir="2700000" algn="tl">
                    <a:srgbClr val="000000">
                      <a:alpha val="43137"/>
                    </a:srgbClr>
                  </a:outerShdw>
                </a:effectLst>
                <a:ea typeface="+mn-ea"/>
                <a:cs typeface="Arial"/>
              </a:rPr>
              <a:t>ارشاد لاستعمال امن في الكهرباء</a:t>
            </a:r>
            <a:r>
              <a:rPr lang="he-IL" sz="2000" b="1" dirty="0">
                <a:solidFill>
                  <a:srgbClr val="FF0000"/>
                </a:solidFill>
                <a:effectLst>
                  <a:outerShdw blurRad="38100" dist="38100" dir="2700000" algn="tl">
                    <a:srgbClr val="000000">
                      <a:alpha val="43137"/>
                    </a:srgbClr>
                  </a:outerShdw>
                </a:effectLst>
                <a:ea typeface="+mn-ea"/>
                <a:cs typeface="Arial"/>
              </a:rPr>
              <a:t/>
            </a:r>
            <a:br>
              <a:rPr lang="he-IL" sz="2000" b="1" dirty="0">
                <a:solidFill>
                  <a:srgbClr val="FF0000"/>
                </a:solidFill>
                <a:effectLst>
                  <a:outerShdw blurRad="38100" dist="38100" dir="2700000" algn="tl">
                    <a:srgbClr val="000000">
                      <a:alpha val="43137"/>
                    </a:srgbClr>
                  </a:outerShdw>
                </a:effectLst>
                <a:ea typeface="+mn-ea"/>
                <a:cs typeface="Arial"/>
              </a:rPr>
            </a:br>
            <a:endParaRPr lang="en-US" b="1" dirty="0">
              <a:solidFill>
                <a:srgbClr val="FF0000"/>
              </a:solidFill>
              <a:effectLst>
                <a:outerShdw blurRad="38100" dist="38100" dir="2700000" algn="tl">
                  <a:srgbClr val="000000">
                    <a:alpha val="43137"/>
                  </a:srgbClr>
                </a:outerShdw>
              </a:effectLst>
            </a:endParaRPr>
          </a:p>
        </p:txBody>
      </p:sp>
      <p:graphicFrame>
        <p:nvGraphicFramePr>
          <p:cNvPr id="6" name="Table 5"/>
          <p:cNvGraphicFramePr>
            <a:graphicFrameLocks noGrp="1"/>
          </p:cNvGraphicFramePr>
          <p:nvPr>
            <p:extLst>
              <p:ext uri="{D42A27DB-BD31-4B8C-83A1-F6EECF244321}">
                <p14:modId xmlns:p14="http://schemas.microsoft.com/office/powerpoint/2010/main" xmlns="" val="2244163456"/>
              </p:ext>
            </p:extLst>
          </p:nvPr>
        </p:nvGraphicFramePr>
        <p:xfrm>
          <a:off x="910159" y="915566"/>
          <a:ext cx="7285583" cy="4070936"/>
        </p:xfrm>
        <a:graphic>
          <a:graphicData uri="http://schemas.openxmlformats.org/drawingml/2006/table">
            <a:tbl>
              <a:tblPr rtl="1" firstRow="1" firstCol="1" bandRow="1"/>
              <a:tblGrid>
                <a:gridCol w="3496721"/>
                <a:gridCol w="3788862"/>
              </a:tblGrid>
              <a:tr h="282096">
                <a:tc>
                  <a:txBody>
                    <a:bodyPr/>
                    <a:lstStyle/>
                    <a:p>
                      <a:pPr marL="0" marR="0" algn="ctr" rtl="1">
                        <a:lnSpc>
                          <a:spcPct val="115000"/>
                        </a:lnSpc>
                        <a:spcBef>
                          <a:spcPts val="0"/>
                        </a:spcBef>
                        <a:spcAft>
                          <a:spcPts val="0"/>
                        </a:spcAft>
                      </a:pPr>
                      <a:r>
                        <a:rPr lang="ar-SA" sz="1100" b="1" dirty="0" smtClean="0">
                          <a:solidFill>
                            <a:schemeClr val="tx1"/>
                          </a:solidFill>
                          <a:effectLst/>
                          <a:highlight>
                            <a:srgbClr val="D3D3D3"/>
                          </a:highlight>
                          <a:latin typeface="+mn-lt"/>
                          <a:ea typeface="Calibri"/>
                          <a:cs typeface="+mn-cs"/>
                        </a:rPr>
                        <a:t>افعل</a:t>
                      </a:r>
                      <a:endParaRPr lang="en-US" sz="1100" b="1" dirty="0">
                        <a:solidFill>
                          <a:schemeClr val="tx1"/>
                        </a:solidFill>
                        <a:effectLst/>
                        <a:latin typeface="+mn-lt"/>
                        <a:ea typeface="Calibri"/>
                        <a:cs typeface="Arial"/>
                      </a:endParaRPr>
                    </a:p>
                  </a:txBody>
                  <a:tcPr marL="32632" marR="32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rtl="1">
                        <a:lnSpc>
                          <a:spcPct val="115000"/>
                        </a:lnSpc>
                        <a:spcBef>
                          <a:spcPts val="0"/>
                        </a:spcBef>
                        <a:spcAft>
                          <a:spcPts val="0"/>
                        </a:spcAft>
                      </a:pPr>
                      <a:r>
                        <a:rPr lang="ar-SA" sz="1100" b="1" dirty="0" smtClean="0">
                          <a:solidFill>
                            <a:schemeClr val="tx1"/>
                          </a:solidFill>
                          <a:effectLst/>
                          <a:highlight>
                            <a:srgbClr val="D3D3D3"/>
                          </a:highlight>
                          <a:latin typeface="Calibri"/>
                          <a:ea typeface="Calibri"/>
                          <a:cs typeface="Arial"/>
                        </a:rPr>
                        <a:t>لا</a:t>
                      </a:r>
                      <a:r>
                        <a:rPr lang="ar-SA" sz="1100" b="1" baseline="0" dirty="0" smtClean="0">
                          <a:solidFill>
                            <a:schemeClr val="tx1"/>
                          </a:solidFill>
                          <a:effectLst/>
                          <a:highlight>
                            <a:srgbClr val="D3D3D3"/>
                          </a:highlight>
                          <a:latin typeface="Calibri"/>
                          <a:ea typeface="Calibri"/>
                          <a:cs typeface="Arial"/>
                        </a:rPr>
                        <a:t> تفعل</a:t>
                      </a:r>
                      <a:endParaRPr lang="en-US" sz="1100" b="1" dirty="0">
                        <a:solidFill>
                          <a:schemeClr val="tx1"/>
                        </a:solidFill>
                        <a:effectLst/>
                        <a:latin typeface="Calibri"/>
                        <a:ea typeface="Calibri"/>
                        <a:cs typeface="Arial"/>
                      </a:endParaRPr>
                    </a:p>
                  </a:txBody>
                  <a:tcPr marL="32632" marR="32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017">
                <a:tc>
                  <a:txBody>
                    <a:bodyPr/>
                    <a:lstStyle/>
                    <a:p>
                      <a:pPr marL="0" marR="0" algn="r" rtl="1">
                        <a:lnSpc>
                          <a:spcPct val="115000"/>
                        </a:lnSpc>
                        <a:spcBef>
                          <a:spcPts val="0"/>
                        </a:spcBef>
                        <a:spcAft>
                          <a:spcPts val="0"/>
                        </a:spcAft>
                      </a:pPr>
                      <a:r>
                        <a:rPr lang="ar-SA" sz="1100" dirty="0" smtClean="0">
                          <a:solidFill>
                            <a:schemeClr val="tx1"/>
                          </a:solidFill>
                          <a:effectLst/>
                          <a:highlight>
                            <a:srgbClr val="D3D3D3"/>
                          </a:highlight>
                          <a:latin typeface="Calibri"/>
                          <a:ea typeface="Calibri"/>
                          <a:cs typeface="Arial"/>
                        </a:rPr>
                        <a:t>تأكد</a:t>
                      </a:r>
                      <a:r>
                        <a:rPr lang="ar-SA" sz="1100" baseline="0" dirty="0" smtClean="0">
                          <a:solidFill>
                            <a:schemeClr val="tx1"/>
                          </a:solidFill>
                          <a:effectLst/>
                          <a:highlight>
                            <a:srgbClr val="D3D3D3"/>
                          </a:highlight>
                          <a:latin typeface="Calibri"/>
                          <a:ea typeface="Calibri"/>
                          <a:cs typeface="Arial"/>
                        </a:rPr>
                        <a:t> ان القابس او الاسلاك الكهربائية التابعة للجهاز الكهربائي كاملة</a:t>
                      </a:r>
                      <a:r>
                        <a:rPr lang="ar-SA" sz="1100" dirty="0" smtClean="0">
                          <a:solidFill>
                            <a:schemeClr val="tx1"/>
                          </a:solidFill>
                          <a:effectLst/>
                          <a:highlight>
                            <a:srgbClr val="D3D3D3"/>
                          </a:highlight>
                          <a:latin typeface="Calibri"/>
                          <a:ea typeface="Calibri"/>
                          <a:cs typeface="Arial"/>
                        </a:rPr>
                        <a:t>                                                  </a:t>
                      </a:r>
                      <a:endParaRPr lang="en-US" sz="1100" dirty="0">
                        <a:solidFill>
                          <a:schemeClr val="tx1"/>
                        </a:solidFill>
                        <a:effectLst/>
                        <a:latin typeface="Calibri"/>
                        <a:ea typeface="Calibri"/>
                        <a:cs typeface="Arial"/>
                      </a:endParaRPr>
                    </a:p>
                  </a:txBody>
                  <a:tcPr marL="32632" marR="32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100" dirty="0" smtClean="0">
                          <a:solidFill>
                            <a:schemeClr val="tx1"/>
                          </a:solidFill>
                          <a:effectLst/>
                          <a:highlight>
                            <a:srgbClr val="D3D3D3"/>
                          </a:highlight>
                          <a:latin typeface="Calibri"/>
                          <a:ea typeface="Calibri"/>
                          <a:cs typeface="Arial"/>
                        </a:rPr>
                        <a:t>ممنوع</a:t>
                      </a:r>
                      <a:r>
                        <a:rPr lang="ar-SA" sz="1100" baseline="0" dirty="0" smtClean="0">
                          <a:solidFill>
                            <a:schemeClr val="tx1"/>
                          </a:solidFill>
                          <a:effectLst/>
                          <a:highlight>
                            <a:srgbClr val="D3D3D3"/>
                          </a:highlight>
                          <a:latin typeface="Calibri"/>
                          <a:ea typeface="Calibri"/>
                          <a:cs typeface="Arial"/>
                        </a:rPr>
                        <a:t> استعمال القابس او </a:t>
                      </a:r>
                      <a:r>
                        <a:rPr lang="ar-SA" sz="1100" baseline="0" dirty="0" err="1" smtClean="0">
                          <a:solidFill>
                            <a:schemeClr val="tx1"/>
                          </a:solidFill>
                          <a:effectLst/>
                          <a:highlight>
                            <a:srgbClr val="D3D3D3"/>
                          </a:highlight>
                          <a:latin typeface="Calibri"/>
                          <a:ea typeface="Calibri"/>
                          <a:cs typeface="Arial"/>
                        </a:rPr>
                        <a:t>المقبس</a:t>
                      </a:r>
                      <a:r>
                        <a:rPr lang="ar-SA" sz="1100" baseline="0" dirty="0" smtClean="0">
                          <a:solidFill>
                            <a:schemeClr val="tx1"/>
                          </a:solidFill>
                          <a:effectLst/>
                          <a:highlight>
                            <a:srgbClr val="D3D3D3"/>
                          </a:highlight>
                          <a:latin typeface="Calibri"/>
                          <a:ea typeface="Calibri"/>
                          <a:cs typeface="Arial"/>
                        </a:rPr>
                        <a:t> وهو مكسور او محرق</a:t>
                      </a:r>
                      <a:endParaRPr lang="en-US" sz="1100" dirty="0">
                        <a:solidFill>
                          <a:schemeClr val="tx1"/>
                        </a:solidFill>
                        <a:effectLst/>
                        <a:latin typeface="Calibri"/>
                        <a:ea typeface="Calibri"/>
                        <a:cs typeface="Arial"/>
                      </a:endParaRPr>
                    </a:p>
                  </a:txBody>
                  <a:tcPr marL="32632" marR="32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329">
                <a:tc>
                  <a:txBody>
                    <a:bodyPr/>
                    <a:lstStyle/>
                    <a:p>
                      <a:pPr marL="0" marR="0" algn="r" rtl="1">
                        <a:lnSpc>
                          <a:spcPct val="115000"/>
                        </a:lnSpc>
                        <a:spcBef>
                          <a:spcPts val="0"/>
                        </a:spcBef>
                        <a:spcAft>
                          <a:spcPts val="0"/>
                        </a:spcAft>
                      </a:pPr>
                      <a:r>
                        <a:rPr lang="ar-SA" sz="1100" dirty="0" smtClean="0">
                          <a:solidFill>
                            <a:schemeClr val="tx1"/>
                          </a:solidFill>
                          <a:effectLst/>
                          <a:highlight>
                            <a:srgbClr val="D3D3D3"/>
                          </a:highlight>
                          <a:latin typeface="Calibri"/>
                          <a:ea typeface="Calibri"/>
                          <a:cs typeface="Arial"/>
                        </a:rPr>
                        <a:t>تأكد</a:t>
                      </a:r>
                      <a:r>
                        <a:rPr lang="ar-SA" sz="1100" baseline="0" dirty="0" smtClean="0">
                          <a:solidFill>
                            <a:schemeClr val="tx1"/>
                          </a:solidFill>
                          <a:effectLst/>
                          <a:highlight>
                            <a:srgbClr val="D3D3D3"/>
                          </a:highlight>
                          <a:latin typeface="Calibri"/>
                          <a:ea typeface="Calibri"/>
                          <a:cs typeface="Arial"/>
                        </a:rPr>
                        <a:t> ان القابس موصول جيدا للحائط، والغطاء التابع له ليس مكسورا.</a:t>
                      </a:r>
                      <a:endParaRPr lang="en-US" sz="1100" dirty="0">
                        <a:solidFill>
                          <a:schemeClr val="tx1"/>
                        </a:solidFill>
                        <a:effectLst/>
                        <a:latin typeface="Calibri"/>
                        <a:ea typeface="Calibri"/>
                        <a:cs typeface="Arial"/>
                      </a:endParaRPr>
                    </a:p>
                  </a:txBody>
                  <a:tcPr marL="32632" marR="32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100" dirty="0" smtClean="0">
                          <a:solidFill>
                            <a:schemeClr val="tx1"/>
                          </a:solidFill>
                          <a:effectLst/>
                          <a:highlight>
                            <a:srgbClr val="D3D3D3"/>
                          </a:highlight>
                          <a:latin typeface="Calibri"/>
                          <a:ea typeface="Calibri"/>
                          <a:cs typeface="Arial"/>
                        </a:rPr>
                        <a:t>ممنوع</a:t>
                      </a:r>
                      <a:r>
                        <a:rPr lang="ar-SA" sz="1100" baseline="0" dirty="0" smtClean="0">
                          <a:solidFill>
                            <a:schemeClr val="tx1"/>
                          </a:solidFill>
                          <a:effectLst/>
                          <a:highlight>
                            <a:srgbClr val="D3D3D3"/>
                          </a:highlight>
                          <a:latin typeface="Calibri"/>
                          <a:ea typeface="Calibri"/>
                          <a:cs typeface="Arial"/>
                        </a:rPr>
                        <a:t> استعمال القابس الغير ملائم </a:t>
                      </a:r>
                      <a:r>
                        <a:rPr lang="ar-SA" sz="1100" baseline="0" dirty="0" err="1" smtClean="0">
                          <a:solidFill>
                            <a:schemeClr val="tx1"/>
                          </a:solidFill>
                          <a:effectLst/>
                          <a:highlight>
                            <a:srgbClr val="D3D3D3"/>
                          </a:highlight>
                          <a:latin typeface="Calibri"/>
                          <a:ea typeface="Calibri"/>
                          <a:cs typeface="Arial"/>
                        </a:rPr>
                        <a:t>للمقبس</a:t>
                      </a:r>
                      <a:endParaRPr lang="en-US" sz="1100" dirty="0">
                        <a:solidFill>
                          <a:schemeClr val="tx1"/>
                        </a:solidFill>
                        <a:effectLst/>
                        <a:latin typeface="Calibri"/>
                        <a:ea typeface="Calibri"/>
                        <a:cs typeface="Arial"/>
                      </a:endParaRPr>
                    </a:p>
                  </a:txBody>
                  <a:tcPr marL="32632" marR="32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4346">
                <a:tc>
                  <a:txBody>
                    <a:bodyPr/>
                    <a:lstStyle/>
                    <a:p>
                      <a:pPr marL="0" marR="0" algn="r" rtl="1">
                        <a:lnSpc>
                          <a:spcPct val="115000"/>
                        </a:lnSpc>
                        <a:spcBef>
                          <a:spcPts val="0"/>
                        </a:spcBef>
                        <a:spcAft>
                          <a:spcPts val="0"/>
                        </a:spcAft>
                      </a:pPr>
                      <a:r>
                        <a:rPr lang="ar-SA" sz="1100" dirty="0" smtClean="0">
                          <a:solidFill>
                            <a:schemeClr val="tx1"/>
                          </a:solidFill>
                          <a:effectLst/>
                          <a:highlight>
                            <a:srgbClr val="D3D3D3"/>
                          </a:highlight>
                          <a:latin typeface="Calibri"/>
                          <a:ea typeface="Calibri"/>
                          <a:cs typeface="Arial"/>
                        </a:rPr>
                        <a:t>عندما</a:t>
                      </a:r>
                      <a:r>
                        <a:rPr lang="ar-SA" sz="1100" baseline="0" dirty="0" smtClean="0">
                          <a:solidFill>
                            <a:schemeClr val="tx1"/>
                          </a:solidFill>
                          <a:effectLst/>
                          <a:highlight>
                            <a:srgbClr val="D3D3D3"/>
                          </a:highlight>
                          <a:latin typeface="Calibri"/>
                          <a:ea typeface="Calibri"/>
                          <a:cs typeface="Arial"/>
                        </a:rPr>
                        <a:t> تخرج </a:t>
                      </a:r>
                      <a:r>
                        <a:rPr lang="ar-SA" sz="1100" baseline="0" dirty="0" err="1" smtClean="0">
                          <a:solidFill>
                            <a:schemeClr val="tx1"/>
                          </a:solidFill>
                          <a:effectLst/>
                          <a:highlight>
                            <a:srgbClr val="D3D3D3"/>
                          </a:highlight>
                          <a:latin typeface="Calibri"/>
                          <a:ea typeface="Calibri"/>
                          <a:cs typeface="Arial"/>
                        </a:rPr>
                        <a:t>المقبس</a:t>
                      </a:r>
                      <a:r>
                        <a:rPr lang="ar-SA" sz="1100" baseline="0" dirty="0" smtClean="0">
                          <a:solidFill>
                            <a:schemeClr val="tx1"/>
                          </a:solidFill>
                          <a:effectLst/>
                          <a:highlight>
                            <a:srgbClr val="D3D3D3"/>
                          </a:highlight>
                          <a:latin typeface="Calibri"/>
                          <a:ea typeface="Calibri"/>
                          <a:cs typeface="Arial"/>
                        </a:rPr>
                        <a:t> من القابس امسكوا القابس بيدكم جيدا لعدم شده من الحائط </a:t>
                      </a:r>
                      <a:r>
                        <a:rPr lang="ar-SA" sz="1100" baseline="0" dirty="0" err="1" smtClean="0">
                          <a:solidFill>
                            <a:schemeClr val="tx1"/>
                          </a:solidFill>
                          <a:effectLst/>
                          <a:highlight>
                            <a:srgbClr val="D3D3D3"/>
                          </a:highlight>
                          <a:latin typeface="Calibri"/>
                          <a:ea typeface="Calibri"/>
                          <a:cs typeface="Arial"/>
                        </a:rPr>
                        <a:t>وشلعه</a:t>
                      </a:r>
                      <a:r>
                        <a:rPr lang="ar-SA" sz="1100" baseline="0" dirty="0" smtClean="0">
                          <a:solidFill>
                            <a:schemeClr val="tx1"/>
                          </a:solidFill>
                          <a:effectLst/>
                          <a:highlight>
                            <a:srgbClr val="D3D3D3"/>
                          </a:highlight>
                          <a:latin typeface="Calibri"/>
                          <a:ea typeface="Calibri"/>
                          <a:cs typeface="Arial"/>
                        </a:rPr>
                        <a:t>، وفي اليد الثانية شدوا </a:t>
                      </a:r>
                      <a:r>
                        <a:rPr lang="ar-SA" sz="1100" baseline="0" dirty="0" err="1" smtClean="0">
                          <a:solidFill>
                            <a:schemeClr val="tx1"/>
                          </a:solidFill>
                          <a:effectLst/>
                          <a:highlight>
                            <a:srgbClr val="D3D3D3"/>
                          </a:highlight>
                          <a:latin typeface="Calibri"/>
                          <a:ea typeface="Calibri"/>
                          <a:cs typeface="Arial"/>
                        </a:rPr>
                        <a:t>المقبس.</a:t>
                      </a:r>
                      <a:endParaRPr lang="en-US" sz="1100" dirty="0">
                        <a:solidFill>
                          <a:schemeClr val="tx1"/>
                        </a:solidFill>
                        <a:effectLst/>
                        <a:latin typeface="Calibri"/>
                        <a:ea typeface="Calibri"/>
                        <a:cs typeface="Arial"/>
                      </a:endParaRPr>
                    </a:p>
                  </a:txBody>
                  <a:tcPr marL="32632" marR="32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100" dirty="0" smtClean="0">
                          <a:solidFill>
                            <a:schemeClr val="tx1"/>
                          </a:solidFill>
                          <a:effectLst/>
                          <a:highlight>
                            <a:srgbClr val="D3D3D3"/>
                          </a:highlight>
                          <a:latin typeface="Calibri"/>
                          <a:ea typeface="Calibri"/>
                          <a:cs typeface="Arial"/>
                        </a:rPr>
                        <a:t>ممنوع</a:t>
                      </a:r>
                      <a:r>
                        <a:rPr lang="ar-SA" sz="1100" baseline="0" dirty="0" smtClean="0">
                          <a:solidFill>
                            <a:schemeClr val="tx1"/>
                          </a:solidFill>
                          <a:effectLst/>
                          <a:highlight>
                            <a:srgbClr val="D3D3D3"/>
                          </a:highlight>
                          <a:latin typeface="Calibri"/>
                          <a:ea typeface="Calibri"/>
                          <a:cs typeface="Arial"/>
                        </a:rPr>
                        <a:t> شد سلك كهربائي عند اخراجه من القابس </a:t>
                      </a:r>
                      <a:r>
                        <a:rPr lang="ar-SA" sz="1100" baseline="0" dirty="0" err="1" smtClean="0">
                          <a:solidFill>
                            <a:schemeClr val="tx1"/>
                          </a:solidFill>
                          <a:effectLst/>
                          <a:highlight>
                            <a:srgbClr val="D3D3D3"/>
                          </a:highlight>
                          <a:latin typeface="Calibri"/>
                          <a:ea typeface="Calibri"/>
                          <a:cs typeface="Arial"/>
                        </a:rPr>
                        <a:t>والمقبس.</a:t>
                      </a:r>
                      <a:endParaRPr lang="en-US" sz="1100" dirty="0">
                        <a:solidFill>
                          <a:schemeClr val="tx1"/>
                        </a:solidFill>
                        <a:effectLst/>
                        <a:latin typeface="Calibri"/>
                        <a:ea typeface="Calibri"/>
                        <a:cs typeface="Arial"/>
                      </a:endParaRPr>
                    </a:p>
                  </a:txBody>
                  <a:tcPr marL="32632" marR="32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838">
                <a:tc>
                  <a:txBody>
                    <a:bodyPr/>
                    <a:lstStyle/>
                    <a:p>
                      <a:pPr marL="0" marR="0" algn="r" rtl="1">
                        <a:lnSpc>
                          <a:spcPct val="115000"/>
                        </a:lnSpc>
                        <a:spcBef>
                          <a:spcPts val="0"/>
                        </a:spcBef>
                        <a:spcAft>
                          <a:spcPts val="0"/>
                        </a:spcAft>
                      </a:pPr>
                      <a:r>
                        <a:rPr lang="ar-SA" sz="1100" dirty="0" smtClean="0">
                          <a:solidFill>
                            <a:schemeClr val="tx1"/>
                          </a:solidFill>
                          <a:effectLst/>
                          <a:highlight>
                            <a:srgbClr val="D3D3D3"/>
                          </a:highlight>
                          <a:latin typeface="Calibri"/>
                          <a:ea typeface="Calibri"/>
                          <a:cs typeface="Arial"/>
                        </a:rPr>
                        <a:t>يجب</a:t>
                      </a:r>
                      <a:r>
                        <a:rPr lang="ar-SA" sz="1100" baseline="0" dirty="0" smtClean="0">
                          <a:solidFill>
                            <a:schemeClr val="tx1"/>
                          </a:solidFill>
                          <a:effectLst/>
                          <a:highlight>
                            <a:srgbClr val="D3D3D3"/>
                          </a:highlight>
                          <a:latin typeface="Calibri"/>
                          <a:ea typeface="Calibri"/>
                          <a:cs typeface="Arial"/>
                        </a:rPr>
                        <a:t> تثبيت القابس جيدا بالحائط.</a:t>
                      </a:r>
                      <a:endParaRPr lang="en-US" sz="1100" dirty="0">
                        <a:solidFill>
                          <a:schemeClr val="tx1"/>
                        </a:solidFill>
                        <a:effectLst/>
                        <a:latin typeface="Calibri"/>
                        <a:ea typeface="Calibri"/>
                        <a:cs typeface="Arial"/>
                      </a:endParaRPr>
                    </a:p>
                  </a:txBody>
                  <a:tcPr marL="32632" marR="32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100" dirty="0" smtClean="0">
                          <a:solidFill>
                            <a:schemeClr val="tx1"/>
                          </a:solidFill>
                          <a:effectLst/>
                          <a:highlight>
                            <a:srgbClr val="D3D3D3"/>
                          </a:highlight>
                          <a:latin typeface="Calibri"/>
                          <a:ea typeface="Calibri"/>
                          <a:cs typeface="Arial"/>
                        </a:rPr>
                        <a:t>ممنوع</a:t>
                      </a:r>
                      <a:r>
                        <a:rPr lang="ar-SA" sz="1100" baseline="0" dirty="0" smtClean="0">
                          <a:solidFill>
                            <a:schemeClr val="tx1"/>
                          </a:solidFill>
                          <a:effectLst/>
                          <a:highlight>
                            <a:srgbClr val="D3D3D3"/>
                          </a:highlight>
                          <a:latin typeface="Calibri"/>
                          <a:ea typeface="Calibri"/>
                          <a:cs typeface="Arial"/>
                        </a:rPr>
                        <a:t> استعمال </a:t>
                      </a:r>
                      <a:r>
                        <a:rPr lang="ar-SA" sz="1100" baseline="0" dirty="0" err="1" smtClean="0">
                          <a:solidFill>
                            <a:schemeClr val="tx1"/>
                          </a:solidFill>
                          <a:effectLst/>
                          <a:highlight>
                            <a:srgbClr val="D3D3D3"/>
                          </a:highlight>
                          <a:latin typeface="Calibri"/>
                          <a:ea typeface="Calibri"/>
                          <a:cs typeface="Arial"/>
                        </a:rPr>
                        <a:t>قابس</a:t>
                      </a:r>
                      <a:r>
                        <a:rPr lang="ar-SA" sz="1100" baseline="0" dirty="0" smtClean="0">
                          <a:solidFill>
                            <a:schemeClr val="tx1"/>
                          </a:solidFill>
                          <a:effectLst/>
                          <a:highlight>
                            <a:srgbClr val="D3D3D3"/>
                          </a:highlight>
                          <a:latin typeface="Calibri"/>
                          <a:ea typeface="Calibri"/>
                          <a:cs typeface="Arial"/>
                        </a:rPr>
                        <a:t> ليس مثبت جيدا بالحائط، احذروا من </a:t>
                      </a:r>
                      <a:r>
                        <a:rPr lang="ar-SA" sz="1100" baseline="0" dirty="0" err="1" smtClean="0">
                          <a:solidFill>
                            <a:schemeClr val="tx1"/>
                          </a:solidFill>
                          <a:effectLst/>
                          <a:highlight>
                            <a:srgbClr val="D3D3D3"/>
                          </a:highlight>
                          <a:latin typeface="Calibri"/>
                          <a:ea typeface="Calibri"/>
                          <a:cs typeface="Arial"/>
                        </a:rPr>
                        <a:t>قابس</a:t>
                      </a:r>
                      <a:r>
                        <a:rPr lang="ar-SA" sz="1100" baseline="0" dirty="0" smtClean="0">
                          <a:solidFill>
                            <a:schemeClr val="tx1"/>
                          </a:solidFill>
                          <a:effectLst/>
                          <a:highlight>
                            <a:srgbClr val="D3D3D3"/>
                          </a:highlight>
                          <a:latin typeface="Calibri"/>
                          <a:ea typeface="Calibri"/>
                          <a:cs typeface="Arial"/>
                        </a:rPr>
                        <a:t> كهذا.</a:t>
                      </a:r>
                      <a:endParaRPr lang="en-US" sz="1100" dirty="0">
                        <a:solidFill>
                          <a:schemeClr val="tx1"/>
                        </a:solidFill>
                        <a:effectLst/>
                        <a:latin typeface="Calibri"/>
                        <a:ea typeface="Calibri"/>
                        <a:cs typeface="Arial"/>
                      </a:endParaRPr>
                    </a:p>
                  </a:txBody>
                  <a:tcPr marL="32632" marR="32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329">
                <a:tc>
                  <a:txBody>
                    <a:bodyPr/>
                    <a:lstStyle/>
                    <a:p>
                      <a:pPr marL="0" marR="0" algn="r" rtl="1">
                        <a:lnSpc>
                          <a:spcPct val="115000"/>
                        </a:lnSpc>
                        <a:spcBef>
                          <a:spcPts val="0"/>
                        </a:spcBef>
                        <a:spcAft>
                          <a:spcPts val="0"/>
                        </a:spcAft>
                      </a:pPr>
                      <a:r>
                        <a:rPr lang="ar-SA" sz="1100" dirty="0" smtClean="0">
                          <a:solidFill>
                            <a:schemeClr val="tx1"/>
                          </a:solidFill>
                          <a:effectLst/>
                          <a:highlight>
                            <a:srgbClr val="D3D3D3"/>
                          </a:highlight>
                          <a:latin typeface="Calibri"/>
                          <a:ea typeface="Calibri"/>
                          <a:cs typeface="Arial"/>
                        </a:rPr>
                        <a:t>عند</a:t>
                      </a:r>
                      <a:r>
                        <a:rPr lang="ar-SA" sz="1100" baseline="0" dirty="0" smtClean="0">
                          <a:solidFill>
                            <a:schemeClr val="tx1"/>
                          </a:solidFill>
                          <a:effectLst/>
                          <a:highlight>
                            <a:srgbClr val="D3D3D3"/>
                          </a:highlight>
                          <a:latin typeface="Calibri"/>
                          <a:ea typeface="Calibri"/>
                          <a:cs typeface="Arial"/>
                        </a:rPr>
                        <a:t> تواجد عطل في جهاز كهربائي قوم باستشارة شخص كبير او شخص من شركة الكهرباء.</a:t>
                      </a:r>
                      <a:endParaRPr lang="en-US" sz="1100" dirty="0">
                        <a:solidFill>
                          <a:schemeClr val="tx1"/>
                        </a:solidFill>
                        <a:effectLst/>
                        <a:latin typeface="Calibri"/>
                        <a:ea typeface="Calibri"/>
                        <a:cs typeface="Arial"/>
                      </a:endParaRPr>
                    </a:p>
                  </a:txBody>
                  <a:tcPr marL="32632" marR="32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100" dirty="0" smtClean="0">
                          <a:solidFill>
                            <a:schemeClr val="tx1"/>
                          </a:solidFill>
                          <a:effectLst/>
                          <a:highlight>
                            <a:srgbClr val="D3D3D3"/>
                          </a:highlight>
                          <a:latin typeface="Calibri"/>
                          <a:ea typeface="Calibri"/>
                          <a:cs typeface="Arial"/>
                        </a:rPr>
                        <a:t>ممنوع</a:t>
                      </a:r>
                      <a:r>
                        <a:rPr lang="ar-SA" sz="1100" baseline="0" dirty="0" smtClean="0">
                          <a:solidFill>
                            <a:schemeClr val="tx1"/>
                          </a:solidFill>
                          <a:effectLst/>
                          <a:highlight>
                            <a:srgbClr val="D3D3D3"/>
                          </a:highlight>
                          <a:latin typeface="Calibri"/>
                          <a:ea typeface="Calibri"/>
                          <a:cs typeface="Arial"/>
                        </a:rPr>
                        <a:t> فك جهاز كهربائي لتصليحه.</a:t>
                      </a:r>
                      <a:endParaRPr lang="en-US" sz="1100" dirty="0">
                        <a:solidFill>
                          <a:schemeClr val="tx1"/>
                        </a:solidFill>
                        <a:effectLst/>
                        <a:latin typeface="Calibri"/>
                        <a:ea typeface="Calibri"/>
                        <a:cs typeface="Arial"/>
                      </a:endParaRPr>
                    </a:p>
                  </a:txBody>
                  <a:tcPr marL="32632" marR="32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329">
                <a:tc>
                  <a:txBody>
                    <a:bodyPr/>
                    <a:lstStyle/>
                    <a:p>
                      <a:pPr marL="0" marR="0" algn="r" rtl="1">
                        <a:lnSpc>
                          <a:spcPct val="115000"/>
                        </a:lnSpc>
                        <a:spcBef>
                          <a:spcPts val="0"/>
                        </a:spcBef>
                        <a:spcAft>
                          <a:spcPts val="0"/>
                        </a:spcAft>
                      </a:pPr>
                      <a:r>
                        <a:rPr lang="ar-SA" sz="1100" dirty="0" smtClean="0">
                          <a:solidFill>
                            <a:schemeClr val="tx1"/>
                          </a:solidFill>
                          <a:effectLst/>
                          <a:highlight>
                            <a:srgbClr val="D3D3D3"/>
                          </a:highlight>
                          <a:latin typeface="Calibri"/>
                          <a:ea typeface="Calibri"/>
                          <a:cs typeface="Arial"/>
                        </a:rPr>
                        <a:t>قوموا</a:t>
                      </a:r>
                      <a:r>
                        <a:rPr lang="ar-SA" sz="1100" baseline="0" dirty="0" smtClean="0">
                          <a:solidFill>
                            <a:schemeClr val="tx1"/>
                          </a:solidFill>
                          <a:effectLst/>
                          <a:highlight>
                            <a:srgbClr val="D3D3D3"/>
                          </a:highlight>
                          <a:latin typeface="Calibri"/>
                          <a:ea typeface="Calibri"/>
                          <a:cs typeface="Arial"/>
                        </a:rPr>
                        <a:t> بقطع التيار الكهربائي عند حدوث عطل او انفجار </a:t>
                      </a:r>
                      <a:r>
                        <a:rPr lang="ar-SA" sz="1100" baseline="0" dirty="0" err="1" smtClean="0">
                          <a:solidFill>
                            <a:schemeClr val="tx1"/>
                          </a:solidFill>
                          <a:effectLst/>
                          <a:highlight>
                            <a:srgbClr val="D3D3D3"/>
                          </a:highlight>
                          <a:latin typeface="Calibri"/>
                          <a:ea typeface="Calibri"/>
                          <a:cs typeface="Arial"/>
                        </a:rPr>
                        <a:t>به.</a:t>
                      </a:r>
                      <a:endParaRPr lang="en-US" sz="1100" dirty="0">
                        <a:solidFill>
                          <a:schemeClr val="tx1"/>
                        </a:solidFill>
                        <a:effectLst/>
                        <a:latin typeface="Calibri"/>
                        <a:ea typeface="Calibri"/>
                        <a:cs typeface="Arial"/>
                      </a:endParaRPr>
                    </a:p>
                  </a:txBody>
                  <a:tcPr marL="32632" marR="32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100" dirty="0" smtClean="0">
                          <a:solidFill>
                            <a:schemeClr val="tx1"/>
                          </a:solidFill>
                          <a:effectLst/>
                          <a:highlight>
                            <a:srgbClr val="D3D3D3"/>
                          </a:highlight>
                          <a:latin typeface="Calibri"/>
                          <a:ea typeface="Calibri"/>
                          <a:cs typeface="Arial"/>
                        </a:rPr>
                        <a:t>ممنوع</a:t>
                      </a:r>
                      <a:r>
                        <a:rPr lang="ar-SA" sz="1100" baseline="0" dirty="0" smtClean="0">
                          <a:solidFill>
                            <a:schemeClr val="tx1"/>
                          </a:solidFill>
                          <a:effectLst/>
                          <a:highlight>
                            <a:srgbClr val="D3D3D3"/>
                          </a:highlight>
                          <a:latin typeface="Calibri"/>
                          <a:ea typeface="Calibri"/>
                          <a:cs typeface="Arial"/>
                        </a:rPr>
                        <a:t> القاء سلك كهربائي او </a:t>
                      </a:r>
                      <a:r>
                        <a:rPr lang="ar-SA" sz="1100" baseline="0" dirty="0" err="1" smtClean="0">
                          <a:solidFill>
                            <a:schemeClr val="tx1"/>
                          </a:solidFill>
                          <a:effectLst/>
                          <a:highlight>
                            <a:srgbClr val="D3D3D3"/>
                          </a:highlight>
                          <a:latin typeface="Calibri"/>
                          <a:ea typeface="Calibri"/>
                          <a:cs typeface="Arial"/>
                        </a:rPr>
                        <a:t>مقبس</a:t>
                      </a:r>
                      <a:r>
                        <a:rPr lang="ar-SA" sz="1100" baseline="0" dirty="0" smtClean="0">
                          <a:solidFill>
                            <a:schemeClr val="tx1"/>
                          </a:solidFill>
                          <a:effectLst/>
                          <a:highlight>
                            <a:srgbClr val="D3D3D3"/>
                          </a:highlight>
                          <a:latin typeface="Calibri"/>
                          <a:ea typeface="Calibri"/>
                          <a:cs typeface="Arial"/>
                        </a:rPr>
                        <a:t> قرب مكان يشكل  خطر.</a:t>
                      </a:r>
                      <a:endParaRPr lang="en-US" sz="1100" dirty="0">
                        <a:solidFill>
                          <a:schemeClr val="tx1"/>
                        </a:solidFill>
                        <a:effectLst/>
                        <a:latin typeface="Calibri"/>
                        <a:ea typeface="Calibri"/>
                        <a:cs typeface="Arial"/>
                      </a:endParaRPr>
                    </a:p>
                  </a:txBody>
                  <a:tcPr marL="32632" marR="32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329">
                <a:tc>
                  <a:txBody>
                    <a:bodyPr/>
                    <a:lstStyle/>
                    <a:p>
                      <a:pPr marL="0" marR="0" algn="r" rtl="1">
                        <a:lnSpc>
                          <a:spcPct val="115000"/>
                        </a:lnSpc>
                        <a:spcBef>
                          <a:spcPts val="0"/>
                        </a:spcBef>
                        <a:spcAft>
                          <a:spcPts val="0"/>
                        </a:spcAft>
                      </a:pPr>
                      <a:r>
                        <a:rPr lang="ar-SA" sz="1100" dirty="0" smtClean="0">
                          <a:solidFill>
                            <a:schemeClr val="tx1"/>
                          </a:solidFill>
                          <a:effectLst/>
                          <a:highlight>
                            <a:srgbClr val="D3D3D3"/>
                          </a:highlight>
                          <a:latin typeface="Calibri"/>
                          <a:ea typeface="Calibri"/>
                          <a:cs typeface="Arial"/>
                        </a:rPr>
                        <a:t>تأكدوا</a:t>
                      </a:r>
                      <a:r>
                        <a:rPr lang="ar-SA" sz="1100" baseline="0" dirty="0" smtClean="0">
                          <a:solidFill>
                            <a:schemeClr val="tx1"/>
                          </a:solidFill>
                          <a:effectLst/>
                          <a:highlight>
                            <a:srgbClr val="D3D3D3"/>
                          </a:highlight>
                          <a:latin typeface="Calibri"/>
                          <a:ea typeface="Calibri"/>
                          <a:cs typeface="Arial"/>
                        </a:rPr>
                        <a:t> من ابعاد مواد مشعله بالقرب المدفئة، الثلاجة والسخان الكهربائي.</a:t>
                      </a:r>
                      <a:endParaRPr lang="en-US" sz="1100" dirty="0">
                        <a:solidFill>
                          <a:schemeClr val="tx1"/>
                        </a:solidFill>
                        <a:effectLst/>
                        <a:latin typeface="Calibri"/>
                        <a:ea typeface="Calibri"/>
                        <a:cs typeface="Arial"/>
                      </a:endParaRPr>
                    </a:p>
                  </a:txBody>
                  <a:tcPr marL="32632" marR="32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he-IL" sz="1100" baseline="0" dirty="0" smtClean="0">
                          <a:solidFill>
                            <a:schemeClr val="tx1"/>
                          </a:solidFill>
                          <a:effectLst/>
                          <a:highlight>
                            <a:srgbClr val="D3D3D3"/>
                          </a:highlight>
                          <a:latin typeface="Calibri"/>
                          <a:ea typeface="Calibri"/>
                          <a:cs typeface="Arial"/>
                        </a:rPr>
                        <a:t> </a:t>
                      </a:r>
                      <a:r>
                        <a:rPr lang="ar-SA" sz="1100" baseline="0" dirty="0" smtClean="0">
                          <a:solidFill>
                            <a:schemeClr val="tx1"/>
                          </a:solidFill>
                          <a:effectLst/>
                          <a:highlight>
                            <a:srgbClr val="D3D3D3"/>
                          </a:highlight>
                          <a:latin typeface="Calibri"/>
                          <a:ea typeface="Calibri"/>
                          <a:cs typeface="Arial"/>
                        </a:rPr>
                        <a:t>ممنوع استعمال السخان من دون شبكة حماية.</a:t>
                      </a:r>
                      <a:endParaRPr lang="en-US" sz="1100" dirty="0">
                        <a:solidFill>
                          <a:schemeClr val="tx1"/>
                        </a:solidFill>
                        <a:effectLst/>
                        <a:latin typeface="Calibri"/>
                        <a:ea typeface="Calibri"/>
                        <a:cs typeface="Arial"/>
                      </a:endParaRPr>
                    </a:p>
                  </a:txBody>
                  <a:tcPr marL="32632" marR="32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838">
                <a:tc>
                  <a:txBody>
                    <a:bodyPr/>
                    <a:lstStyle/>
                    <a:p>
                      <a:pPr marL="0" marR="0" algn="r" rtl="1">
                        <a:lnSpc>
                          <a:spcPct val="115000"/>
                        </a:lnSpc>
                        <a:spcBef>
                          <a:spcPts val="0"/>
                        </a:spcBef>
                        <a:spcAft>
                          <a:spcPts val="0"/>
                        </a:spcAft>
                      </a:pPr>
                      <a:r>
                        <a:rPr lang="ar-SA" sz="1100" dirty="0" smtClean="0">
                          <a:solidFill>
                            <a:schemeClr val="tx1"/>
                          </a:solidFill>
                          <a:effectLst/>
                          <a:highlight>
                            <a:srgbClr val="D3D3D3"/>
                          </a:highlight>
                          <a:latin typeface="Calibri"/>
                          <a:ea typeface="Calibri"/>
                          <a:cs typeface="Arial"/>
                        </a:rPr>
                        <a:t>تأكدوا من ان السخان تثبيت جيدا في مكان أمن لعدم سقوطه </a:t>
                      </a:r>
                      <a:r>
                        <a:rPr lang="ar-SA" sz="1100" baseline="0" dirty="0" smtClean="0">
                          <a:solidFill>
                            <a:schemeClr val="tx1"/>
                          </a:solidFill>
                          <a:effectLst/>
                          <a:highlight>
                            <a:srgbClr val="D3D3D3"/>
                          </a:highlight>
                          <a:latin typeface="Calibri"/>
                          <a:ea typeface="Calibri"/>
                          <a:cs typeface="Arial"/>
                        </a:rPr>
                        <a:t> </a:t>
                      </a:r>
                      <a:endParaRPr lang="en-US" sz="1100" dirty="0">
                        <a:solidFill>
                          <a:schemeClr val="tx1"/>
                        </a:solidFill>
                        <a:effectLst/>
                        <a:latin typeface="Calibri"/>
                        <a:ea typeface="Calibri"/>
                        <a:cs typeface="Arial"/>
                      </a:endParaRPr>
                    </a:p>
                  </a:txBody>
                  <a:tcPr marL="32632" marR="32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100" dirty="0" smtClean="0">
                          <a:solidFill>
                            <a:schemeClr val="tx1"/>
                          </a:solidFill>
                          <a:effectLst/>
                          <a:highlight>
                            <a:srgbClr val="D3D3D3"/>
                          </a:highlight>
                          <a:latin typeface="Calibri"/>
                          <a:ea typeface="Calibri"/>
                          <a:cs typeface="Arial"/>
                        </a:rPr>
                        <a:t>ممنوع</a:t>
                      </a:r>
                      <a:r>
                        <a:rPr lang="ar-SA" sz="1100" baseline="0" dirty="0" smtClean="0">
                          <a:solidFill>
                            <a:schemeClr val="tx1"/>
                          </a:solidFill>
                          <a:effectLst/>
                          <a:highlight>
                            <a:srgbClr val="D3D3D3"/>
                          </a:highlight>
                          <a:latin typeface="Calibri"/>
                          <a:ea typeface="Calibri"/>
                          <a:cs typeface="Arial"/>
                        </a:rPr>
                        <a:t> </a:t>
                      </a:r>
                      <a:r>
                        <a:rPr lang="ar-SA" sz="1100" baseline="0" dirty="0" err="1" smtClean="0">
                          <a:solidFill>
                            <a:schemeClr val="tx1"/>
                          </a:solidFill>
                          <a:effectLst/>
                          <a:highlight>
                            <a:srgbClr val="D3D3D3"/>
                          </a:highlight>
                          <a:latin typeface="Calibri"/>
                          <a:ea typeface="Calibri"/>
                          <a:cs typeface="Arial"/>
                        </a:rPr>
                        <a:t>تسكير</a:t>
                      </a:r>
                      <a:r>
                        <a:rPr lang="ar-SA" sz="1100" baseline="0" dirty="0" smtClean="0">
                          <a:solidFill>
                            <a:schemeClr val="tx1"/>
                          </a:solidFill>
                          <a:effectLst/>
                          <a:highlight>
                            <a:srgbClr val="D3D3D3"/>
                          </a:highlight>
                          <a:latin typeface="Calibri"/>
                          <a:ea typeface="Calibri"/>
                          <a:cs typeface="Arial"/>
                        </a:rPr>
                        <a:t> فتحات الهواء التابعه للسخان</a:t>
                      </a:r>
                      <a:endParaRPr lang="en-US" sz="1100" dirty="0">
                        <a:solidFill>
                          <a:schemeClr val="tx1"/>
                        </a:solidFill>
                        <a:effectLst/>
                        <a:latin typeface="Calibri"/>
                        <a:ea typeface="Calibri"/>
                        <a:cs typeface="Arial"/>
                      </a:endParaRPr>
                    </a:p>
                  </a:txBody>
                  <a:tcPr marL="32632" marR="32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017">
                <a:tc>
                  <a:txBody>
                    <a:bodyPr/>
                    <a:lstStyle/>
                    <a:p>
                      <a:pPr marL="0" marR="0" algn="r" rtl="1">
                        <a:lnSpc>
                          <a:spcPct val="115000"/>
                        </a:lnSpc>
                        <a:spcBef>
                          <a:spcPts val="0"/>
                        </a:spcBef>
                        <a:spcAft>
                          <a:spcPts val="0"/>
                        </a:spcAft>
                      </a:pPr>
                      <a:r>
                        <a:rPr lang="ar-SA" sz="1100" dirty="0" smtClean="0">
                          <a:solidFill>
                            <a:schemeClr val="tx1"/>
                          </a:solidFill>
                          <a:effectLst/>
                          <a:highlight>
                            <a:srgbClr val="D3D3D3"/>
                          </a:highlight>
                          <a:latin typeface="Calibri"/>
                          <a:ea typeface="Calibri"/>
                          <a:cs typeface="Arial"/>
                        </a:rPr>
                        <a:t>تأكدوا</a:t>
                      </a:r>
                      <a:r>
                        <a:rPr lang="ar-SA" sz="1100" baseline="0" dirty="0" smtClean="0">
                          <a:solidFill>
                            <a:schemeClr val="tx1"/>
                          </a:solidFill>
                          <a:effectLst/>
                          <a:highlight>
                            <a:srgbClr val="D3D3D3"/>
                          </a:highlight>
                          <a:latin typeface="Calibri"/>
                          <a:ea typeface="Calibri"/>
                          <a:cs typeface="Arial"/>
                        </a:rPr>
                        <a:t> من انكم مرتدي حذاء عند استعمالكم لجهاز كهربائي.</a:t>
                      </a:r>
                      <a:endParaRPr lang="en-US" sz="1100" dirty="0">
                        <a:solidFill>
                          <a:schemeClr val="tx1"/>
                        </a:solidFill>
                        <a:effectLst/>
                        <a:latin typeface="Calibri"/>
                        <a:ea typeface="Calibri"/>
                        <a:cs typeface="Arial"/>
                      </a:endParaRPr>
                    </a:p>
                  </a:txBody>
                  <a:tcPr marL="32632" marR="32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100" dirty="0" smtClean="0">
                          <a:solidFill>
                            <a:schemeClr val="tx1"/>
                          </a:solidFill>
                          <a:effectLst/>
                          <a:highlight>
                            <a:srgbClr val="D3D3D3"/>
                          </a:highlight>
                          <a:latin typeface="Calibri"/>
                          <a:ea typeface="Calibri"/>
                          <a:cs typeface="Arial"/>
                        </a:rPr>
                        <a:t>ممنوع</a:t>
                      </a:r>
                      <a:r>
                        <a:rPr lang="ar-SA" sz="1100" baseline="0" dirty="0" smtClean="0">
                          <a:solidFill>
                            <a:schemeClr val="tx1"/>
                          </a:solidFill>
                          <a:effectLst/>
                          <a:highlight>
                            <a:srgbClr val="D3D3D3"/>
                          </a:highlight>
                          <a:latin typeface="Calibri"/>
                          <a:ea typeface="Calibri"/>
                          <a:cs typeface="Arial"/>
                        </a:rPr>
                        <a:t> استعمال الاجهزة الكهربائية وانتم حافي القدمين.</a:t>
                      </a:r>
                      <a:endParaRPr lang="en-US" sz="1100" dirty="0">
                        <a:solidFill>
                          <a:schemeClr val="tx1"/>
                        </a:solidFill>
                        <a:effectLst/>
                        <a:latin typeface="Calibri"/>
                        <a:ea typeface="Calibri"/>
                        <a:cs typeface="Arial"/>
                      </a:endParaRPr>
                    </a:p>
                  </a:txBody>
                  <a:tcPr marL="32632" marR="32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329">
                <a:tc>
                  <a:txBody>
                    <a:bodyPr/>
                    <a:lstStyle/>
                    <a:p>
                      <a:pPr marL="0" marR="0" algn="r" rtl="1">
                        <a:lnSpc>
                          <a:spcPct val="115000"/>
                        </a:lnSpc>
                        <a:spcBef>
                          <a:spcPts val="0"/>
                        </a:spcBef>
                        <a:spcAft>
                          <a:spcPts val="0"/>
                        </a:spcAft>
                      </a:pPr>
                      <a:r>
                        <a:rPr lang="ar-SA" sz="1100" dirty="0" smtClean="0">
                          <a:solidFill>
                            <a:schemeClr val="tx1"/>
                          </a:solidFill>
                          <a:effectLst/>
                          <a:highlight>
                            <a:srgbClr val="D3D3D3"/>
                          </a:highlight>
                          <a:latin typeface="Calibri"/>
                          <a:ea typeface="Calibri"/>
                          <a:cs typeface="Arial"/>
                        </a:rPr>
                        <a:t>جففوا</a:t>
                      </a:r>
                      <a:r>
                        <a:rPr lang="ar-SA" sz="1100" baseline="0" dirty="0" smtClean="0">
                          <a:solidFill>
                            <a:schemeClr val="tx1"/>
                          </a:solidFill>
                          <a:effectLst/>
                          <a:highlight>
                            <a:srgbClr val="D3D3D3"/>
                          </a:highlight>
                          <a:latin typeface="Calibri"/>
                          <a:ea typeface="Calibri"/>
                          <a:cs typeface="Arial"/>
                        </a:rPr>
                        <a:t> ايديكم جيدا قبل استعمال أي جهاز جهاز كهربائي او عند اضاءة الضوء.</a:t>
                      </a:r>
                      <a:endParaRPr lang="en-US" sz="1100" dirty="0">
                        <a:solidFill>
                          <a:schemeClr val="tx1"/>
                        </a:solidFill>
                        <a:effectLst/>
                        <a:latin typeface="Calibri"/>
                        <a:ea typeface="Calibri"/>
                        <a:cs typeface="Arial"/>
                      </a:endParaRPr>
                    </a:p>
                  </a:txBody>
                  <a:tcPr marL="32632" marR="32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100" dirty="0" smtClean="0">
                          <a:solidFill>
                            <a:schemeClr val="tx1"/>
                          </a:solidFill>
                          <a:effectLst/>
                          <a:highlight>
                            <a:srgbClr val="D3D3D3"/>
                          </a:highlight>
                          <a:latin typeface="Calibri"/>
                          <a:ea typeface="Calibri"/>
                          <a:cs typeface="Arial"/>
                        </a:rPr>
                        <a:t>ممنوع</a:t>
                      </a:r>
                      <a:r>
                        <a:rPr lang="ar-SA" sz="1100" baseline="0" dirty="0" smtClean="0">
                          <a:solidFill>
                            <a:schemeClr val="tx1"/>
                          </a:solidFill>
                          <a:effectLst/>
                          <a:highlight>
                            <a:srgbClr val="D3D3D3"/>
                          </a:highlight>
                          <a:latin typeface="Calibri"/>
                          <a:ea typeface="Calibri"/>
                          <a:cs typeface="Arial"/>
                        </a:rPr>
                        <a:t> استعمال الاجهزة الكهربائية بأيدي رطبة.</a:t>
                      </a:r>
                      <a:endParaRPr lang="en-US" sz="1100" dirty="0">
                        <a:solidFill>
                          <a:schemeClr val="tx1"/>
                        </a:solidFill>
                        <a:effectLst/>
                        <a:latin typeface="Calibri"/>
                        <a:ea typeface="Calibri"/>
                        <a:cs typeface="Arial"/>
                      </a:endParaRPr>
                    </a:p>
                  </a:txBody>
                  <a:tcPr marL="32632" marR="32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329">
                <a:tc>
                  <a:txBody>
                    <a:bodyPr/>
                    <a:lstStyle/>
                    <a:p>
                      <a:pPr marL="0" marR="0" algn="r" rtl="1">
                        <a:lnSpc>
                          <a:spcPct val="115000"/>
                        </a:lnSpc>
                        <a:spcBef>
                          <a:spcPts val="0"/>
                        </a:spcBef>
                        <a:spcAft>
                          <a:spcPts val="0"/>
                        </a:spcAft>
                      </a:pPr>
                      <a:r>
                        <a:rPr lang="ar-SA" sz="1100" dirty="0" smtClean="0">
                          <a:solidFill>
                            <a:schemeClr val="tx1"/>
                          </a:solidFill>
                          <a:effectLst/>
                          <a:highlight>
                            <a:srgbClr val="D3D3D3"/>
                          </a:highlight>
                          <a:latin typeface="Calibri"/>
                          <a:ea typeface="Calibri"/>
                          <a:cs typeface="Arial"/>
                        </a:rPr>
                        <a:t>عندما</a:t>
                      </a:r>
                      <a:r>
                        <a:rPr lang="ar-SA" sz="1100" baseline="0" dirty="0" smtClean="0">
                          <a:solidFill>
                            <a:schemeClr val="tx1"/>
                          </a:solidFill>
                          <a:effectLst/>
                          <a:highlight>
                            <a:srgbClr val="D3D3D3"/>
                          </a:highlight>
                          <a:latin typeface="Calibri"/>
                          <a:ea typeface="Calibri"/>
                          <a:cs typeface="Arial"/>
                        </a:rPr>
                        <a:t> نرى شخص يتسلق على عامود الكهرباء تقوم بتحذيره ونعلم مركز 103 والإسعاف 101.</a:t>
                      </a:r>
                      <a:endParaRPr lang="en-US" sz="1100" dirty="0">
                        <a:solidFill>
                          <a:schemeClr val="tx1"/>
                        </a:solidFill>
                        <a:effectLst/>
                        <a:latin typeface="Calibri"/>
                        <a:ea typeface="Calibri"/>
                        <a:cs typeface="Arial"/>
                      </a:endParaRPr>
                    </a:p>
                  </a:txBody>
                  <a:tcPr marL="32632" marR="32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100" dirty="0" smtClean="0">
                          <a:solidFill>
                            <a:schemeClr val="tx1"/>
                          </a:solidFill>
                          <a:effectLst/>
                          <a:highlight>
                            <a:srgbClr val="D3D3D3"/>
                          </a:highlight>
                          <a:latin typeface="Calibri"/>
                          <a:ea typeface="Calibri"/>
                          <a:cs typeface="Arial"/>
                        </a:rPr>
                        <a:t>ممنوع</a:t>
                      </a:r>
                      <a:r>
                        <a:rPr lang="ar-SA" sz="1100" baseline="0" dirty="0" smtClean="0">
                          <a:solidFill>
                            <a:schemeClr val="tx1"/>
                          </a:solidFill>
                          <a:effectLst/>
                          <a:highlight>
                            <a:srgbClr val="D3D3D3"/>
                          </a:highlight>
                          <a:latin typeface="Calibri"/>
                          <a:ea typeface="Calibri"/>
                          <a:cs typeface="Arial"/>
                        </a:rPr>
                        <a:t> التسلق على عامود الكهرباء ستعرض نفسك للموت.</a:t>
                      </a:r>
                      <a:endParaRPr lang="en-US" sz="1100" dirty="0">
                        <a:solidFill>
                          <a:schemeClr val="tx1"/>
                        </a:solidFill>
                        <a:effectLst/>
                        <a:latin typeface="Calibri"/>
                        <a:ea typeface="Calibri"/>
                        <a:cs typeface="Arial"/>
                      </a:endParaRPr>
                    </a:p>
                  </a:txBody>
                  <a:tcPr marL="32632" marR="32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312">
                <a:tc>
                  <a:txBody>
                    <a:bodyPr/>
                    <a:lstStyle/>
                    <a:p>
                      <a:pPr marL="0" marR="0" algn="r" rtl="1">
                        <a:lnSpc>
                          <a:spcPct val="115000"/>
                        </a:lnSpc>
                        <a:spcBef>
                          <a:spcPts val="0"/>
                        </a:spcBef>
                        <a:spcAft>
                          <a:spcPts val="0"/>
                        </a:spcAft>
                      </a:pPr>
                      <a:r>
                        <a:rPr lang="he-IL" sz="1100" dirty="0">
                          <a:solidFill>
                            <a:schemeClr val="tx1"/>
                          </a:solidFill>
                          <a:effectLst/>
                          <a:highlight>
                            <a:srgbClr val="D3D3D3"/>
                          </a:highlight>
                          <a:latin typeface="Calibri"/>
                          <a:ea typeface="Calibri"/>
                          <a:cs typeface="Arial"/>
                        </a:rPr>
                        <a:t> </a:t>
                      </a:r>
                      <a:endParaRPr lang="en-US" sz="1100" dirty="0">
                        <a:solidFill>
                          <a:schemeClr val="tx1"/>
                        </a:solidFill>
                        <a:effectLst/>
                        <a:latin typeface="Calibri"/>
                        <a:ea typeface="Calibri"/>
                        <a:cs typeface="Arial"/>
                      </a:endParaRPr>
                    </a:p>
                  </a:txBody>
                  <a:tcPr marL="32632" marR="32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100" dirty="0" smtClean="0">
                          <a:solidFill>
                            <a:schemeClr val="tx1"/>
                          </a:solidFill>
                          <a:effectLst/>
                          <a:highlight>
                            <a:srgbClr val="D3D3D3"/>
                          </a:highlight>
                          <a:latin typeface="Calibri"/>
                          <a:ea typeface="Calibri"/>
                          <a:cs typeface="Arial"/>
                        </a:rPr>
                        <a:t>ممنوع</a:t>
                      </a:r>
                      <a:r>
                        <a:rPr lang="ar-SA" sz="1100" baseline="0" dirty="0" smtClean="0">
                          <a:solidFill>
                            <a:schemeClr val="tx1"/>
                          </a:solidFill>
                          <a:effectLst/>
                          <a:highlight>
                            <a:srgbClr val="D3D3D3"/>
                          </a:highlight>
                          <a:latin typeface="Calibri"/>
                          <a:ea typeface="Calibri"/>
                          <a:cs typeface="Arial"/>
                        </a:rPr>
                        <a:t> الاقتراب والمس بشخص مصاب بصعقة كهربائية</a:t>
                      </a:r>
                      <a:endParaRPr lang="en-US" sz="1100" dirty="0">
                        <a:solidFill>
                          <a:schemeClr val="tx1"/>
                        </a:solidFill>
                        <a:effectLst/>
                        <a:latin typeface="Calibri"/>
                        <a:ea typeface="Calibri"/>
                        <a:cs typeface="Arial"/>
                      </a:endParaRPr>
                    </a:p>
                  </a:txBody>
                  <a:tcPr marL="32632" marR="326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7145200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95486"/>
            <a:ext cx="7772400" cy="1102519"/>
          </a:xfrm>
        </p:spPr>
        <p:txBody>
          <a:bodyPr/>
          <a:lstStyle/>
          <a:p>
            <a:r>
              <a:rPr lang="ar-SA" sz="3600" b="1" dirty="0" smtClean="0">
                <a:solidFill>
                  <a:srgbClr val="FF0000"/>
                </a:solidFill>
                <a:effectLst>
                  <a:outerShdw blurRad="38100" dist="38100" dir="2700000" algn="tl">
                    <a:srgbClr val="000000">
                      <a:alpha val="43137"/>
                    </a:srgbClr>
                  </a:outerShdw>
                </a:effectLst>
                <a:cs typeface="+mn-cs"/>
              </a:rPr>
              <a:t>ملحق</a:t>
            </a:r>
            <a:r>
              <a:rPr lang="he-IL" sz="3600" b="1" dirty="0" smtClean="0">
                <a:solidFill>
                  <a:srgbClr val="FF0000"/>
                </a:solidFill>
                <a:effectLst>
                  <a:outerShdw blurRad="38100" dist="38100" dir="2700000" algn="tl">
                    <a:srgbClr val="000000">
                      <a:alpha val="43137"/>
                    </a:srgbClr>
                  </a:outerShdw>
                </a:effectLst>
                <a:cs typeface="+mn-cs"/>
              </a:rPr>
              <a:t> 2 –</a:t>
            </a:r>
            <a:r>
              <a:rPr lang="ar-SA" sz="3600" b="1" dirty="0" smtClean="0">
                <a:solidFill>
                  <a:srgbClr val="FF0000"/>
                </a:solidFill>
                <a:effectLst>
                  <a:outerShdw blurRad="38100" dist="38100" dir="2700000" algn="tl">
                    <a:srgbClr val="000000">
                      <a:alpha val="43137"/>
                    </a:srgbClr>
                  </a:outerShdw>
                </a:effectLst>
                <a:cs typeface="+mn-cs"/>
              </a:rPr>
              <a:t>بطاقات الاحداث</a:t>
            </a:r>
            <a:r>
              <a:rPr lang="he-IL" sz="3500" b="1" dirty="0">
                <a:cs typeface="+mn-cs"/>
              </a:rPr>
              <a:t/>
            </a:r>
            <a:br>
              <a:rPr lang="he-IL" sz="3500" b="1" dirty="0">
                <a:cs typeface="+mn-cs"/>
              </a:rPr>
            </a:br>
            <a:endParaRPr lang="en-US" sz="3500" b="1" dirty="0">
              <a:cs typeface="+mn-cs"/>
            </a:endParaRPr>
          </a:p>
        </p:txBody>
      </p:sp>
      <p:sp>
        <p:nvSpPr>
          <p:cNvPr id="3" name="Subtitle 2"/>
          <p:cNvSpPr>
            <a:spLocks noGrp="1"/>
          </p:cNvSpPr>
          <p:nvPr>
            <p:ph type="subTitle" idx="1"/>
          </p:nvPr>
        </p:nvSpPr>
        <p:spPr>
          <a:xfrm>
            <a:off x="1371600" y="987574"/>
            <a:ext cx="6400800" cy="1656184"/>
          </a:xfrm>
          <a:ln/>
        </p:spPr>
        <p:style>
          <a:lnRef idx="2">
            <a:schemeClr val="dk1"/>
          </a:lnRef>
          <a:fillRef idx="1">
            <a:schemeClr val="lt1"/>
          </a:fillRef>
          <a:effectRef idx="0">
            <a:schemeClr val="dk1"/>
          </a:effectRef>
          <a:fontRef idx="minor">
            <a:schemeClr val="dk1"/>
          </a:fontRef>
        </p:style>
        <p:txBody>
          <a:bodyPr>
            <a:noAutofit/>
          </a:bodyPr>
          <a:lstStyle/>
          <a:p>
            <a:r>
              <a:rPr lang="ar-SA" sz="2000" u="sng" dirty="0" smtClean="0">
                <a:solidFill>
                  <a:schemeClr val="tx1"/>
                </a:solidFill>
              </a:rPr>
              <a:t>مجموعة الامان خارج البيت</a:t>
            </a:r>
            <a:endParaRPr lang="he-IL" sz="2000" u="sng" dirty="0">
              <a:solidFill>
                <a:schemeClr val="tx1"/>
              </a:solidFill>
            </a:endParaRPr>
          </a:p>
          <a:p>
            <a:r>
              <a:rPr lang="he-IL" sz="2000" dirty="0" smtClean="0">
                <a:solidFill>
                  <a:schemeClr val="tx1"/>
                </a:solidFill>
              </a:rPr>
              <a:t>"...</a:t>
            </a:r>
            <a:r>
              <a:rPr lang="ar-SA" sz="2000" dirty="0" smtClean="0">
                <a:solidFill>
                  <a:schemeClr val="tx1"/>
                </a:solidFill>
              </a:rPr>
              <a:t>شاب في عمر ال 14 سنه احتفل في المساء مع اصدقاءه بمناسبة تخرجهم وبداية العطلة.</a:t>
            </a:r>
            <a:r>
              <a:rPr lang="he-IL" sz="2000" dirty="0" smtClean="0">
                <a:solidFill>
                  <a:schemeClr val="tx1"/>
                </a:solidFill>
              </a:rPr>
              <a:t>. </a:t>
            </a:r>
            <a:r>
              <a:rPr lang="ar-SA" sz="2000" dirty="0" smtClean="0">
                <a:solidFill>
                  <a:schemeClr val="tx1"/>
                </a:solidFill>
              </a:rPr>
              <a:t>وفقا للأدلة التي تم جمعتها </a:t>
            </a:r>
            <a:r>
              <a:rPr lang="ar-SA" sz="2000" dirty="0" err="1" smtClean="0">
                <a:solidFill>
                  <a:schemeClr val="tx1"/>
                </a:solidFill>
              </a:rPr>
              <a:t>الشرطة </a:t>
            </a:r>
            <a:r>
              <a:rPr lang="ar-SA" sz="2000" dirty="0" smtClean="0">
                <a:solidFill>
                  <a:schemeClr val="tx1"/>
                </a:solidFill>
              </a:rPr>
              <a:t>، ضغط الاصدقاء على الشباب التسلق على عامود ألكهرباء</a:t>
            </a:r>
            <a:r>
              <a:rPr lang="he-IL" sz="2000" dirty="0" smtClean="0">
                <a:solidFill>
                  <a:schemeClr val="tx1"/>
                </a:solidFill>
              </a:rPr>
              <a:t>"...</a:t>
            </a:r>
            <a:endParaRPr lang="he-IL" sz="2000" dirty="0">
              <a:solidFill>
                <a:schemeClr val="tx1"/>
              </a:solidFill>
            </a:endParaRPr>
          </a:p>
          <a:p>
            <a:endParaRPr lang="en-US" sz="2000" dirty="0">
              <a:solidFill>
                <a:schemeClr val="tx1"/>
              </a:solidFill>
            </a:endParaRPr>
          </a:p>
        </p:txBody>
      </p:sp>
      <p:sp>
        <p:nvSpPr>
          <p:cNvPr id="4" name="TextBox 3"/>
          <p:cNvSpPr txBox="1"/>
          <p:nvPr/>
        </p:nvSpPr>
        <p:spPr>
          <a:xfrm>
            <a:off x="1403648" y="2715766"/>
            <a:ext cx="6336704" cy="1015663"/>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ar-SA" sz="2000" u="sng" dirty="0" smtClean="0">
                <a:solidFill>
                  <a:schemeClr val="tx1"/>
                </a:solidFill>
              </a:rPr>
              <a:t>مجموعة الامان بالبيت</a:t>
            </a:r>
            <a:endParaRPr lang="he-IL" sz="2000" u="sng" dirty="0">
              <a:solidFill>
                <a:schemeClr val="tx1"/>
              </a:solidFill>
            </a:endParaRPr>
          </a:p>
          <a:p>
            <a:pPr algn="ctr"/>
            <a:r>
              <a:rPr lang="he-IL" sz="2000" dirty="0" smtClean="0">
                <a:solidFill>
                  <a:schemeClr val="tx1"/>
                </a:solidFill>
              </a:rPr>
              <a:t>"...</a:t>
            </a:r>
            <a:r>
              <a:rPr lang="ar-SA" sz="2000" dirty="0" smtClean="0">
                <a:solidFill>
                  <a:schemeClr val="tx1"/>
                </a:solidFill>
              </a:rPr>
              <a:t>غادر الحمام لمساعده لوالده لتغليف مصابيح الزينة عندما صعد على السلم</a:t>
            </a:r>
            <a:r>
              <a:rPr lang="he-IL" sz="2000" dirty="0" smtClean="0">
                <a:solidFill>
                  <a:schemeClr val="tx1"/>
                </a:solidFill>
              </a:rPr>
              <a:t>..."</a:t>
            </a:r>
            <a:endParaRPr lang="he-IL" sz="2000" dirty="0">
              <a:solidFill>
                <a:schemeClr val="tx1"/>
              </a:solidFill>
            </a:endParaRPr>
          </a:p>
        </p:txBody>
      </p:sp>
      <p:sp>
        <p:nvSpPr>
          <p:cNvPr id="5" name="TextBox 4"/>
          <p:cNvSpPr txBox="1"/>
          <p:nvPr/>
        </p:nvSpPr>
        <p:spPr>
          <a:xfrm>
            <a:off x="1403648" y="3867894"/>
            <a:ext cx="6336704" cy="1015663"/>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ar-SA" sz="2000" u="sng" dirty="0" smtClean="0">
                <a:solidFill>
                  <a:schemeClr val="tx1"/>
                </a:solidFill>
              </a:rPr>
              <a:t>مجموعة الامان في المدرسة</a:t>
            </a:r>
            <a:endParaRPr lang="he-IL" sz="2000" u="sng" dirty="0">
              <a:solidFill>
                <a:schemeClr val="tx1"/>
              </a:solidFill>
            </a:endParaRPr>
          </a:p>
          <a:p>
            <a:pPr algn="ctr"/>
            <a:r>
              <a:rPr lang="he-IL" sz="2000" dirty="0" smtClean="0">
                <a:solidFill>
                  <a:schemeClr val="tx1"/>
                </a:solidFill>
              </a:rPr>
              <a:t>"...</a:t>
            </a:r>
            <a:r>
              <a:rPr lang="ar-SA" sz="2000" dirty="0" smtClean="0">
                <a:solidFill>
                  <a:schemeClr val="tx1"/>
                </a:solidFill>
              </a:rPr>
              <a:t>على ما يبدو ان جهاز الماء الجديد لم يكن جهاز جيدا فورا عندما وصل الطالب </a:t>
            </a:r>
            <a:r>
              <a:rPr lang="ar-SA" sz="2000" dirty="0" err="1" smtClean="0">
                <a:solidFill>
                  <a:schemeClr val="tx1"/>
                </a:solidFill>
              </a:rPr>
              <a:t>الاول </a:t>
            </a:r>
            <a:r>
              <a:rPr lang="ar-SA" sz="2000" dirty="0" smtClean="0">
                <a:solidFill>
                  <a:schemeClr val="tx1"/>
                </a:solidFill>
              </a:rPr>
              <a:t>، قام بمسه</a:t>
            </a:r>
            <a:r>
              <a:rPr lang="he-IL" sz="2000" dirty="0" smtClean="0">
                <a:solidFill>
                  <a:schemeClr val="tx1"/>
                </a:solidFill>
              </a:rPr>
              <a:t>..."</a:t>
            </a:r>
            <a:endParaRPr lang="he-IL" sz="2000" dirty="0">
              <a:solidFill>
                <a:schemeClr val="tx1"/>
              </a:solidFill>
            </a:endParaRPr>
          </a:p>
        </p:txBody>
      </p:sp>
    </p:spTree>
    <p:extLst>
      <p:ext uri="{BB962C8B-B14F-4D97-AF65-F5344CB8AC3E}">
        <p14:creationId xmlns:p14="http://schemas.microsoft.com/office/powerpoint/2010/main" xmlns="" val="12200711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0000" y="389111"/>
            <a:ext cx="7772400" cy="1102519"/>
          </a:xfrm>
        </p:spPr>
        <p:txBody>
          <a:bodyPr/>
          <a:lstStyle/>
          <a:p>
            <a:r>
              <a:rPr lang="ar-SA" sz="3600" b="1" dirty="0" smtClean="0">
                <a:solidFill>
                  <a:srgbClr val="FF0000"/>
                </a:solidFill>
                <a:effectLst>
                  <a:outerShdw blurRad="38100" dist="38100" dir="2700000" algn="tl">
                    <a:srgbClr val="000000">
                      <a:alpha val="43137"/>
                    </a:srgbClr>
                  </a:outerShdw>
                </a:effectLst>
                <a:cs typeface="+mn-cs"/>
              </a:rPr>
              <a:t>ملحق</a:t>
            </a:r>
            <a:r>
              <a:rPr lang="he-IL" sz="3600" b="1" dirty="0" smtClean="0">
                <a:solidFill>
                  <a:srgbClr val="FF0000"/>
                </a:solidFill>
                <a:effectLst>
                  <a:outerShdw blurRad="38100" dist="38100" dir="2700000" algn="tl">
                    <a:srgbClr val="000000">
                      <a:alpha val="43137"/>
                    </a:srgbClr>
                  </a:outerShdw>
                </a:effectLst>
                <a:cs typeface="+mn-cs"/>
              </a:rPr>
              <a:t> 3</a:t>
            </a:r>
            <a:endParaRPr lang="en-US" sz="3600" b="1" dirty="0">
              <a:solidFill>
                <a:srgbClr val="FF0000"/>
              </a:solidFill>
              <a:effectLst>
                <a:outerShdw blurRad="38100" dist="38100" dir="2700000" algn="tl">
                  <a:srgbClr val="000000">
                    <a:alpha val="43137"/>
                  </a:srgbClr>
                </a:outerShdw>
              </a:effectLst>
              <a:cs typeface="+mn-cs"/>
            </a:endParaRPr>
          </a:p>
        </p:txBody>
      </p:sp>
      <p:sp>
        <p:nvSpPr>
          <p:cNvPr id="3" name="Subtitle 2"/>
          <p:cNvSpPr>
            <a:spLocks noGrp="1"/>
          </p:cNvSpPr>
          <p:nvPr>
            <p:ph type="subTitle" idx="1"/>
          </p:nvPr>
        </p:nvSpPr>
        <p:spPr>
          <a:xfrm>
            <a:off x="1371600" y="1131590"/>
            <a:ext cx="6656784" cy="3600400"/>
          </a:xfrm>
          <a:ln/>
        </p:spPr>
        <p:style>
          <a:lnRef idx="2">
            <a:schemeClr val="dk1"/>
          </a:lnRef>
          <a:fillRef idx="1">
            <a:schemeClr val="lt1"/>
          </a:fillRef>
          <a:effectRef idx="0">
            <a:schemeClr val="dk1"/>
          </a:effectRef>
          <a:fontRef idx="minor">
            <a:schemeClr val="dk1"/>
          </a:fontRef>
        </p:style>
        <p:txBody>
          <a:bodyPr>
            <a:noAutofit/>
          </a:bodyPr>
          <a:lstStyle/>
          <a:p>
            <a:pPr algn="r"/>
            <a:r>
              <a:rPr lang="ar-SA" sz="1800" u="sng" dirty="0" smtClean="0">
                <a:solidFill>
                  <a:schemeClr val="tx1"/>
                </a:solidFill>
              </a:rPr>
              <a:t>مجموعة الامان في </a:t>
            </a:r>
            <a:r>
              <a:rPr lang="ar-SA" sz="1800" u="sng" dirty="0" err="1" smtClean="0">
                <a:solidFill>
                  <a:schemeClr val="tx1"/>
                </a:solidFill>
              </a:rPr>
              <a:t>الخارج </a:t>
            </a:r>
            <a:r>
              <a:rPr lang="ar-SA" sz="1800" u="sng" dirty="0" smtClean="0">
                <a:solidFill>
                  <a:schemeClr val="tx1"/>
                </a:solidFill>
              </a:rPr>
              <a:t>(الشارع</a:t>
            </a:r>
            <a:r>
              <a:rPr lang="ar-SA" sz="1800" u="sng" dirty="0" err="1" smtClean="0">
                <a:solidFill>
                  <a:schemeClr val="tx1"/>
                </a:solidFill>
              </a:rPr>
              <a:t>)</a:t>
            </a:r>
            <a:endParaRPr lang="he-IL" sz="1800" u="sng" dirty="0">
              <a:solidFill>
                <a:schemeClr val="tx1"/>
              </a:solidFill>
            </a:endParaRPr>
          </a:p>
          <a:p>
            <a:pPr marL="342900" indent="-342900" algn="r">
              <a:buAutoNum type="arabicPeriod"/>
            </a:pPr>
            <a:r>
              <a:rPr lang="he-IL" sz="1800" dirty="0" smtClean="0">
                <a:solidFill>
                  <a:schemeClr val="tx1"/>
                </a:solidFill>
              </a:rPr>
              <a:t>"</a:t>
            </a:r>
            <a:r>
              <a:rPr lang="ar-SA" sz="1800" dirty="0" err="1" smtClean="0">
                <a:solidFill>
                  <a:schemeClr val="tx1"/>
                </a:solidFill>
              </a:rPr>
              <a:t>الشاب </a:t>
            </a:r>
            <a:r>
              <a:rPr lang="ar-SA" sz="1800" dirty="0" smtClean="0">
                <a:solidFill>
                  <a:schemeClr val="tx1"/>
                </a:solidFill>
              </a:rPr>
              <a:t>، الذي تم الضغط عليه من قبل اصدقاءه</a:t>
            </a:r>
            <a:r>
              <a:rPr lang="he-IL" sz="1800" dirty="0" smtClean="0">
                <a:solidFill>
                  <a:schemeClr val="tx1"/>
                </a:solidFill>
              </a:rPr>
              <a:t> </a:t>
            </a:r>
            <a:r>
              <a:rPr lang="ar-SA" sz="1800" dirty="0" smtClean="0">
                <a:solidFill>
                  <a:schemeClr val="tx1"/>
                </a:solidFill>
              </a:rPr>
              <a:t>لقد اراده ان يثبت </a:t>
            </a:r>
            <a:r>
              <a:rPr lang="ar-SA" sz="1800" dirty="0" err="1" smtClean="0">
                <a:solidFill>
                  <a:schemeClr val="tx1"/>
                </a:solidFill>
              </a:rPr>
              <a:t>لأصدقاءه</a:t>
            </a:r>
            <a:r>
              <a:rPr lang="ar-SA" sz="1800" dirty="0" smtClean="0">
                <a:solidFill>
                  <a:schemeClr val="tx1"/>
                </a:solidFill>
              </a:rPr>
              <a:t> انه شجاع</a:t>
            </a:r>
            <a:r>
              <a:rPr lang="he-IL" sz="1800" dirty="0" smtClean="0">
                <a:solidFill>
                  <a:schemeClr val="tx1"/>
                </a:solidFill>
              </a:rPr>
              <a:t> </a:t>
            </a:r>
            <a:r>
              <a:rPr lang="ar-SA" sz="1800" dirty="0" smtClean="0">
                <a:solidFill>
                  <a:schemeClr val="tx1"/>
                </a:solidFill>
              </a:rPr>
              <a:t>تسلق على علو 15 متر، اصيبه بصعقة كهربائية وسقط على الارض، الشاب هو بوضع صحي غير جيد وهو الان في العناية المشدده في المستشفى.</a:t>
            </a:r>
            <a:r>
              <a:rPr lang="he-IL" sz="1800" dirty="0" smtClean="0">
                <a:solidFill>
                  <a:schemeClr val="tx1"/>
                </a:solidFill>
              </a:rPr>
              <a:t> </a:t>
            </a:r>
          </a:p>
          <a:p>
            <a:pPr marL="342900" indent="-342900" algn="r">
              <a:buAutoNum type="arabicPeriod"/>
            </a:pPr>
            <a:r>
              <a:rPr lang="he-IL" sz="1800" dirty="0" smtClean="0">
                <a:solidFill>
                  <a:schemeClr val="tx1"/>
                </a:solidFill>
              </a:rPr>
              <a:t> </a:t>
            </a:r>
            <a:r>
              <a:rPr lang="ar-SA" sz="1800" dirty="0" smtClean="0">
                <a:solidFill>
                  <a:schemeClr val="tx1"/>
                </a:solidFill>
              </a:rPr>
              <a:t>اسئلة للنقاش: لماذا انتهى الحدث بهذه </a:t>
            </a:r>
            <a:r>
              <a:rPr lang="ar-SA" sz="1800" dirty="0" err="1" smtClean="0">
                <a:solidFill>
                  <a:schemeClr val="tx1"/>
                </a:solidFill>
              </a:rPr>
              <a:t>الطريقة؟</a:t>
            </a:r>
            <a:r>
              <a:rPr lang="ar-SA" sz="1800" dirty="0" smtClean="0">
                <a:solidFill>
                  <a:schemeClr val="tx1"/>
                </a:solidFill>
              </a:rPr>
              <a:t> ما الذي ادى لهذا </a:t>
            </a:r>
            <a:r>
              <a:rPr lang="ar-SA" sz="1800" dirty="0" err="1" smtClean="0">
                <a:solidFill>
                  <a:schemeClr val="tx1"/>
                </a:solidFill>
              </a:rPr>
              <a:t>الحدث؟</a:t>
            </a:r>
            <a:r>
              <a:rPr lang="ar-SA" sz="1800" dirty="0" smtClean="0">
                <a:solidFill>
                  <a:schemeClr val="tx1"/>
                </a:solidFill>
              </a:rPr>
              <a:t> كيف ممكن منع الوصول لمثل هذه </a:t>
            </a:r>
            <a:r>
              <a:rPr lang="ar-SA" sz="1800" dirty="0" err="1" smtClean="0">
                <a:solidFill>
                  <a:schemeClr val="tx1"/>
                </a:solidFill>
              </a:rPr>
              <a:t>النتيجة؟</a:t>
            </a:r>
            <a:endParaRPr lang="ar-SA" sz="1800" dirty="0" smtClean="0">
              <a:solidFill>
                <a:schemeClr val="tx1"/>
              </a:solidFill>
            </a:endParaRPr>
          </a:p>
          <a:p>
            <a:pPr marL="342900" indent="-342900" algn="r">
              <a:buAutoNum type="arabicPeriod"/>
            </a:pPr>
            <a:r>
              <a:rPr lang="ar-SA" sz="1800" dirty="0" smtClean="0">
                <a:solidFill>
                  <a:schemeClr val="tx1"/>
                </a:solidFill>
              </a:rPr>
              <a:t> فكروا بقوانين افعل/ لا تفعل بأحداث مشابه لمثل هذه الاحداث؟</a:t>
            </a:r>
            <a:endParaRPr lang="he-IL" sz="1800" dirty="0" smtClean="0">
              <a:solidFill>
                <a:schemeClr val="tx1"/>
              </a:solidFill>
            </a:endParaRPr>
          </a:p>
          <a:p>
            <a:pPr algn="r"/>
            <a:r>
              <a:rPr lang="he-IL" sz="1800" dirty="0" smtClean="0">
                <a:solidFill>
                  <a:schemeClr val="tx1"/>
                </a:solidFill>
              </a:rPr>
              <a:t>4</a:t>
            </a:r>
            <a:r>
              <a:rPr lang="he-IL" sz="1800" dirty="0">
                <a:solidFill>
                  <a:schemeClr val="tx1"/>
                </a:solidFill>
              </a:rPr>
              <a:t>. </a:t>
            </a:r>
            <a:r>
              <a:rPr lang="ar-SA" sz="1800" dirty="0" smtClean="0">
                <a:solidFill>
                  <a:schemeClr val="tx1"/>
                </a:solidFill>
              </a:rPr>
              <a:t>جهزوا ملصق </a:t>
            </a:r>
            <a:r>
              <a:rPr lang="ar-SA" sz="1800" dirty="0" err="1" smtClean="0">
                <a:solidFill>
                  <a:schemeClr val="tx1"/>
                </a:solidFill>
              </a:rPr>
              <a:t>توعية </a:t>
            </a:r>
            <a:r>
              <a:rPr lang="ar-SA" sz="1800" dirty="0" smtClean="0">
                <a:solidFill>
                  <a:schemeClr val="tx1"/>
                </a:solidFill>
              </a:rPr>
              <a:t>(حملة توعية) يحوي بداخله خطر معين وطرق التصرف بطريقة </a:t>
            </a:r>
            <a:r>
              <a:rPr lang="ar-SA" sz="1800" dirty="0" err="1" smtClean="0">
                <a:solidFill>
                  <a:schemeClr val="tx1"/>
                </a:solidFill>
              </a:rPr>
              <a:t>أمنه؟</a:t>
            </a:r>
            <a:endParaRPr lang="ar-SA" sz="1800" dirty="0" smtClean="0">
              <a:solidFill>
                <a:schemeClr val="tx1"/>
              </a:solidFill>
            </a:endParaRPr>
          </a:p>
          <a:p>
            <a:pPr algn="r"/>
            <a:r>
              <a:rPr lang="he-IL" sz="1800" dirty="0" smtClean="0">
                <a:solidFill>
                  <a:schemeClr val="tx1"/>
                </a:solidFill>
              </a:rPr>
              <a:t>5 </a:t>
            </a:r>
            <a:r>
              <a:rPr lang="ar-SA" sz="1800" dirty="0" smtClean="0">
                <a:solidFill>
                  <a:schemeClr val="tx1"/>
                </a:solidFill>
              </a:rPr>
              <a:t>اعرضوا الحدث الذي تطرقتم اليه وقوانين التصرف </a:t>
            </a:r>
            <a:r>
              <a:rPr lang="ar-SA" sz="1800" dirty="0" err="1" smtClean="0">
                <a:solidFill>
                  <a:schemeClr val="tx1"/>
                </a:solidFill>
              </a:rPr>
              <a:t>الامنه ؟</a:t>
            </a:r>
            <a:endParaRPr lang="he-IL" sz="1800" dirty="0">
              <a:solidFill>
                <a:schemeClr val="tx1"/>
              </a:solidFill>
            </a:endParaRPr>
          </a:p>
          <a:p>
            <a:pPr algn="r"/>
            <a:endParaRPr lang="en-US" sz="1800" dirty="0">
              <a:solidFill>
                <a:schemeClr val="tx2">
                  <a:lumMod val="60000"/>
                  <a:lumOff val="40000"/>
                </a:schemeClr>
              </a:solidFill>
            </a:endParaRPr>
          </a:p>
        </p:txBody>
      </p:sp>
    </p:spTree>
    <p:extLst>
      <p:ext uri="{BB962C8B-B14F-4D97-AF65-F5344CB8AC3E}">
        <p14:creationId xmlns:p14="http://schemas.microsoft.com/office/powerpoint/2010/main" xmlns="" val="29246457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411510"/>
            <a:ext cx="7772400" cy="1102519"/>
          </a:xfrm>
        </p:spPr>
        <p:txBody>
          <a:bodyPr/>
          <a:lstStyle/>
          <a:p>
            <a:r>
              <a:rPr lang="ar-SA" sz="3600" b="1" dirty="0" smtClean="0">
                <a:solidFill>
                  <a:srgbClr val="FF0000"/>
                </a:solidFill>
                <a:effectLst>
                  <a:outerShdw blurRad="38100" dist="38100" dir="2700000" algn="tl">
                    <a:srgbClr val="000000">
                      <a:alpha val="43137"/>
                    </a:srgbClr>
                  </a:outerShdw>
                </a:effectLst>
                <a:cs typeface="+mn-cs"/>
              </a:rPr>
              <a:t>ملحق</a:t>
            </a:r>
            <a:r>
              <a:rPr lang="he-IL" sz="3600" b="1" dirty="0" smtClean="0">
                <a:solidFill>
                  <a:srgbClr val="FF0000"/>
                </a:solidFill>
                <a:effectLst>
                  <a:outerShdw blurRad="38100" dist="38100" dir="2700000" algn="tl">
                    <a:srgbClr val="000000">
                      <a:alpha val="43137"/>
                    </a:srgbClr>
                  </a:outerShdw>
                </a:effectLst>
                <a:cs typeface="+mn-cs"/>
              </a:rPr>
              <a:t> 3- </a:t>
            </a:r>
            <a:r>
              <a:rPr lang="ar-SA" sz="3600" b="1" dirty="0" smtClean="0">
                <a:solidFill>
                  <a:srgbClr val="FF0000"/>
                </a:solidFill>
                <a:effectLst>
                  <a:outerShdw blurRad="38100" dist="38100" dir="2700000" algn="tl">
                    <a:srgbClr val="000000">
                      <a:alpha val="43137"/>
                    </a:srgbClr>
                  </a:outerShdw>
                </a:effectLst>
                <a:cs typeface="+mn-cs"/>
              </a:rPr>
              <a:t>تكملة</a:t>
            </a:r>
            <a:endParaRPr lang="en-US" sz="3600" b="1" dirty="0">
              <a:solidFill>
                <a:srgbClr val="FF0000"/>
              </a:solidFill>
              <a:effectLst>
                <a:outerShdw blurRad="38100" dist="38100" dir="2700000" algn="tl">
                  <a:srgbClr val="000000">
                    <a:alpha val="43137"/>
                  </a:srgbClr>
                </a:outerShdw>
              </a:effectLst>
              <a:cs typeface="+mn-cs"/>
            </a:endParaRPr>
          </a:p>
        </p:txBody>
      </p:sp>
      <p:sp>
        <p:nvSpPr>
          <p:cNvPr id="3" name="Subtitle 2"/>
          <p:cNvSpPr>
            <a:spLocks noGrp="1"/>
          </p:cNvSpPr>
          <p:nvPr>
            <p:ph type="subTitle" idx="1"/>
          </p:nvPr>
        </p:nvSpPr>
        <p:spPr>
          <a:xfrm>
            <a:off x="1115616" y="1275606"/>
            <a:ext cx="7128792" cy="3240360"/>
          </a:xfrm>
          <a:ln/>
        </p:spPr>
        <p:style>
          <a:lnRef idx="2">
            <a:schemeClr val="dk1"/>
          </a:lnRef>
          <a:fillRef idx="1">
            <a:schemeClr val="lt1"/>
          </a:fillRef>
          <a:effectRef idx="0">
            <a:schemeClr val="dk1"/>
          </a:effectRef>
          <a:fontRef idx="minor">
            <a:schemeClr val="dk1"/>
          </a:fontRef>
        </p:style>
        <p:txBody>
          <a:bodyPr>
            <a:noAutofit/>
          </a:bodyPr>
          <a:lstStyle/>
          <a:p>
            <a:pPr algn="r"/>
            <a:r>
              <a:rPr lang="ar-SA" sz="1800" u="sng" dirty="0" smtClean="0">
                <a:solidFill>
                  <a:schemeClr val="tx1"/>
                </a:solidFill>
              </a:rPr>
              <a:t>مجموعة الامان في البيت</a:t>
            </a:r>
            <a:endParaRPr lang="he-IL" sz="1800" u="sng" dirty="0">
              <a:solidFill>
                <a:schemeClr val="tx1"/>
              </a:solidFill>
            </a:endParaRPr>
          </a:p>
          <a:p>
            <a:pPr marL="342900" indent="-342900" algn="r">
              <a:buAutoNum type="arabicPeriod"/>
            </a:pPr>
            <a:r>
              <a:rPr lang="he-IL" sz="1800" dirty="0" smtClean="0">
                <a:solidFill>
                  <a:schemeClr val="tx1"/>
                </a:solidFill>
              </a:rPr>
              <a:t>"</a:t>
            </a:r>
            <a:r>
              <a:rPr lang="ar-SA" sz="1800" dirty="0" smtClean="0">
                <a:solidFill>
                  <a:schemeClr val="tx1"/>
                </a:solidFill>
              </a:rPr>
              <a:t> الشاب خرج فورا من غرفة الاستحمام لمساعدة والده وهو حافي القدمين وأيدي </a:t>
            </a:r>
            <a:r>
              <a:rPr lang="ar-SA" sz="1800" dirty="0" err="1" smtClean="0">
                <a:solidFill>
                  <a:schemeClr val="tx1"/>
                </a:solidFill>
              </a:rPr>
              <a:t>رطبة </a:t>
            </a:r>
            <a:r>
              <a:rPr lang="ar-SA" sz="1800" dirty="0" smtClean="0">
                <a:solidFill>
                  <a:schemeClr val="tx1"/>
                </a:solidFill>
              </a:rPr>
              <a:t>، تسلق على السلم وامسك بسلك الزينة الكهربائي </a:t>
            </a:r>
            <a:r>
              <a:rPr lang="ar-SA" sz="1800" dirty="0" err="1" smtClean="0">
                <a:solidFill>
                  <a:schemeClr val="tx1"/>
                </a:solidFill>
              </a:rPr>
              <a:t>وبالفور</a:t>
            </a:r>
            <a:r>
              <a:rPr lang="ar-SA" sz="1800" dirty="0" smtClean="0">
                <a:solidFill>
                  <a:schemeClr val="tx1"/>
                </a:solidFill>
              </a:rPr>
              <a:t> اصيب بصعقة </a:t>
            </a:r>
            <a:r>
              <a:rPr lang="ar-SA" sz="1800" dirty="0" err="1" smtClean="0">
                <a:solidFill>
                  <a:schemeClr val="tx1"/>
                </a:solidFill>
              </a:rPr>
              <a:t>كهربائية .</a:t>
            </a:r>
            <a:r>
              <a:rPr lang="ar-SA" sz="1800" dirty="0" smtClean="0">
                <a:solidFill>
                  <a:schemeClr val="tx1"/>
                </a:solidFill>
              </a:rPr>
              <a:t> الشاب هو بوضع صحي غير جيد وهو الان في العناية المشدده في المستشفى</a:t>
            </a:r>
            <a:r>
              <a:rPr lang="he-IL" sz="1800" dirty="0" smtClean="0">
                <a:solidFill>
                  <a:schemeClr val="tx1"/>
                </a:solidFill>
              </a:rPr>
              <a:t>.</a:t>
            </a:r>
            <a:r>
              <a:rPr lang="ar-SA" sz="1800" dirty="0" smtClean="0">
                <a:solidFill>
                  <a:schemeClr val="tx1"/>
                </a:solidFill>
              </a:rPr>
              <a:t>معهد المعايير يحذر ان هذه المصابيح لا تفي بالمعايير ويوجد خطر عند استعمالهم.</a:t>
            </a:r>
            <a:r>
              <a:rPr lang="he-IL" sz="1800" dirty="0" smtClean="0">
                <a:solidFill>
                  <a:schemeClr val="tx1"/>
                </a:solidFill>
              </a:rPr>
              <a:t> </a:t>
            </a:r>
            <a:endParaRPr lang="he-IL" sz="1800" dirty="0">
              <a:solidFill>
                <a:schemeClr val="tx1"/>
              </a:solidFill>
            </a:endParaRPr>
          </a:p>
          <a:p>
            <a:pPr marL="342900" indent="-342900" algn="r"/>
            <a:r>
              <a:rPr lang="he-IL" sz="1800" dirty="0" smtClean="0">
                <a:solidFill>
                  <a:schemeClr val="tx1"/>
                </a:solidFill>
              </a:rPr>
              <a:t>2. </a:t>
            </a:r>
            <a:r>
              <a:rPr lang="ar-SA" sz="1800" dirty="0" smtClean="0">
                <a:solidFill>
                  <a:schemeClr val="tx1"/>
                </a:solidFill>
              </a:rPr>
              <a:t>اسئلة للنقاش: لماذا انتهى الحدث بهذه </a:t>
            </a:r>
            <a:r>
              <a:rPr lang="ar-SA" sz="1800" dirty="0" err="1" smtClean="0">
                <a:solidFill>
                  <a:schemeClr val="tx1"/>
                </a:solidFill>
              </a:rPr>
              <a:t>الطريقة؟</a:t>
            </a:r>
            <a:r>
              <a:rPr lang="ar-SA" sz="1800" dirty="0" smtClean="0">
                <a:solidFill>
                  <a:schemeClr val="tx1"/>
                </a:solidFill>
              </a:rPr>
              <a:t> ما الذي ادى لهذا </a:t>
            </a:r>
            <a:r>
              <a:rPr lang="ar-SA" sz="1800" dirty="0" err="1" smtClean="0">
                <a:solidFill>
                  <a:schemeClr val="tx1"/>
                </a:solidFill>
              </a:rPr>
              <a:t>الحدث؟</a:t>
            </a:r>
            <a:r>
              <a:rPr lang="ar-SA" sz="1800" dirty="0" smtClean="0">
                <a:solidFill>
                  <a:schemeClr val="tx1"/>
                </a:solidFill>
              </a:rPr>
              <a:t> كيف ممكن منع الوصول لمثل هذه </a:t>
            </a:r>
            <a:r>
              <a:rPr lang="ar-SA" sz="1800" dirty="0" err="1" smtClean="0">
                <a:solidFill>
                  <a:schemeClr val="tx1"/>
                </a:solidFill>
              </a:rPr>
              <a:t>النتيجة؟</a:t>
            </a:r>
            <a:endParaRPr lang="ar-SA" sz="1800" dirty="0" smtClean="0">
              <a:solidFill>
                <a:schemeClr val="tx1"/>
              </a:solidFill>
            </a:endParaRPr>
          </a:p>
          <a:p>
            <a:pPr marL="342900" indent="-342900" algn="r"/>
            <a:r>
              <a:rPr lang="ar-SA" sz="1800" dirty="0" err="1" smtClean="0">
                <a:solidFill>
                  <a:schemeClr val="tx1"/>
                </a:solidFill>
              </a:rPr>
              <a:t>3.</a:t>
            </a:r>
            <a:r>
              <a:rPr lang="ar-SA" sz="1800" dirty="0" smtClean="0">
                <a:solidFill>
                  <a:schemeClr val="tx1"/>
                </a:solidFill>
              </a:rPr>
              <a:t> فكروا بقوانين افعل/ لا تفعل بأحداث مشابه لمثل هذه الاحداث؟</a:t>
            </a:r>
            <a:endParaRPr lang="he-IL" sz="1800" dirty="0" smtClean="0">
              <a:solidFill>
                <a:schemeClr val="tx1"/>
              </a:solidFill>
            </a:endParaRPr>
          </a:p>
          <a:p>
            <a:pPr algn="r"/>
            <a:r>
              <a:rPr lang="he-IL" sz="1800" dirty="0" smtClean="0">
                <a:solidFill>
                  <a:schemeClr val="tx1"/>
                </a:solidFill>
              </a:rPr>
              <a:t>4. </a:t>
            </a:r>
            <a:r>
              <a:rPr lang="ar-SA" sz="1800" dirty="0" smtClean="0">
                <a:solidFill>
                  <a:schemeClr val="tx1"/>
                </a:solidFill>
              </a:rPr>
              <a:t>جهزوا ملصق </a:t>
            </a:r>
            <a:r>
              <a:rPr lang="ar-SA" sz="1800" dirty="0" err="1" smtClean="0">
                <a:solidFill>
                  <a:schemeClr val="tx1"/>
                </a:solidFill>
              </a:rPr>
              <a:t>توعية </a:t>
            </a:r>
            <a:r>
              <a:rPr lang="ar-SA" sz="1800" dirty="0" smtClean="0">
                <a:solidFill>
                  <a:schemeClr val="tx1"/>
                </a:solidFill>
              </a:rPr>
              <a:t>(حملة توعية) يحوي بداخله خطر معين وطرق التصرف بطريقة </a:t>
            </a:r>
            <a:r>
              <a:rPr lang="ar-SA" sz="1800" dirty="0" err="1" smtClean="0">
                <a:solidFill>
                  <a:schemeClr val="tx1"/>
                </a:solidFill>
              </a:rPr>
              <a:t>أمنه؟</a:t>
            </a:r>
            <a:endParaRPr lang="ar-SA" sz="1800" dirty="0" smtClean="0">
              <a:solidFill>
                <a:schemeClr val="tx1"/>
              </a:solidFill>
            </a:endParaRPr>
          </a:p>
          <a:p>
            <a:pPr algn="r"/>
            <a:r>
              <a:rPr lang="he-IL" sz="1800" dirty="0" smtClean="0">
                <a:solidFill>
                  <a:schemeClr val="tx1"/>
                </a:solidFill>
              </a:rPr>
              <a:t>5 </a:t>
            </a:r>
            <a:r>
              <a:rPr lang="ar-SA" sz="1800" dirty="0" smtClean="0">
                <a:solidFill>
                  <a:schemeClr val="tx1"/>
                </a:solidFill>
              </a:rPr>
              <a:t>اعرضوا الحدث الذي تطرقتم اليه وقوانين التصرف </a:t>
            </a:r>
            <a:r>
              <a:rPr lang="ar-SA" sz="1800" dirty="0" err="1" smtClean="0">
                <a:solidFill>
                  <a:schemeClr val="tx1"/>
                </a:solidFill>
              </a:rPr>
              <a:t>الامنه ؟</a:t>
            </a:r>
            <a:r>
              <a:rPr lang="ar-SA" sz="1800" dirty="0" smtClean="0">
                <a:solidFill>
                  <a:schemeClr val="tx1"/>
                </a:solidFill>
              </a:rPr>
              <a:t> ملصق التوعية</a:t>
            </a:r>
            <a:endParaRPr lang="he-IL" sz="1800" dirty="0">
              <a:solidFill>
                <a:schemeClr val="tx1"/>
              </a:solidFill>
            </a:endParaRPr>
          </a:p>
        </p:txBody>
      </p:sp>
    </p:spTree>
    <p:extLst>
      <p:ext uri="{BB962C8B-B14F-4D97-AF65-F5344CB8AC3E}">
        <p14:creationId xmlns:p14="http://schemas.microsoft.com/office/powerpoint/2010/main" xmlns="" val="37787567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389111"/>
            <a:ext cx="7772400" cy="1102519"/>
          </a:xfrm>
        </p:spPr>
        <p:txBody>
          <a:bodyPr/>
          <a:lstStyle/>
          <a:p>
            <a:r>
              <a:rPr lang="ar-SA" sz="3600" b="1" dirty="0" smtClean="0">
                <a:solidFill>
                  <a:srgbClr val="FF0000"/>
                </a:solidFill>
                <a:effectLst>
                  <a:outerShdw blurRad="38100" dist="38100" dir="2700000" algn="tl">
                    <a:srgbClr val="000000">
                      <a:alpha val="43137"/>
                    </a:srgbClr>
                  </a:outerShdw>
                </a:effectLst>
                <a:cs typeface="+mn-cs"/>
              </a:rPr>
              <a:t>ملحق</a:t>
            </a:r>
            <a:r>
              <a:rPr lang="he-IL" sz="3600" b="1" dirty="0" smtClean="0">
                <a:solidFill>
                  <a:srgbClr val="FF0000"/>
                </a:solidFill>
                <a:effectLst>
                  <a:outerShdw blurRad="38100" dist="38100" dir="2700000" algn="tl">
                    <a:srgbClr val="000000">
                      <a:alpha val="43137"/>
                    </a:srgbClr>
                  </a:outerShdw>
                </a:effectLst>
                <a:cs typeface="+mn-cs"/>
              </a:rPr>
              <a:t> 3-</a:t>
            </a:r>
            <a:r>
              <a:rPr lang="ar-SA" sz="3600" b="1" dirty="0" smtClean="0">
                <a:solidFill>
                  <a:srgbClr val="FF0000"/>
                </a:solidFill>
                <a:effectLst>
                  <a:outerShdw blurRad="38100" dist="38100" dir="2700000" algn="tl">
                    <a:srgbClr val="000000">
                      <a:alpha val="43137"/>
                    </a:srgbClr>
                  </a:outerShdw>
                </a:effectLst>
                <a:cs typeface="+mn-cs"/>
              </a:rPr>
              <a:t> تكمله</a:t>
            </a:r>
            <a:endParaRPr lang="en-US" sz="3600" b="1" dirty="0">
              <a:solidFill>
                <a:srgbClr val="FF0000"/>
              </a:solidFill>
              <a:effectLst>
                <a:outerShdw blurRad="38100" dist="38100" dir="2700000" algn="tl">
                  <a:srgbClr val="000000">
                    <a:alpha val="43137"/>
                  </a:srgbClr>
                </a:outerShdw>
              </a:effectLst>
              <a:cs typeface="+mn-cs"/>
            </a:endParaRPr>
          </a:p>
        </p:txBody>
      </p:sp>
      <p:sp>
        <p:nvSpPr>
          <p:cNvPr id="3" name="Subtitle 2"/>
          <p:cNvSpPr>
            <a:spLocks noGrp="1"/>
          </p:cNvSpPr>
          <p:nvPr>
            <p:ph type="subTitle" idx="1"/>
          </p:nvPr>
        </p:nvSpPr>
        <p:spPr>
          <a:xfrm>
            <a:off x="1411560" y="1131590"/>
            <a:ext cx="6832848" cy="3672408"/>
          </a:xfrm>
          <a:ln/>
        </p:spPr>
        <p:style>
          <a:lnRef idx="2">
            <a:schemeClr val="dk1"/>
          </a:lnRef>
          <a:fillRef idx="1">
            <a:schemeClr val="lt1"/>
          </a:fillRef>
          <a:effectRef idx="0">
            <a:schemeClr val="dk1"/>
          </a:effectRef>
          <a:fontRef idx="minor">
            <a:schemeClr val="dk1"/>
          </a:fontRef>
        </p:style>
        <p:txBody>
          <a:bodyPr>
            <a:noAutofit/>
          </a:bodyPr>
          <a:lstStyle/>
          <a:p>
            <a:pPr algn="r"/>
            <a:r>
              <a:rPr lang="ar-SA" sz="1800" u="sng" dirty="0" smtClean="0">
                <a:solidFill>
                  <a:schemeClr val="tx1"/>
                </a:solidFill>
              </a:rPr>
              <a:t>مجموعة الامان في المدرسة</a:t>
            </a:r>
            <a:endParaRPr lang="he-IL" sz="1800" u="sng" dirty="0">
              <a:solidFill>
                <a:schemeClr val="tx1"/>
              </a:solidFill>
            </a:endParaRPr>
          </a:p>
          <a:p>
            <a:pPr marL="342900" indent="-342900" algn="r">
              <a:buAutoNum type="arabicPeriod"/>
            </a:pPr>
            <a:r>
              <a:rPr lang="he-IL" sz="1800" dirty="0" smtClean="0">
                <a:solidFill>
                  <a:schemeClr val="tx1"/>
                </a:solidFill>
              </a:rPr>
              <a:t>"</a:t>
            </a:r>
            <a:r>
              <a:rPr lang="ar-SA" sz="1800" dirty="0" smtClean="0">
                <a:solidFill>
                  <a:schemeClr val="tx1"/>
                </a:solidFill>
              </a:rPr>
              <a:t>جهاز الماء الجديد نقل قوة كهربائية وذلك نتيجة عطل بمعين </a:t>
            </a:r>
            <a:r>
              <a:rPr lang="ar-SA" sz="1800" dirty="0" err="1" smtClean="0">
                <a:solidFill>
                  <a:schemeClr val="tx1"/>
                </a:solidFill>
              </a:rPr>
              <a:t>بالجهاز.</a:t>
            </a:r>
            <a:r>
              <a:rPr lang="ar-SA" sz="1800" dirty="0" smtClean="0">
                <a:solidFill>
                  <a:schemeClr val="tx1"/>
                </a:solidFill>
              </a:rPr>
              <a:t> الطالب الذي مسه الجهاز لأجل الشرب اصيب بصعقة </a:t>
            </a:r>
            <a:r>
              <a:rPr lang="ar-SA" sz="1800" dirty="0" err="1" smtClean="0">
                <a:solidFill>
                  <a:schemeClr val="tx1"/>
                </a:solidFill>
              </a:rPr>
              <a:t>كهربائية.</a:t>
            </a:r>
            <a:r>
              <a:rPr lang="ar-SA" sz="1800" dirty="0" smtClean="0">
                <a:solidFill>
                  <a:schemeClr val="tx1"/>
                </a:solidFill>
              </a:rPr>
              <a:t> وزميله الذي اراده مساعدته اصيب بصعقة </a:t>
            </a:r>
            <a:r>
              <a:rPr lang="ar-SA" sz="1800" dirty="0" err="1" smtClean="0">
                <a:solidFill>
                  <a:schemeClr val="tx1"/>
                </a:solidFill>
              </a:rPr>
              <a:t>كهربائية </a:t>
            </a:r>
            <a:r>
              <a:rPr lang="ar-SA" sz="1800" dirty="0" smtClean="0">
                <a:solidFill>
                  <a:schemeClr val="tx1"/>
                </a:solidFill>
              </a:rPr>
              <a:t>، وأيضا المعلمة التي ارادت مساعدتهم اصيب بصعقة كهربائية.</a:t>
            </a:r>
            <a:r>
              <a:rPr lang="he-IL" sz="1800" dirty="0" smtClean="0">
                <a:solidFill>
                  <a:schemeClr val="tx1"/>
                </a:solidFill>
              </a:rPr>
              <a:t> </a:t>
            </a:r>
            <a:r>
              <a:rPr lang="ar-SA" sz="1800" dirty="0" smtClean="0">
                <a:solidFill>
                  <a:schemeClr val="tx1"/>
                </a:solidFill>
              </a:rPr>
              <a:t>ولكن لحسن حظهم، معلمة اخرى قامت بقطع التيار الكهربائي على الفور</a:t>
            </a:r>
            <a:r>
              <a:rPr lang="he-IL" sz="1800" dirty="0" smtClean="0">
                <a:solidFill>
                  <a:schemeClr val="tx1"/>
                </a:solidFill>
              </a:rPr>
              <a:t>. </a:t>
            </a:r>
            <a:r>
              <a:rPr lang="ar-SA" sz="1800" dirty="0" smtClean="0">
                <a:solidFill>
                  <a:schemeClr val="tx1"/>
                </a:solidFill>
              </a:rPr>
              <a:t>هم في العناية المشددة بوضع صحي صعب.</a:t>
            </a:r>
            <a:r>
              <a:rPr lang="he-IL" sz="1800" dirty="0" smtClean="0">
                <a:solidFill>
                  <a:schemeClr val="tx1"/>
                </a:solidFill>
              </a:rPr>
              <a:t> </a:t>
            </a:r>
            <a:endParaRPr lang="he-IL" sz="1800" dirty="0">
              <a:solidFill>
                <a:schemeClr val="tx1"/>
              </a:solidFill>
            </a:endParaRPr>
          </a:p>
          <a:p>
            <a:pPr marL="342900" indent="-342900" algn="r"/>
            <a:r>
              <a:rPr lang="he-IL" sz="1800" dirty="0" smtClean="0">
                <a:solidFill>
                  <a:schemeClr val="tx1"/>
                </a:solidFill>
              </a:rPr>
              <a:t>2. </a:t>
            </a:r>
            <a:r>
              <a:rPr lang="ar-SA" sz="1800" dirty="0" smtClean="0">
                <a:solidFill>
                  <a:schemeClr val="tx1"/>
                </a:solidFill>
              </a:rPr>
              <a:t>اسئلة للنقاش: لماذا انتهى الحدث بهذه </a:t>
            </a:r>
            <a:r>
              <a:rPr lang="ar-SA" sz="1800" dirty="0" err="1" smtClean="0">
                <a:solidFill>
                  <a:schemeClr val="tx1"/>
                </a:solidFill>
              </a:rPr>
              <a:t>الطريقة؟</a:t>
            </a:r>
            <a:r>
              <a:rPr lang="ar-SA" sz="1800" dirty="0" smtClean="0">
                <a:solidFill>
                  <a:schemeClr val="tx1"/>
                </a:solidFill>
              </a:rPr>
              <a:t> ما الذي ادى لهذا </a:t>
            </a:r>
            <a:r>
              <a:rPr lang="ar-SA" sz="1800" dirty="0" err="1" smtClean="0">
                <a:solidFill>
                  <a:schemeClr val="tx1"/>
                </a:solidFill>
              </a:rPr>
              <a:t>الحدث؟</a:t>
            </a:r>
            <a:r>
              <a:rPr lang="ar-SA" sz="1800" dirty="0" smtClean="0">
                <a:solidFill>
                  <a:schemeClr val="tx1"/>
                </a:solidFill>
              </a:rPr>
              <a:t> كيف ممكن منع الوصول لمثل هذه </a:t>
            </a:r>
            <a:r>
              <a:rPr lang="ar-SA" sz="1800" dirty="0" err="1" smtClean="0">
                <a:solidFill>
                  <a:schemeClr val="tx1"/>
                </a:solidFill>
              </a:rPr>
              <a:t>النتيجة؟</a:t>
            </a:r>
            <a:endParaRPr lang="ar-SA" sz="1800" dirty="0" smtClean="0">
              <a:solidFill>
                <a:schemeClr val="tx1"/>
              </a:solidFill>
            </a:endParaRPr>
          </a:p>
          <a:p>
            <a:pPr marL="342900" indent="-342900" algn="r"/>
            <a:r>
              <a:rPr lang="ar-SA" sz="1800" dirty="0" err="1" smtClean="0">
                <a:solidFill>
                  <a:schemeClr val="tx1"/>
                </a:solidFill>
              </a:rPr>
              <a:t>3.</a:t>
            </a:r>
            <a:r>
              <a:rPr lang="ar-SA" sz="1800" dirty="0" smtClean="0">
                <a:solidFill>
                  <a:schemeClr val="tx1"/>
                </a:solidFill>
              </a:rPr>
              <a:t> فكروا بقوانين افعل/ لا تفعل بأحداث مشابه لمثل هذه الاحداث؟</a:t>
            </a:r>
            <a:endParaRPr lang="he-IL" sz="1800" dirty="0" smtClean="0">
              <a:solidFill>
                <a:schemeClr val="tx1"/>
              </a:solidFill>
            </a:endParaRPr>
          </a:p>
          <a:p>
            <a:pPr algn="r"/>
            <a:r>
              <a:rPr lang="he-IL" sz="1800" dirty="0" smtClean="0">
                <a:solidFill>
                  <a:schemeClr val="tx1"/>
                </a:solidFill>
              </a:rPr>
              <a:t>4. </a:t>
            </a:r>
            <a:r>
              <a:rPr lang="ar-SA" sz="1800" dirty="0" smtClean="0">
                <a:solidFill>
                  <a:schemeClr val="tx1"/>
                </a:solidFill>
              </a:rPr>
              <a:t>جهزوا ملصق </a:t>
            </a:r>
            <a:r>
              <a:rPr lang="ar-SA" sz="1800" dirty="0" err="1" smtClean="0">
                <a:solidFill>
                  <a:schemeClr val="tx1"/>
                </a:solidFill>
              </a:rPr>
              <a:t>توعية </a:t>
            </a:r>
            <a:r>
              <a:rPr lang="ar-SA" sz="1800" dirty="0" smtClean="0">
                <a:solidFill>
                  <a:schemeClr val="tx1"/>
                </a:solidFill>
              </a:rPr>
              <a:t>(حملة توعية) يحوي بداخله خطر معين وطرق التصرف بطريقة </a:t>
            </a:r>
            <a:r>
              <a:rPr lang="ar-SA" sz="1800" dirty="0" err="1" smtClean="0">
                <a:solidFill>
                  <a:schemeClr val="tx1"/>
                </a:solidFill>
              </a:rPr>
              <a:t>أمنه؟</a:t>
            </a:r>
            <a:endParaRPr lang="ar-SA" sz="1800" dirty="0" smtClean="0">
              <a:solidFill>
                <a:schemeClr val="tx1"/>
              </a:solidFill>
            </a:endParaRPr>
          </a:p>
          <a:p>
            <a:pPr algn="r"/>
            <a:r>
              <a:rPr lang="he-IL" sz="1800" dirty="0" smtClean="0">
                <a:solidFill>
                  <a:schemeClr val="tx1"/>
                </a:solidFill>
              </a:rPr>
              <a:t>5 </a:t>
            </a:r>
            <a:r>
              <a:rPr lang="ar-SA" sz="1800" dirty="0" smtClean="0">
                <a:solidFill>
                  <a:schemeClr val="tx1"/>
                </a:solidFill>
              </a:rPr>
              <a:t>اعرضوا الحدث الذي تطرقتم اليه وقوانين التصرف </a:t>
            </a:r>
            <a:r>
              <a:rPr lang="ar-SA" sz="1800" dirty="0" err="1" smtClean="0">
                <a:solidFill>
                  <a:schemeClr val="tx1"/>
                </a:solidFill>
              </a:rPr>
              <a:t>الامنه ؟</a:t>
            </a:r>
            <a:r>
              <a:rPr lang="ar-SA" sz="1800" dirty="0" smtClean="0">
                <a:solidFill>
                  <a:schemeClr val="tx1"/>
                </a:solidFill>
              </a:rPr>
              <a:t> ملصق التوعية</a:t>
            </a:r>
            <a:endParaRPr lang="he-IL" sz="1800" dirty="0">
              <a:solidFill>
                <a:schemeClr val="tx1"/>
              </a:solidFill>
            </a:endParaRPr>
          </a:p>
        </p:txBody>
      </p:sp>
    </p:spTree>
    <p:extLst>
      <p:ext uri="{BB962C8B-B14F-4D97-AF65-F5344CB8AC3E}">
        <p14:creationId xmlns:p14="http://schemas.microsoft.com/office/powerpoint/2010/main" xmlns="" val="10515256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83518"/>
            <a:ext cx="7772400" cy="720080"/>
          </a:xfrm>
        </p:spPr>
        <p:txBody>
          <a:bodyPr/>
          <a:lstStyle/>
          <a:p>
            <a:r>
              <a:rPr lang="ar-SA" sz="3600" b="1" dirty="0" smtClean="0">
                <a:solidFill>
                  <a:srgbClr val="FF0000"/>
                </a:solidFill>
                <a:effectLst>
                  <a:outerShdw blurRad="38100" dist="38100" dir="2700000" algn="tl">
                    <a:srgbClr val="000000">
                      <a:alpha val="43137"/>
                    </a:srgbClr>
                  </a:outerShdw>
                </a:effectLst>
                <a:cs typeface="+mn-cs"/>
              </a:rPr>
              <a:t>لاستعمال المعلم</a:t>
            </a:r>
            <a:r>
              <a:rPr lang="en-US" sz="3600" b="1" dirty="0" smtClean="0">
                <a:solidFill>
                  <a:srgbClr val="FF0000"/>
                </a:solidFill>
                <a:effectLst>
                  <a:outerShdw blurRad="38100" dist="38100" dir="2700000" algn="tl">
                    <a:srgbClr val="000000">
                      <a:alpha val="43137"/>
                    </a:srgbClr>
                  </a:outerShdw>
                </a:effectLst>
                <a:cs typeface="+mn-cs"/>
              </a:rPr>
              <a:t/>
            </a:r>
            <a:br>
              <a:rPr lang="en-US" sz="3600" b="1" dirty="0" smtClean="0">
                <a:solidFill>
                  <a:srgbClr val="FF0000"/>
                </a:solidFill>
                <a:effectLst>
                  <a:outerShdw blurRad="38100" dist="38100" dir="2700000" algn="tl">
                    <a:srgbClr val="000000">
                      <a:alpha val="43137"/>
                    </a:srgbClr>
                  </a:outerShdw>
                </a:effectLst>
                <a:cs typeface="+mn-cs"/>
              </a:rPr>
            </a:br>
            <a:r>
              <a:rPr lang="he-IL" sz="4000" b="1" dirty="0">
                <a:solidFill>
                  <a:schemeClr val="accent6">
                    <a:lumMod val="75000"/>
                  </a:schemeClr>
                </a:solidFill>
                <a:cs typeface="+mn-cs"/>
              </a:rPr>
              <a:t/>
            </a:r>
            <a:br>
              <a:rPr lang="he-IL" sz="4000" b="1" dirty="0">
                <a:solidFill>
                  <a:schemeClr val="accent6">
                    <a:lumMod val="75000"/>
                  </a:schemeClr>
                </a:solidFill>
                <a:cs typeface="+mn-cs"/>
              </a:rPr>
            </a:br>
            <a:endParaRPr lang="en-US" sz="4000" b="1" dirty="0">
              <a:solidFill>
                <a:schemeClr val="accent6">
                  <a:lumMod val="75000"/>
                </a:schemeClr>
              </a:solidFill>
              <a:cs typeface="+mn-cs"/>
            </a:endParaRPr>
          </a:p>
        </p:txBody>
      </p:sp>
      <p:sp>
        <p:nvSpPr>
          <p:cNvPr id="3" name="Subtitle 2"/>
          <p:cNvSpPr>
            <a:spLocks noGrp="1"/>
          </p:cNvSpPr>
          <p:nvPr>
            <p:ph type="subTitle" idx="1"/>
          </p:nvPr>
        </p:nvSpPr>
        <p:spPr>
          <a:xfrm>
            <a:off x="899592" y="1131590"/>
            <a:ext cx="7416824" cy="3240360"/>
          </a:xfrm>
        </p:spPr>
        <p:txBody>
          <a:bodyPr>
            <a:noAutofit/>
          </a:bodyPr>
          <a:lstStyle/>
          <a:p>
            <a:pPr algn="r"/>
            <a:r>
              <a:rPr lang="ar-SA" sz="1500" u="sng" dirty="0" smtClean="0">
                <a:solidFill>
                  <a:schemeClr val="tx1"/>
                </a:solidFill>
              </a:rPr>
              <a:t>العمل بمجموعات- خلال المسابقة</a:t>
            </a:r>
            <a:r>
              <a:rPr lang="he-IL" sz="1500" u="sng" dirty="0" smtClean="0">
                <a:solidFill>
                  <a:schemeClr val="tx1"/>
                </a:solidFill>
              </a:rPr>
              <a:t>:</a:t>
            </a:r>
          </a:p>
          <a:p>
            <a:pPr algn="r"/>
            <a:r>
              <a:rPr lang="he-IL" sz="1500" dirty="0" smtClean="0">
                <a:solidFill>
                  <a:schemeClr val="tx1"/>
                </a:solidFill>
              </a:rPr>
              <a:t>1.</a:t>
            </a:r>
            <a:r>
              <a:rPr lang="ar-SA" sz="1500" dirty="0" smtClean="0">
                <a:solidFill>
                  <a:schemeClr val="tx1"/>
                </a:solidFill>
              </a:rPr>
              <a:t>تقسيم المشتركين الى 4 مجموعات</a:t>
            </a:r>
            <a:r>
              <a:rPr lang="he-IL" sz="1500" dirty="0" smtClean="0">
                <a:solidFill>
                  <a:schemeClr val="tx1"/>
                </a:solidFill>
              </a:rPr>
              <a:t>: </a:t>
            </a:r>
            <a:r>
              <a:rPr lang="ar-SA" sz="1500" dirty="0" smtClean="0">
                <a:solidFill>
                  <a:schemeClr val="tx1"/>
                </a:solidFill>
              </a:rPr>
              <a:t>المجموعة الاولى الامان في المنزل، المجموعة الثانية الامان خارج </a:t>
            </a:r>
            <a:r>
              <a:rPr lang="ar-SA" sz="1500" dirty="0" err="1" smtClean="0">
                <a:solidFill>
                  <a:schemeClr val="tx1"/>
                </a:solidFill>
              </a:rPr>
              <a:t>المنزل </a:t>
            </a:r>
            <a:r>
              <a:rPr lang="ar-SA" sz="1500" dirty="0" smtClean="0">
                <a:solidFill>
                  <a:schemeClr val="tx1"/>
                </a:solidFill>
              </a:rPr>
              <a:t>(الشارع)، المجموعة الثالثة الامان في المدرسة المجموعة الرابعة مستشاري الامان.</a:t>
            </a:r>
          </a:p>
          <a:p>
            <a:pPr algn="r"/>
            <a:r>
              <a:rPr lang="ar-SA" sz="1500" dirty="0" err="1" smtClean="0">
                <a:solidFill>
                  <a:schemeClr val="tx1"/>
                </a:solidFill>
              </a:rPr>
              <a:t>2.</a:t>
            </a:r>
            <a:r>
              <a:rPr lang="ar-SA" sz="1500" dirty="0" smtClean="0">
                <a:solidFill>
                  <a:schemeClr val="tx1"/>
                </a:solidFill>
              </a:rPr>
              <a:t> ينضمون الى المجموعات مستشاري السلامة </a:t>
            </a:r>
            <a:r>
              <a:rPr lang="ar-SA" sz="1500" dirty="0" err="1" smtClean="0">
                <a:solidFill>
                  <a:schemeClr val="tx1"/>
                </a:solidFill>
              </a:rPr>
              <a:t>والأمان.</a:t>
            </a:r>
            <a:r>
              <a:rPr lang="ar-SA" sz="1500" dirty="0" smtClean="0">
                <a:solidFill>
                  <a:schemeClr val="tx1"/>
                </a:solidFill>
              </a:rPr>
              <a:t> لكل مستشار يوجد </a:t>
            </a:r>
            <a:r>
              <a:rPr lang="ar-SA" sz="1500" dirty="0" err="1" smtClean="0">
                <a:solidFill>
                  <a:schemeClr val="tx1"/>
                </a:solidFill>
              </a:rPr>
              <a:t>معطيات </a:t>
            </a:r>
            <a:r>
              <a:rPr lang="ar-SA" sz="1500" dirty="0" smtClean="0">
                <a:solidFill>
                  <a:schemeClr val="tx1"/>
                </a:solidFill>
              </a:rPr>
              <a:t>” بطاقات المستشار“ بمساعدة هذه المعطيات عليه اعطاء المعلومات للمجموعة خلال تنفيذ </a:t>
            </a:r>
            <a:r>
              <a:rPr lang="ar-SA" sz="1500" dirty="0" err="1" smtClean="0">
                <a:solidFill>
                  <a:schemeClr val="tx1"/>
                </a:solidFill>
              </a:rPr>
              <a:t>المهام.</a:t>
            </a:r>
            <a:r>
              <a:rPr lang="ar-SA" sz="1500" dirty="0" smtClean="0">
                <a:solidFill>
                  <a:schemeClr val="tx1"/>
                </a:solidFill>
              </a:rPr>
              <a:t>(ملحق 1</a:t>
            </a:r>
            <a:r>
              <a:rPr lang="ar-SA" sz="1500" dirty="0" err="1" smtClean="0">
                <a:solidFill>
                  <a:schemeClr val="tx1"/>
                </a:solidFill>
              </a:rPr>
              <a:t>)</a:t>
            </a:r>
            <a:endParaRPr lang="ar-SA" sz="1500" dirty="0" smtClean="0">
              <a:solidFill>
                <a:schemeClr val="tx1"/>
              </a:solidFill>
            </a:endParaRPr>
          </a:p>
          <a:p>
            <a:pPr algn="r"/>
            <a:r>
              <a:rPr lang="ar-SA" sz="1500" dirty="0" err="1" smtClean="0">
                <a:solidFill>
                  <a:schemeClr val="tx1"/>
                </a:solidFill>
              </a:rPr>
              <a:t>3.</a:t>
            </a:r>
            <a:r>
              <a:rPr lang="ar-SA" sz="1500" dirty="0" smtClean="0">
                <a:solidFill>
                  <a:schemeClr val="tx1"/>
                </a:solidFill>
              </a:rPr>
              <a:t> معطيات، لكل مجموعة بطاقة </a:t>
            </a:r>
            <a:r>
              <a:rPr lang="ar-SA" sz="1500" dirty="0" err="1" smtClean="0">
                <a:solidFill>
                  <a:schemeClr val="tx1"/>
                </a:solidFill>
              </a:rPr>
              <a:t>حدث </a:t>
            </a:r>
            <a:r>
              <a:rPr lang="ar-SA" sz="1500" dirty="0" smtClean="0">
                <a:solidFill>
                  <a:schemeClr val="tx1"/>
                </a:solidFill>
              </a:rPr>
              <a:t>(ملحق 2 قص لكل مجموعة القسم الملائم لهم) وطلب من اعضاء المجموعة تكملة بداية ونهاية للحدث الموصوف في ألحدث اعضاء المجموعة عليهم عرض الحلول لإنهاء الحدث.على المستشار فحص الحلول عن طريق الجدول الذي معه.</a:t>
            </a:r>
          </a:p>
          <a:p>
            <a:pPr algn="r"/>
            <a:r>
              <a:rPr lang="ar-SA" sz="1500" dirty="0" err="1" smtClean="0">
                <a:solidFill>
                  <a:schemeClr val="tx1"/>
                </a:solidFill>
              </a:rPr>
              <a:t>4.</a:t>
            </a:r>
            <a:r>
              <a:rPr lang="ar-SA" sz="1500" dirty="0" smtClean="0">
                <a:solidFill>
                  <a:schemeClr val="tx1"/>
                </a:solidFill>
              </a:rPr>
              <a:t> على مستشار المجموعة قرأت انهاء الحدث الذي قامت المجموعة </a:t>
            </a:r>
            <a:r>
              <a:rPr lang="ar-SA" sz="1500" dirty="0" err="1" smtClean="0">
                <a:solidFill>
                  <a:schemeClr val="tx1"/>
                </a:solidFill>
              </a:rPr>
              <a:t>بتكملته </a:t>
            </a:r>
            <a:r>
              <a:rPr lang="ar-SA" sz="1500" dirty="0" smtClean="0">
                <a:solidFill>
                  <a:schemeClr val="tx1"/>
                </a:solidFill>
              </a:rPr>
              <a:t>(ملحق 3) وإدارة نقاش لتحليل الحدث.</a:t>
            </a:r>
          </a:p>
          <a:p>
            <a:pPr algn="r"/>
            <a:r>
              <a:rPr lang="ar-SA" sz="1500" dirty="0" err="1" smtClean="0">
                <a:solidFill>
                  <a:schemeClr val="tx1"/>
                </a:solidFill>
              </a:rPr>
              <a:t>5.</a:t>
            </a:r>
            <a:r>
              <a:rPr lang="ar-SA" sz="1500" dirty="0" smtClean="0">
                <a:solidFill>
                  <a:schemeClr val="tx1"/>
                </a:solidFill>
              </a:rPr>
              <a:t> على المجموعة عرض الحدث وتحليله امام باقي المجموعات.</a:t>
            </a:r>
          </a:p>
          <a:p>
            <a:pPr algn="r"/>
            <a:r>
              <a:rPr lang="ar-SA" sz="1500" dirty="0" smtClean="0">
                <a:solidFill>
                  <a:schemeClr val="tx1"/>
                </a:solidFill>
              </a:rPr>
              <a:t> </a:t>
            </a:r>
            <a:endParaRPr lang="he-IL" sz="1500" dirty="0" smtClean="0">
              <a:solidFill>
                <a:schemeClr val="tx1"/>
              </a:solidFill>
            </a:endParaRPr>
          </a:p>
          <a:p>
            <a:pPr algn="r"/>
            <a:endParaRPr lang="en-US" sz="1500" dirty="0">
              <a:solidFill>
                <a:schemeClr val="tx1"/>
              </a:solidFill>
            </a:endParaRPr>
          </a:p>
        </p:txBody>
      </p:sp>
      <p:sp>
        <p:nvSpPr>
          <p:cNvPr id="4" name="TextBox 3"/>
          <p:cNvSpPr txBox="1"/>
          <p:nvPr/>
        </p:nvSpPr>
        <p:spPr>
          <a:xfrm>
            <a:off x="899592" y="4587974"/>
            <a:ext cx="1944216" cy="646331"/>
          </a:xfrm>
          <a:prstGeom prst="rect">
            <a:avLst/>
          </a:prstGeom>
          <a:noFill/>
        </p:spPr>
        <p:txBody>
          <a:bodyPr wrap="square" rtlCol="0">
            <a:spAutoFit/>
          </a:bodyPr>
          <a:lstStyle/>
          <a:p>
            <a:pPr algn="l"/>
            <a:r>
              <a:rPr lang="ar-SA" b="1" dirty="0" smtClean="0">
                <a:solidFill>
                  <a:schemeClr val="accent6">
                    <a:lumMod val="75000"/>
                  </a:schemeClr>
                </a:solidFill>
                <a:hlinkClick r:id="rId2" action="ppaction://hlinksldjump"/>
              </a:rPr>
              <a:t>الرجوع للعرض </a:t>
            </a:r>
            <a:r>
              <a:rPr lang="ar-SA" b="1" dirty="0" err="1" smtClean="0">
                <a:solidFill>
                  <a:schemeClr val="accent6">
                    <a:lumMod val="75000"/>
                  </a:schemeClr>
                </a:solidFill>
                <a:hlinkClick r:id="rId2" action="ppaction://hlinksldjump"/>
              </a:rPr>
              <a:t>المحوسب</a:t>
            </a:r>
            <a:r>
              <a:rPr lang="he-IL" b="1" dirty="0" smtClean="0">
                <a:solidFill>
                  <a:schemeClr val="accent6">
                    <a:lumMod val="75000"/>
                  </a:schemeClr>
                </a:solidFill>
                <a:hlinkClick r:id="rId2" action="ppaction://hlinksldjump"/>
              </a:rPr>
              <a:t>**</a:t>
            </a:r>
            <a:endParaRPr lang="en-US" b="1" dirty="0">
              <a:solidFill>
                <a:schemeClr val="accent6">
                  <a:lumMod val="75000"/>
                </a:schemeClr>
              </a:solidFill>
            </a:endParaRPr>
          </a:p>
        </p:txBody>
      </p:sp>
    </p:spTree>
    <p:extLst>
      <p:ext uri="{BB962C8B-B14F-4D97-AF65-F5344CB8AC3E}">
        <p14:creationId xmlns:p14="http://schemas.microsoft.com/office/powerpoint/2010/main" xmlns="" val="9575265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pic>
        <p:nvPicPr>
          <p:cNvPr id="20" name="Picture 12" descr="http://img1.wikia.nocookie.net/__cb20130313102434/trainstation/images/6/6d/Electricy_Pylon_V1.png"/>
          <p:cNvPicPr>
            <a:picLocks noChangeAspect="1" noChangeArrowheads="1"/>
          </p:cNvPicPr>
          <p:nvPr/>
        </p:nvPicPr>
        <p:blipFill>
          <a:blip r:embed="rId3" cstate="print"/>
          <a:srcRect/>
          <a:stretch>
            <a:fillRect/>
          </a:stretch>
        </p:blipFill>
        <p:spPr bwMode="auto">
          <a:xfrm>
            <a:off x="8028384" y="123478"/>
            <a:ext cx="2412347" cy="699542"/>
          </a:xfrm>
          <a:prstGeom prst="rect">
            <a:avLst/>
          </a:prstGeom>
          <a:noFill/>
        </p:spPr>
      </p:pic>
      <p:pic>
        <p:nvPicPr>
          <p:cNvPr id="19" name="Picture 12" descr="http://img1.wikia.nocookie.net/__cb20130313102434/trainstation/images/6/6d/Electricy_Pylon_V1.png"/>
          <p:cNvPicPr>
            <a:picLocks noChangeAspect="1" noChangeArrowheads="1"/>
          </p:cNvPicPr>
          <p:nvPr/>
        </p:nvPicPr>
        <p:blipFill>
          <a:blip r:embed="rId3" cstate="print"/>
          <a:srcRect/>
          <a:stretch>
            <a:fillRect/>
          </a:stretch>
        </p:blipFill>
        <p:spPr bwMode="auto">
          <a:xfrm>
            <a:off x="467544" y="144016"/>
            <a:ext cx="2412347" cy="699542"/>
          </a:xfrm>
          <a:prstGeom prst="rect">
            <a:avLst/>
          </a:prstGeom>
          <a:noFill/>
        </p:spPr>
      </p:pic>
      <p:pic>
        <p:nvPicPr>
          <p:cNvPr id="17" name="Picture 12" descr="http://img1.wikia.nocookie.net/__cb20130313102434/trainstation/images/6/6d/Electricy_Pylon_V1.png"/>
          <p:cNvPicPr>
            <a:picLocks noChangeAspect="1" noChangeArrowheads="1"/>
          </p:cNvPicPr>
          <p:nvPr/>
        </p:nvPicPr>
        <p:blipFill>
          <a:blip r:embed="rId3" cstate="print"/>
          <a:srcRect/>
          <a:stretch>
            <a:fillRect/>
          </a:stretch>
        </p:blipFill>
        <p:spPr bwMode="auto">
          <a:xfrm>
            <a:off x="0" y="144016"/>
            <a:ext cx="2412347" cy="699542"/>
          </a:xfrm>
          <a:prstGeom prst="rect">
            <a:avLst/>
          </a:prstGeom>
          <a:noFill/>
        </p:spPr>
      </p:pic>
      <p:sp>
        <p:nvSpPr>
          <p:cNvPr id="22" name="מלבן מעוגל 21"/>
          <p:cNvSpPr/>
          <p:nvPr/>
        </p:nvSpPr>
        <p:spPr>
          <a:xfrm>
            <a:off x="-108520" y="0"/>
            <a:ext cx="9252520" cy="6120680"/>
          </a:xfrm>
          <a:prstGeom prst="roundRect">
            <a:avLst>
              <a:gd name="adj" fmla="val 33693"/>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268" name="AutoShape 4" descr="http://fc02.deviantart.net/fs71/f/2013/255/4/c/utility_poles_by_regus_ttef-d6m16w5.png"/>
          <p:cNvSpPr>
            <a:spLocks noChangeAspect="1" noChangeArrowheads="1"/>
          </p:cNvSpPr>
          <p:nvPr/>
        </p:nvSpPr>
        <p:spPr bwMode="auto">
          <a:xfrm>
            <a:off x="8926513"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he-IL"/>
          </a:p>
        </p:txBody>
      </p:sp>
      <p:pic>
        <p:nvPicPr>
          <p:cNvPr id="11270" name="Picture 6" descr="http://fc02.deviantart.net/fs71/f/2013/255/4/c/utility_poles_by_regus_ttef-d6m16w5.png"/>
          <p:cNvPicPr>
            <a:picLocks noChangeAspect="1" noChangeArrowheads="1"/>
          </p:cNvPicPr>
          <p:nvPr/>
        </p:nvPicPr>
        <p:blipFill>
          <a:blip r:embed="rId4" cstate="print"/>
          <a:srcRect/>
          <a:stretch>
            <a:fillRect/>
          </a:stretch>
        </p:blipFill>
        <p:spPr bwMode="auto">
          <a:xfrm>
            <a:off x="4716016" y="2355726"/>
            <a:ext cx="2798888" cy="1574375"/>
          </a:xfrm>
          <a:prstGeom prst="rect">
            <a:avLst/>
          </a:prstGeom>
          <a:noFill/>
        </p:spPr>
      </p:pic>
      <p:pic>
        <p:nvPicPr>
          <p:cNvPr id="18" name="Picture 6" descr="http://fc02.deviantart.net/fs71/f/2013/255/4/c/utility_poles_by_regus_ttef-d6m16w5.png"/>
          <p:cNvPicPr>
            <a:picLocks noChangeAspect="1" noChangeArrowheads="1"/>
          </p:cNvPicPr>
          <p:nvPr/>
        </p:nvPicPr>
        <p:blipFill>
          <a:blip r:embed="rId4" cstate="print"/>
          <a:srcRect/>
          <a:stretch>
            <a:fillRect/>
          </a:stretch>
        </p:blipFill>
        <p:spPr bwMode="auto">
          <a:xfrm flipH="1">
            <a:off x="1989136" y="2355726"/>
            <a:ext cx="2798888" cy="1574375"/>
          </a:xfrm>
          <a:prstGeom prst="rect">
            <a:avLst/>
          </a:prstGeom>
          <a:noFill/>
        </p:spPr>
      </p:pic>
      <p:sp>
        <p:nvSpPr>
          <p:cNvPr id="23" name="צורה חופשית 22"/>
          <p:cNvSpPr/>
          <p:nvPr/>
        </p:nvSpPr>
        <p:spPr>
          <a:xfrm>
            <a:off x="-108520" y="-1"/>
            <a:ext cx="9289032" cy="6244159"/>
          </a:xfrm>
          <a:custGeom>
            <a:avLst/>
            <a:gdLst>
              <a:gd name="connsiteX0" fmla="*/ 0 w 9289032"/>
              <a:gd name="connsiteY0" fmla="*/ 2013718 h 5976664"/>
              <a:gd name="connsiteX1" fmla="*/ 589806 w 9289032"/>
              <a:gd name="connsiteY1" fmla="*/ 589805 h 5976664"/>
              <a:gd name="connsiteX2" fmla="*/ 2013721 w 9289032"/>
              <a:gd name="connsiteY2" fmla="*/ 3 h 5976664"/>
              <a:gd name="connsiteX3" fmla="*/ 7275314 w 9289032"/>
              <a:gd name="connsiteY3" fmla="*/ 0 h 5976664"/>
              <a:gd name="connsiteX4" fmla="*/ 8699227 w 9289032"/>
              <a:gd name="connsiteY4" fmla="*/ 589806 h 5976664"/>
              <a:gd name="connsiteX5" fmla="*/ 9289029 w 9289032"/>
              <a:gd name="connsiteY5" fmla="*/ 2013721 h 5976664"/>
              <a:gd name="connsiteX6" fmla="*/ 9289032 w 9289032"/>
              <a:gd name="connsiteY6" fmla="*/ 3962946 h 5976664"/>
              <a:gd name="connsiteX7" fmla="*/ 8699227 w 9289032"/>
              <a:gd name="connsiteY7" fmla="*/ 5386860 h 5976664"/>
              <a:gd name="connsiteX8" fmla="*/ 7275313 w 9289032"/>
              <a:gd name="connsiteY8" fmla="*/ 5976664 h 5976664"/>
              <a:gd name="connsiteX9" fmla="*/ 2013718 w 9289032"/>
              <a:gd name="connsiteY9" fmla="*/ 5976664 h 5976664"/>
              <a:gd name="connsiteX10" fmla="*/ 589804 w 9289032"/>
              <a:gd name="connsiteY10" fmla="*/ 5386858 h 5976664"/>
              <a:gd name="connsiteX11" fmla="*/ 1 w 9289032"/>
              <a:gd name="connsiteY11" fmla="*/ 3962943 h 5976664"/>
              <a:gd name="connsiteX12" fmla="*/ 0 w 9289032"/>
              <a:gd name="connsiteY12" fmla="*/ 2013718 h 5976664"/>
              <a:gd name="connsiteX0" fmla="*/ 0 w 9289032"/>
              <a:gd name="connsiteY0" fmla="*/ 2209204 h 6172150"/>
              <a:gd name="connsiteX1" fmla="*/ 589806 w 9289032"/>
              <a:gd name="connsiteY1" fmla="*/ 785291 h 6172150"/>
              <a:gd name="connsiteX2" fmla="*/ 2013721 w 9289032"/>
              <a:gd name="connsiteY2" fmla="*/ 195489 h 6172150"/>
              <a:gd name="connsiteX3" fmla="*/ 7200800 w 9289032"/>
              <a:gd name="connsiteY3" fmla="*/ 0 h 6172150"/>
              <a:gd name="connsiteX4" fmla="*/ 8699227 w 9289032"/>
              <a:gd name="connsiteY4" fmla="*/ 785292 h 6172150"/>
              <a:gd name="connsiteX5" fmla="*/ 9289029 w 9289032"/>
              <a:gd name="connsiteY5" fmla="*/ 2209207 h 6172150"/>
              <a:gd name="connsiteX6" fmla="*/ 9289032 w 9289032"/>
              <a:gd name="connsiteY6" fmla="*/ 4158432 h 6172150"/>
              <a:gd name="connsiteX7" fmla="*/ 8699227 w 9289032"/>
              <a:gd name="connsiteY7" fmla="*/ 5582346 h 6172150"/>
              <a:gd name="connsiteX8" fmla="*/ 7275313 w 9289032"/>
              <a:gd name="connsiteY8" fmla="*/ 6172150 h 6172150"/>
              <a:gd name="connsiteX9" fmla="*/ 2013718 w 9289032"/>
              <a:gd name="connsiteY9" fmla="*/ 6172150 h 6172150"/>
              <a:gd name="connsiteX10" fmla="*/ 589804 w 9289032"/>
              <a:gd name="connsiteY10" fmla="*/ 5582344 h 6172150"/>
              <a:gd name="connsiteX11" fmla="*/ 1 w 9289032"/>
              <a:gd name="connsiteY11" fmla="*/ 4158429 h 6172150"/>
              <a:gd name="connsiteX12" fmla="*/ 0 w 9289032"/>
              <a:gd name="connsiteY12" fmla="*/ 2209204 h 6172150"/>
              <a:gd name="connsiteX0" fmla="*/ 0 w 9289032"/>
              <a:gd name="connsiteY0" fmla="*/ 2209205 h 6172151"/>
              <a:gd name="connsiteX1" fmla="*/ 589806 w 9289032"/>
              <a:gd name="connsiteY1" fmla="*/ 785292 h 6172151"/>
              <a:gd name="connsiteX2" fmla="*/ 2520280 w 9289032"/>
              <a:gd name="connsiteY2" fmla="*/ 1 h 6172151"/>
              <a:gd name="connsiteX3" fmla="*/ 7200800 w 9289032"/>
              <a:gd name="connsiteY3" fmla="*/ 1 h 6172151"/>
              <a:gd name="connsiteX4" fmla="*/ 8699227 w 9289032"/>
              <a:gd name="connsiteY4" fmla="*/ 785293 h 6172151"/>
              <a:gd name="connsiteX5" fmla="*/ 9289029 w 9289032"/>
              <a:gd name="connsiteY5" fmla="*/ 2209208 h 6172151"/>
              <a:gd name="connsiteX6" fmla="*/ 9289032 w 9289032"/>
              <a:gd name="connsiteY6" fmla="*/ 4158433 h 6172151"/>
              <a:gd name="connsiteX7" fmla="*/ 8699227 w 9289032"/>
              <a:gd name="connsiteY7" fmla="*/ 5582347 h 6172151"/>
              <a:gd name="connsiteX8" fmla="*/ 7275313 w 9289032"/>
              <a:gd name="connsiteY8" fmla="*/ 6172151 h 6172151"/>
              <a:gd name="connsiteX9" fmla="*/ 2013718 w 9289032"/>
              <a:gd name="connsiteY9" fmla="*/ 6172151 h 6172151"/>
              <a:gd name="connsiteX10" fmla="*/ 589804 w 9289032"/>
              <a:gd name="connsiteY10" fmla="*/ 5582345 h 6172151"/>
              <a:gd name="connsiteX11" fmla="*/ 1 w 9289032"/>
              <a:gd name="connsiteY11" fmla="*/ 4158430 h 6172151"/>
              <a:gd name="connsiteX12" fmla="*/ 0 w 9289032"/>
              <a:gd name="connsiteY12" fmla="*/ 2209205 h 6172151"/>
              <a:gd name="connsiteX0" fmla="*/ 0 w 9289032"/>
              <a:gd name="connsiteY0" fmla="*/ 2209205 h 6172151"/>
              <a:gd name="connsiteX1" fmla="*/ 589806 w 9289032"/>
              <a:gd name="connsiteY1" fmla="*/ 785292 h 6172151"/>
              <a:gd name="connsiteX2" fmla="*/ 2520280 w 9289032"/>
              <a:gd name="connsiteY2" fmla="*/ 1 h 6172151"/>
              <a:gd name="connsiteX3" fmla="*/ 7200800 w 9289032"/>
              <a:gd name="connsiteY3" fmla="*/ 1 h 6172151"/>
              <a:gd name="connsiteX4" fmla="*/ 8699227 w 9289032"/>
              <a:gd name="connsiteY4" fmla="*/ 785293 h 6172151"/>
              <a:gd name="connsiteX5" fmla="*/ 9289029 w 9289032"/>
              <a:gd name="connsiteY5" fmla="*/ 2209208 h 6172151"/>
              <a:gd name="connsiteX6" fmla="*/ 9289032 w 9289032"/>
              <a:gd name="connsiteY6" fmla="*/ 4158433 h 6172151"/>
              <a:gd name="connsiteX7" fmla="*/ 8699227 w 9289032"/>
              <a:gd name="connsiteY7" fmla="*/ 5582347 h 6172151"/>
              <a:gd name="connsiteX8" fmla="*/ 7275313 w 9289032"/>
              <a:gd name="connsiteY8" fmla="*/ 6172151 h 6172151"/>
              <a:gd name="connsiteX9" fmla="*/ 2013718 w 9289032"/>
              <a:gd name="connsiteY9" fmla="*/ 6172151 h 6172151"/>
              <a:gd name="connsiteX10" fmla="*/ 1008112 w 9289032"/>
              <a:gd name="connsiteY10" fmla="*/ 5308056 h 6172151"/>
              <a:gd name="connsiteX11" fmla="*/ 1 w 9289032"/>
              <a:gd name="connsiteY11" fmla="*/ 4158430 h 6172151"/>
              <a:gd name="connsiteX12" fmla="*/ 0 w 9289032"/>
              <a:gd name="connsiteY12" fmla="*/ 2209205 h 6172151"/>
              <a:gd name="connsiteX0" fmla="*/ 0 w 9289032"/>
              <a:gd name="connsiteY0" fmla="*/ 2209205 h 6172151"/>
              <a:gd name="connsiteX1" fmla="*/ 589806 w 9289032"/>
              <a:gd name="connsiteY1" fmla="*/ 785292 h 6172151"/>
              <a:gd name="connsiteX2" fmla="*/ 2520280 w 9289032"/>
              <a:gd name="connsiteY2" fmla="*/ 1 h 6172151"/>
              <a:gd name="connsiteX3" fmla="*/ 7200800 w 9289032"/>
              <a:gd name="connsiteY3" fmla="*/ 1 h 6172151"/>
              <a:gd name="connsiteX4" fmla="*/ 8699227 w 9289032"/>
              <a:gd name="connsiteY4" fmla="*/ 785293 h 6172151"/>
              <a:gd name="connsiteX5" fmla="*/ 9289029 w 9289032"/>
              <a:gd name="connsiteY5" fmla="*/ 2209208 h 6172151"/>
              <a:gd name="connsiteX6" fmla="*/ 9289032 w 9289032"/>
              <a:gd name="connsiteY6" fmla="*/ 4158433 h 6172151"/>
              <a:gd name="connsiteX7" fmla="*/ 8699227 w 9289032"/>
              <a:gd name="connsiteY7" fmla="*/ 5582347 h 6172151"/>
              <a:gd name="connsiteX8" fmla="*/ 7275313 w 9289032"/>
              <a:gd name="connsiteY8" fmla="*/ 6172151 h 6172151"/>
              <a:gd name="connsiteX9" fmla="*/ 2520280 w 9289032"/>
              <a:gd name="connsiteY9" fmla="*/ 5524080 h 6172151"/>
              <a:gd name="connsiteX10" fmla="*/ 1008112 w 9289032"/>
              <a:gd name="connsiteY10" fmla="*/ 5308056 h 6172151"/>
              <a:gd name="connsiteX11" fmla="*/ 1 w 9289032"/>
              <a:gd name="connsiteY11" fmla="*/ 4158430 h 6172151"/>
              <a:gd name="connsiteX12" fmla="*/ 0 w 9289032"/>
              <a:gd name="connsiteY12" fmla="*/ 2209205 h 6172151"/>
              <a:gd name="connsiteX0" fmla="*/ 0 w 9289032"/>
              <a:gd name="connsiteY0" fmla="*/ 2209205 h 6172151"/>
              <a:gd name="connsiteX1" fmla="*/ 589806 w 9289032"/>
              <a:gd name="connsiteY1" fmla="*/ 785292 h 6172151"/>
              <a:gd name="connsiteX2" fmla="*/ 2520280 w 9289032"/>
              <a:gd name="connsiteY2" fmla="*/ 1 h 6172151"/>
              <a:gd name="connsiteX3" fmla="*/ 7200800 w 9289032"/>
              <a:gd name="connsiteY3" fmla="*/ 1 h 6172151"/>
              <a:gd name="connsiteX4" fmla="*/ 8699227 w 9289032"/>
              <a:gd name="connsiteY4" fmla="*/ 785293 h 6172151"/>
              <a:gd name="connsiteX5" fmla="*/ 9289029 w 9289032"/>
              <a:gd name="connsiteY5" fmla="*/ 2209208 h 6172151"/>
              <a:gd name="connsiteX6" fmla="*/ 9289032 w 9289032"/>
              <a:gd name="connsiteY6" fmla="*/ 4158433 h 6172151"/>
              <a:gd name="connsiteX7" fmla="*/ 8699227 w 9289032"/>
              <a:gd name="connsiteY7" fmla="*/ 5582347 h 6172151"/>
              <a:gd name="connsiteX8" fmla="*/ 7275313 w 9289032"/>
              <a:gd name="connsiteY8" fmla="*/ 6172151 h 6172151"/>
              <a:gd name="connsiteX9" fmla="*/ 2520280 w 9289032"/>
              <a:gd name="connsiteY9" fmla="*/ 5524080 h 6172151"/>
              <a:gd name="connsiteX10" fmla="*/ 1224136 w 9289032"/>
              <a:gd name="connsiteY10" fmla="*/ 5143502 h 6172151"/>
              <a:gd name="connsiteX11" fmla="*/ 1008112 w 9289032"/>
              <a:gd name="connsiteY11" fmla="*/ 5308056 h 6172151"/>
              <a:gd name="connsiteX12" fmla="*/ 1 w 9289032"/>
              <a:gd name="connsiteY12" fmla="*/ 4158430 h 6172151"/>
              <a:gd name="connsiteX13" fmla="*/ 0 w 9289032"/>
              <a:gd name="connsiteY13" fmla="*/ 2209205 h 6172151"/>
              <a:gd name="connsiteX0" fmla="*/ 0 w 9289032"/>
              <a:gd name="connsiteY0" fmla="*/ 2209205 h 6172151"/>
              <a:gd name="connsiteX1" fmla="*/ 589806 w 9289032"/>
              <a:gd name="connsiteY1" fmla="*/ 785292 h 6172151"/>
              <a:gd name="connsiteX2" fmla="*/ 2520280 w 9289032"/>
              <a:gd name="connsiteY2" fmla="*/ 1 h 6172151"/>
              <a:gd name="connsiteX3" fmla="*/ 7200800 w 9289032"/>
              <a:gd name="connsiteY3" fmla="*/ 1 h 6172151"/>
              <a:gd name="connsiteX4" fmla="*/ 8699227 w 9289032"/>
              <a:gd name="connsiteY4" fmla="*/ 785293 h 6172151"/>
              <a:gd name="connsiteX5" fmla="*/ 9289029 w 9289032"/>
              <a:gd name="connsiteY5" fmla="*/ 2209208 h 6172151"/>
              <a:gd name="connsiteX6" fmla="*/ 9289032 w 9289032"/>
              <a:gd name="connsiteY6" fmla="*/ 4158433 h 6172151"/>
              <a:gd name="connsiteX7" fmla="*/ 8699227 w 9289032"/>
              <a:gd name="connsiteY7" fmla="*/ 5582347 h 6172151"/>
              <a:gd name="connsiteX8" fmla="*/ 7275313 w 9289032"/>
              <a:gd name="connsiteY8" fmla="*/ 6172151 h 6172151"/>
              <a:gd name="connsiteX9" fmla="*/ 2520280 w 9289032"/>
              <a:gd name="connsiteY9" fmla="*/ 5524080 h 6172151"/>
              <a:gd name="connsiteX10" fmla="*/ 1224136 w 9289032"/>
              <a:gd name="connsiteY10" fmla="*/ 5143502 h 6172151"/>
              <a:gd name="connsiteX11" fmla="*/ 864096 w 9289032"/>
              <a:gd name="connsiteY11" fmla="*/ 5143502 h 6172151"/>
              <a:gd name="connsiteX12" fmla="*/ 1 w 9289032"/>
              <a:gd name="connsiteY12" fmla="*/ 4158430 h 6172151"/>
              <a:gd name="connsiteX13" fmla="*/ 0 w 9289032"/>
              <a:gd name="connsiteY13" fmla="*/ 2209205 h 6172151"/>
              <a:gd name="connsiteX0" fmla="*/ 0 w 9289032"/>
              <a:gd name="connsiteY0" fmla="*/ 2209205 h 6172151"/>
              <a:gd name="connsiteX1" fmla="*/ 589806 w 9289032"/>
              <a:gd name="connsiteY1" fmla="*/ 785292 h 6172151"/>
              <a:gd name="connsiteX2" fmla="*/ 2520280 w 9289032"/>
              <a:gd name="connsiteY2" fmla="*/ 1 h 6172151"/>
              <a:gd name="connsiteX3" fmla="*/ 7200800 w 9289032"/>
              <a:gd name="connsiteY3" fmla="*/ 1 h 6172151"/>
              <a:gd name="connsiteX4" fmla="*/ 8699227 w 9289032"/>
              <a:gd name="connsiteY4" fmla="*/ 785293 h 6172151"/>
              <a:gd name="connsiteX5" fmla="*/ 9289029 w 9289032"/>
              <a:gd name="connsiteY5" fmla="*/ 2209208 h 6172151"/>
              <a:gd name="connsiteX6" fmla="*/ 9289032 w 9289032"/>
              <a:gd name="connsiteY6" fmla="*/ 4158433 h 6172151"/>
              <a:gd name="connsiteX7" fmla="*/ 8699227 w 9289032"/>
              <a:gd name="connsiteY7" fmla="*/ 5582347 h 6172151"/>
              <a:gd name="connsiteX8" fmla="*/ 7275313 w 9289032"/>
              <a:gd name="connsiteY8" fmla="*/ 6172151 h 6172151"/>
              <a:gd name="connsiteX9" fmla="*/ 2520280 w 9289032"/>
              <a:gd name="connsiteY9" fmla="*/ 5524080 h 6172151"/>
              <a:gd name="connsiteX10" fmla="*/ 1224136 w 9289032"/>
              <a:gd name="connsiteY10" fmla="*/ 5143502 h 6172151"/>
              <a:gd name="connsiteX11" fmla="*/ 864096 w 9289032"/>
              <a:gd name="connsiteY11" fmla="*/ 5143502 h 6172151"/>
              <a:gd name="connsiteX12" fmla="*/ 1 w 9289032"/>
              <a:gd name="connsiteY12" fmla="*/ 4158430 h 6172151"/>
              <a:gd name="connsiteX13" fmla="*/ 0 w 9289032"/>
              <a:gd name="connsiteY13" fmla="*/ 2209205 h 6172151"/>
              <a:gd name="connsiteX0" fmla="*/ 0 w 9289032"/>
              <a:gd name="connsiteY0" fmla="*/ 2209205 h 6172151"/>
              <a:gd name="connsiteX1" fmla="*/ 589806 w 9289032"/>
              <a:gd name="connsiteY1" fmla="*/ 785292 h 6172151"/>
              <a:gd name="connsiteX2" fmla="*/ 2520280 w 9289032"/>
              <a:gd name="connsiteY2" fmla="*/ 1 h 6172151"/>
              <a:gd name="connsiteX3" fmla="*/ 7200800 w 9289032"/>
              <a:gd name="connsiteY3" fmla="*/ 1 h 6172151"/>
              <a:gd name="connsiteX4" fmla="*/ 8699227 w 9289032"/>
              <a:gd name="connsiteY4" fmla="*/ 785293 h 6172151"/>
              <a:gd name="connsiteX5" fmla="*/ 9289029 w 9289032"/>
              <a:gd name="connsiteY5" fmla="*/ 2209208 h 6172151"/>
              <a:gd name="connsiteX6" fmla="*/ 9289032 w 9289032"/>
              <a:gd name="connsiteY6" fmla="*/ 4158433 h 6172151"/>
              <a:gd name="connsiteX7" fmla="*/ 8568952 w 9289032"/>
              <a:gd name="connsiteY7" fmla="*/ 4876008 h 6172151"/>
              <a:gd name="connsiteX8" fmla="*/ 7275313 w 9289032"/>
              <a:gd name="connsiteY8" fmla="*/ 6172151 h 6172151"/>
              <a:gd name="connsiteX9" fmla="*/ 2520280 w 9289032"/>
              <a:gd name="connsiteY9" fmla="*/ 5524080 h 6172151"/>
              <a:gd name="connsiteX10" fmla="*/ 1224136 w 9289032"/>
              <a:gd name="connsiteY10" fmla="*/ 5143502 h 6172151"/>
              <a:gd name="connsiteX11" fmla="*/ 864096 w 9289032"/>
              <a:gd name="connsiteY11" fmla="*/ 5143502 h 6172151"/>
              <a:gd name="connsiteX12" fmla="*/ 1 w 9289032"/>
              <a:gd name="connsiteY12" fmla="*/ 4158430 h 6172151"/>
              <a:gd name="connsiteX13" fmla="*/ 0 w 9289032"/>
              <a:gd name="connsiteY13" fmla="*/ 2209205 h 6172151"/>
              <a:gd name="connsiteX0" fmla="*/ 0 w 9289032"/>
              <a:gd name="connsiteY0" fmla="*/ 2209205 h 5524080"/>
              <a:gd name="connsiteX1" fmla="*/ 589806 w 9289032"/>
              <a:gd name="connsiteY1" fmla="*/ 785292 h 5524080"/>
              <a:gd name="connsiteX2" fmla="*/ 2520280 w 9289032"/>
              <a:gd name="connsiteY2" fmla="*/ 1 h 5524080"/>
              <a:gd name="connsiteX3" fmla="*/ 7200800 w 9289032"/>
              <a:gd name="connsiteY3" fmla="*/ 1 h 5524080"/>
              <a:gd name="connsiteX4" fmla="*/ 8699227 w 9289032"/>
              <a:gd name="connsiteY4" fmla="*/ 785293 h 5524080"/>
              <a:gd name="connsiteX5" fmla="*/ 9289029 w 9289032"/>
              <a:gd name="connsiteY5" fmla="*/ 2209208 h 5524080"/>
              <a:gd name="connsiteX6" fmla="*/ 9289032 w 9289032"/>
              <a:gd name="connsiteY6" fmla="*/ 4158433 h 5524080"/>
              <a:gd name="connsiteX7" fmla="*/ 8568952 w 9289032"/>
              <a:gd name="connsiteY7" fmla="*/ 4876008 h 5524080"/>
              <a:gd name="connsiteX8" fmla="*/ 6768752 w 9289032"/>
              <a:gd name="connsiteY8" fmla="*/ 5143502 h 5524080"/>
              <a:gd name="connsiteX9" fmla="*/ 2520280 w 9289032"/>
              <a:gd name="connsiteY9" fmla="*/ 5524080 h 5524080"/>
              <a:gd name="connsiteX10" fmla="*/ 1224136 w 9289032"/>
              <a:gd name="connsiteY10" fmla="*/ 5143502 h 5524080"/>
              <a:gd name="connsiteX11" fmla="*/ 864096 w 9289032"/>
              <a:gd name="connsiteY11" fmla="*/ 5143502 h 5524080"/>
              <a:gd name="connsiteX12" fmla="*/ 1 w 9289032"/>
              <a:gd name="connsiteY12" fmla="*/ 4158430 h 5524080"/>
              <a:gd name="connsiteX13" fmla="*/ 0 w 9289032"/>
              <a:gd name="connsiteY13" fmla="*/ 2209205 h 5524080"/>
              <a:gd name="connsiteX0" fmla="*/ 0 w 9289032"/>
              <a:gd name="connsiteY0" fmla="*/ 2209205 h 5253653"/>
              <a:gd name="connsiteX1" fmla="*/ 589806 w 9289032"/>
              <a:gd name="connsiteY1" fmla="*/ 785292 h 5253653"/>
              <a:gd name="connsiteX2" fmla="*/ 2520280 w 9289032"/>
              <a:gd name="connsiteY2" fmla="*/ 1 h 5253653"/>
              <a:gd name="connsiteX3" fmla="*/ 7200800 w 9289032"/>
              <a:gd name="connsiteY3" fmla="*/ 1 h 5253653"/>
              <a:gd name="connsiteX4" fmla="*/ 8699227 w 9289032"/>
              <a:gd name="connsiteY4" fmla="*/ 785293 h 5253653"/>
              <a:gd name="connsiteX5" fmla="*/ 9289029 w 9289032"/>
              <a:gd name="connsiteY5" fmla="*/ 2209208 h 5253653"/>
              <a:gd name="connsiteX6" fmla="*/ 9289032 w 9289032"/>
              <a:gd name="connsiteY6" fmla="*/ 4158433 h 5253653"/>
              <a:gd name="connsiteX7" fmla="*/ 8568952 w 9289032"/>
              <a:gd name="connsiteY7" fmla="*/ 4876008 h 5253653"/>
              <a:gd name="connsiteX8" fmla="*/ 6768752 w 9289032"/>
              <a:gd name="connsiteY8" fmla="*/ 5143502 h 5253653"/>
              <a:gd name="connsiteX9" fmla="*/ 2592288 w 9289032"/>
              <a:gd name="connsiteY9" fmla="*/ 5143502 h 5253653"/>
              <a:gd name="connsiteX10" fmla="*/ 1224136 w 9289032"/>
              <a:gd name="connsiteY10" fmla="*/ 5143502 h 5253653"/>
              <a:gd name="connsiteX11" fmla="*/ 864096 w 9289032"/>
              <a:gd name="connsiteY11" fmla="*/ 5143502 h 5253653"/>
              <a:gd name="connsiteX12" fmla="*/ 1 w 9289032"/>
              <a:gd name="connsiteY12" fmla="*/ 4158430 h 5253653"/>
              <a:gd name="connsiteX13" fmla="*/ 0 w 9289032"/>
              <a:gd name="connsiteY13" fmla="*/ 2209205 h 5253653"/>
              <a:gd name="connsiteX0" fmla="*/ 0 w 9289032"/>
              <a:gd name="connsiteY0" fmla="*/ 2209205 h 5253654"/>
              <a:gd name="connsiteX1" fmla="*/ 589806 w 9289032"/>
              <a:gd name="connsiteY1" fmla="*/ 785292 h 5253654"/>
              <a:gd name="connsiteX2" fmla="*/ 2520280 w 9289032"/>
              <a:gd name="connsiteY2" fmla="*/ 1 h 5253654"/>
              <a:gd name="connsiteX3" fmla="*/ 7200800 w 9289032"/>
              <a:gd name="connsiteY3" fmla="*/ 1 h 5253654"/>
              <a:gd name="connsiteX4" fmla="*/ 8699227 w 9289032"/>
              <a:gd name="connsiteY4" fmla="*/ 785293 h 5253654"/>
              <a:gd name="connsiteX5" fmla="*/ 9289029 w 9289032"/>
              <a:gd name="connsiteY5" fmla="*/ 2209208 h 5253654"/>
              <a:gd name="connsiteX6" fmla="*/ 9289032 w 9289032"/>
              <a:gd name="connsiteY6" fmla="*/ 4158433 h 5253654"/>
              <a:gd name="connsiteX7" fmla="*/ 8928992 w 9289032"/>
              <a:gd name="connsiteY7" fmla="*/ 4876009 h 5253654"/>
              <a:gd name="connsiteX8" fmla="*/ 6768752 w 9289032"/>
              <a:gd name="connsiteY8" fmla="*/ 5143502 h 5253654"/>
              <a:gd name="connsiteX9" fmla="*/ 2592288 w 9289032"/>
              <a:gd name="connsiteY9" fmla="*/ 5143502 h 5253654"/>
              <a:gd name="connsiteX10" fmla="*/ 1224136 w 9289032"/>
              <a:gd name="connsiteY10" fmla="*/ 5143502 h 5253654"/>
              <a:gd name="connsiteX11" fmla="*/ 864096 w 9289032"/>
              <a:gd name="connsiteY11" fmla="*/ 5143502 h 5253654"/>
              <a:gd name="connsiteX12" fmla="*/ 1 w 9289032"/>
              <a:gd name="connsiteY12" fmla="*/ 4158430 h 5253654"/>
              <a:gd name="connsiteX13" fmla="*/ 0 w 9289032"/>
              <a:gd name="connsiteY13" fmla="*/ 2209205 h 5253654"/>
              <a:gd name="connsiteX0" fmla="*/ 0 w 9289032"/>
              <a:gd name="connsiteY0" fmla="*/ 2209204 h 5253653"/>
              <a:gd name="connsiteX1" fmla="*/ 589806 w 9289032"/>
              <a:gd name="connsiteY1" fmla="*/ 785291 h 5253653"/>
              <a:gd name="connsiteX2" fmla="*/ 2232248 w 9289032"/>
              <a:gd name="connsiteY2" fmla="*/ 1 h 5253653"/>
              <a:gd name="connsiteX3" fmla="*/ 7200800 w 9289032"/>
              <a:gd name="connsiteY3" fmla="*/ 0 h 5253653"/>
              <a:gd name="connsiteX4" fmla="*/ 8699227 w 9289032"/>
              <a:gd name="connsiteY4" fmla="*/ 785292 h 5253653"/>
              <a:gd name="connsiteX5" fmla="*/ 9289029 w 9289032"/>
              <a:gd name="connsiteY5" fmla="*/ 2209207 h 5253653"/>
              <a:gd name="connsiteX6" fmla="*/ 9289032 w 9289032"/>
              <a:gd name="connsiteY6" fmla="*/ 4158432 h 5253653"/>
              <a:gd name="connsiteX7" fmla="*/ 8928992 w 9289032"/>
              <a:gd name="connsiteY7" fmla="*/ 4876008 h 5253653"/>
              <a:gd name="connsiteX8" fmla="*/ 6768752 w 9289032"/>
              <a:gd name="connsiteY8" fmla="*/ 5143501 h 5253653"/>
              <a:gd name="connsiteX9" fmla="*/ 2592288 w 9289032"/>
              <a:gd name="connsiteY9" fmla="*/ 5143501 h 5253653"/>
              <a:gd name="connsiteX10" fmla="*/ 1224136 w 9289032"/>
              <a:gd name="connsiteY10" fmla="*/ 5143501 h 5253653"/>
              <a:gd name="connsiteX11" fmla="*/ 864096 w 9289032"/>
              <a:gd name="connsiteY11" fmla="*/ 5143501 h 5253653"/>
              <a:gd name="connsiteX12" fmla="*/ 1 w 9289032"/>
              <a:gd name="connsiteY12" fmla="*/ 4158429 h 5253653"/>
              <a:gd name="connsiteX13" fmla="*/ 0 w 9289032"/>
              <a:gd name="connsiteY13" fmla="*/ 2209204 h 5253653"/>
              <a:gd name="connsiteX0" fmla="*/ 0 w 9289032"/>
              <a:gd name="connsiteY0" fmla="*/ 2209204 h 5253653"/>
              <a:gd name="connsiteX1" fmla="*/ 720080 w 9289032"/>
              <a:gd name="connsiteY1" fmla="*/ 649160 h 5253653"/>
              <a:gd name="connsiteX2" fmla="*/ 2232248 w 9289032"/>
              <a:gd name="connsiteY2" fmla="*/ 1 h 5253653"/>
              <a:gd name="connsiteX3" fmla="*/ 7200800 w 9289032"/>
              <a:gd name="connsiteY3" fmla="*/ 0 h 5253653"/>
              <a:gd name="connsiteX4" fmla="*/ 8699227 w 9289032"/>
              <a:gd name="connsiteY4" fmla="*/ 785292 h 5253653"/>
              <a:gd name="connsiteX5" fmla="*/ 9289029 w 9289032"/>
              <a:gd name="connsiteY5" fmla="*/ 2209207 h 5253653"/>
              <a:gd name="connsiteX6" fmla="*/ 9289032 w 9289032"/>
              <a:gd name="connsiteY6" fmla="*/ 4158432 h 5253653"/>
              <a:gd name="connsiteX7" fmla="*/ 8928992 w 9289032"/>
              <a:gd name="connsiteY7" fmla="*/ 4876008 h 5253653"/>
              <a:gd name="connsiteX8" fmla="*/ 6768752 w 9289032"/>
              <a:gd name="connsiteY8" fmla="*/ 5143501 h 5253653"/>
              <a:gd name="connsiteX9" fmla="*/ 2592288 w 9289032"/>
              <a:gd name="connsiteY9" fmla="*/ 5143501 h 5253653"/>
              <a:gd name="connsiteX10" fmla="*/ 1224136 w 9289032"/>
              <a:gd name="connsiteY10" fmla="*/ 5143501 h 5253653"/>
              <a:gd name="connsiteX11" fmla="*/ 864096 w 9289032"/>
              <a:gd name="connsiteY11" fmla="*/ 5143501 h 5253653"/>
              <a:gd name="connsiteX12" fmla="*/ 1 w 9289032"/>
              <a:gd name="connsiteY12" fmla="*/ 4158429 h 5253653"/>
              <a:gd name="connsiteX13" fmla="*/ 0 w 9289032"/>
              <a:gd name="connsiteY13" fmla="*/ 2209204 h 5253653"/>
              <a:gd name="connsiteX0" fmla="*/ 0 w 9289032"/>
              <a:gd name="connsiteY0" fmla="*/ 2209204 h 5253653"/>
              <a:gd name="connsiteX1" fmla="*/ 576064 w 9289032"/>
              <a:gd name="connsiteY1" fmla="*/ 709746 h 5253653"/>
              <a:gd name="connsiteX2" fmla="*/ 2232248 w 9289032"/>
              <a:gd name="connsiteY2" fmla="*/ 1 h 5253653"/>
              <a:gd name="connsiteX3" fmla="*/ 7200800 w 9289032"/>
              <a:gd name="connsiteY3" fmla="*/ 0 h 5253653"/>
              <a:gd name="connsiteX4" fmla="*/ 8699227 w 9289032"/>
              <a:gd name="connsiteY4" fmla="*/ 785292 h 5253653"/>
              <a:gd name="connsiteX5" fmla="*/ 9289029 w 9289032"/>
              <a:gd name="connsiteY5" fmla="*/ 2209207 h 5253653"/>
              <a:gd name="connsiteX6" fmla="*/ 9289032 w 9289032"/>
              <a:gd name="connsiteY6" fmla="*/ 4158432 h 5253653"/>
              <a:gd name="connsiteX7" fmla="*/ 8928992 w 9289032"/>
              <a:gd name="connsiteY7" fmla="*/ 4876008 h 5253653"/>
              <a:gd name="connsiteX8" fmla="*/ 6768752 w 9289032"/>
              <a:gd name="connsiteY8" fmla="*/ 5143501 h 5253653"/>
              <a:gd name="connsiteX9" fmla="*/ 2592288 w 9289032"/>
              <a:gd name="connsiteY9" fmla="*/ 5143501 h 5253653"/>
              <a:gd name="connsiteX10" fmla="*/ 1224136 w 9289032"/>
              <a:gd name="connsiteY10" fmla="*/ 5143501 h 5253653"/>
              <a:gd name="connsiteX11" fmla="*/ 864096 w 9289032"/>
              <a:gd name="connsiteY11" fmla="*/ 5143501 h 5253653"/>
              <a:gd name="connsiteX12" fmla="*/ 1 w 9289032"/>
              <a:gd name="connsiteY12" fmla="*/ 4158429 h 5253653"/>
              <a:gd name="connsiteX13" fmla="*/ 0 w 9289032"/>
              <a:gd name="connsiteY13" fmla="*/ 2209204 h 5253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289032" h="5253653">
                <a:moveTo>
                  <a:pt x="0" y="2209204"/>
                </a:moveTo>
                <a:cubicBezTo>
                  <a:pt x="1" y="1675133"/>
                  <a:pt x="204023" y="1077946"/>
                  <a:pt x="576064" y="709746"/>
                </a:cubicBezTo>
                <a:cubicBezTo>
                  <a:pt x="948105" y="341546"/>
                  <a:pt x="1698177" y="0"/>
                  <a:pt x="2232248" y="1"/>
                </a:cubicBezTo>
                <a:lnTo>
                  <a:pt x="7200800" y="0"/>
                </a:lnTo>
                <a:cubicBezTo>
                  <a:pt x="7734871" y="1"/>
                  <a:pt x="8351189" y="417091"/>
                  <a:pt x="8699227" y="785292"/>
                </a:cubicBezTo>
                <a:cubicBezTo>
                  <a:pt x="9047265" y="1153493"/>
                  <a:pt x="9289030" y="1675136"/>
                  <a:pt x="9289029" y="2209207"/>
                </a:cubicBezTo>
                <a:cubicBezTo>
                  <a:pt x="9289030" y="2858949"/>
                  <a:pt x="9289031" y="3508690"/>
                  <a:pt x="9289032" y="4158432"/>
                </a:cubicBezTo>
                <a:lnTo>
                  <a:pt x="8928992" y="4876008"/>
                </a:lnTo>
                <a:cubicBezTo>
                  <a:pt x="8551346" y="5253653"/>
                  <a:pt x="7302823" y="5143501"/>
                  <a:pt x="6768752" y="5143501"/>
                </a:cubicBezTo>
                <a:lnTo>
                  <a:pt x="2592288" y="5143501"/>
                </a:lnTo>
                <a:lnTo>
                  <a:pt x="1224136" y="5143501"/>
                </a:lnTo>
                <a:cubicBezTo>
                  <a:pt x="972108" y="5107497"/>
                  <a:pt x="1010919" y="5123169"/>
                  <a:pt x="864096" y="5143501"/>
                </a:cubicBezTo>
                <a:cubicBezTo>
                  <a:pt x="660074" y="4979322"/>
                  <a:pt x="0" y="4692501"/>
                  <a:pt x="1" y="4158429"/>
                </a:cubicBezTo>
                <a:cubicBezTo>
                  <a:pt x="1" y="3508687"/>
                  <a:pt x="0" y="2858946"/>
                  <a:pt x="0" y="220920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4000" dirty="0">
              <a:solidFill>
                <a:schemeClr val="tx1"/>
              </a:solidFill>
              <a:latin typeface="Carmela" pitchFamily="2" charset="-79"/>
              <a:ea typeface="Carmela" pitchFamily="2" charset="-79"/>
            </a:endParaRPr>
          </a:p>
        </p:txBody>
      </p:sp>
      <p:pic>
        <p:nvPicPr>
          <p:cNvPr id="11272" name="Picture 8" descr="https://s3-eu-west-1.amazonaws.com/schooly/vitkin/vitkin/%D7%9E%D7%A0%D7%95%D7%A8%D7%94.png"/>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8604448" y="4652553"/>
            <a:ext cx="360040" cy="490947"/>
          </a:xfrm>
          <a:prstGeom prst="rect">
            <a:avLst/>
          </a:prstGeom>
          <a:noFill/>
        </p:spPr>
      </p:pic>
      <p:sp>
        <p:nvSpPr>
          <p:cNvPr id="28" name="TextBox 27"/>
          <p:cNvSpPr txBox="1"/>
          <p:nvPr/>
        </p:nvSpPr>
        <p:spPr>
          <a:xfrm>
            <a:off x="5868144" y="4803998"/>
            <a:ext cx="4392488" cy="415498"/>
          </a:xfrm>
          <a:prstGeom prst="rect">
            <a:avLst/>
          </a:prstGeom>
          <a:noFill/>
        </p:spPr>
        <p:txBody>
          <a:bodyPr wrap="square" rtlCol="1">
            <a:spAutoFit/>
          </a:bodyPr>
          <a:lstStyle/>
          <a:p>
            <a:pPr algn="ctr"/>
            <a:r>
              <a:rPr lang="he-IL" sz="1200" b="1" spc="300" dirty="0" smtClean="0">
                <a:ln>
                  <a:solidFill>
                    <a:srgbClr val="FFCC00"/>
                  </a:solidFill>
                </a:ln>
                <a:solidFill>
                  <a:srgbClr val="FFCC00"/>
                </a:solidFill>
                <a:effectLst>
                  <a:outerShdw blurRad="38100" dist="38100" dir="2700000" algn="tl">
                    <a:srgbClr val="000000">
                      <a:alpha val="43137"/>
                    </a:srgbClr>
                  </a:outerShdw>
                </a:effectLst>
                <a:latin typeface="Arial Unicode MS" pitchFamily="34" charset="-128"/>
                <a:ea typeface="Arial Unicode MS" pitchFamily="34" charset="-128"/>
              </a:rPr>
              <a:t>נתיב האור </a:t>
            </a:r>
          </a:p>
          <a:p>
            <a:pPr algn="ctr"/>
            <a:r>
              <a:rPr lang="he-IL" sz="800" b="1" dirty="0" smtClean="0">
                <a:solidFill>
                  <a:schemeClr val="bg1">
                    <a:lumMod val="65000"/>
                  </a:schemeClr>
                </a:solidFill>
                <a:latin typeface="Arial Unicode MS" pitchFamily="34" charset="-128"/>
                <a:ea typeface="Arial Unicode MS" pitchFamily="34" charset="-128"/>
              </a:rPr>
              <a:t>דרך חיים נבונה בסביבת חשמל</a:t>
            </a:r>
            <a:endParaRPr lang="he-IL" sz="800" b="1" dirty="0">
              <a:solidFill>
                <a:schemeClr val="bg1">
                  <a:lumMod val="65000"/>
                </a:schemeClr>
              </a:solidFill>
              <a:latin typeface="Arial Unicode MS" pitchFamily="34" charset="-128"/>
              <a:ea typeface="Arial Unicode MS" pitchFamily="34" charset="-128"/>
            </a:endParaRPr>
          </a:p>
        </p:txBody>
      </p:sp>
      <p:sp>
        <p:nvSpPr>
          <p:cNvPr id="15" name="צורה חופשית 14"/>
          <p:cNvSpPr/>
          <p:nvPr/>
        </p:nvSpPr>
        <p:spPr>
          <a:xfrm>
            <a:off x="-108520" y="4082699"/>
            <a:ext cx="971600" cy="1080120"/>
          </a:xfrm>
          <a:custGeom>
            <a:avLst/>
            <a:gdLst>
              <a:gd name="connsiteX0" fmla="*/ 0 w 971600"/>
              <a:gd name="connsiteY0" fmla="*/ 1080120 h 1080120"/>
              <a:gd name="connsiteX1" fmla="*/ 0 w 971600"/>
              <a:gd name="connsiteY1" fmla="*/ 0 h 1080120"/>
              <a:gd name="connsiteX2" fmla="*/ 971600 w 971600"/>
              <a:gd name="connsiteY2" fmla="*/ 1080120 h 1080120"/>
              <a:gd name="connsiteX3" fmla="*/ 0 w 971600"/>
              <a:gd name="connsiteY3" fmla="*/ 1080120 h 1080120"/>
              <a:gd name="connsiteX0" fmla="*/ 0 w 971600"/>
              <a:gd name="connsiteY0" fmla="*/ 1080120 h 1080120"/>
              <a:gd name="connsiteX1" fmla="*/ 0 w 971600"/>
              <a:gd name="connsiteY1" fmla="*/ 0 h 1080120"/>
              <a:gd name="connsiteX2" fmla="*/ 323528 w 971600"/>
              <a:gd name="connsiteY2" fmla="*/ 740618 h 1080120"/>
              <a:gd name="connsiteX3" fmla="*/ 971600 w 971600"/>
              <a:gd name="connsiteY3" fmla="*/ 1080120 h 1080120"/>
              <a:gd name="connsiteX4" fmla="*/ 0 w 971600"/>
              <a:gd name="connsiteY4" fmla="*/ 1080120 h 1080120"/>
              <a:gd name="connsiteX0" fmla="*/ 0 w 971600"/>
              <a:gd name="connsiteY0" fmla="*/ 1080120 h 1080120"/>
              <a:gd name="connsiteX1" fmla="*/ 0 w 971600"/>
              <a:gd name="connsiteY1" fmla="*/ 0 h 1080120"/>
              <a:gd name="connsiteX2" fmla="*/ 251520 w 971600"/>
              <a:gd name="connsiteY2" fmla="*/ 596602 h 1080120"/>
              <a:gd name="connsiteX3" fmla="*/ 971600 w 971600"/>
              <a:gd name="connsiteY3" fmla="*/ 1080120 h 1080120"/>
              <a:gd name="connsiteX4" fmla="*/ 0 w 971600"/>
              <a:gd name="connsiteY4" fmla="*/ 1080120 h 10801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1600" h="1080120">
                <a:moveTo>
                  <a:pt x="0" y="1080120"/>
                </a:moveTo>
                <a:lnTo>
                  <a:pt x="0" y="0"/>
                </a:lnTo>
                <a:lnTo>
                  <a:pt x="251520" y="596602"/>
                </a:lnTo>
                <a:lnTo>
                  <a:pt x="971600" y="1080120"/>
                </a:lnTo>
                <a:lnTo>
                  <a:pt x="0" y="1080120"/>
                </a:ln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ירח 15"/>
          <p:cNvSpPr/>
          <p:nvPr/>
        </p:nvSpPr>
        <p:spPr>
          <a:xfrm rot="19460853">
            <a:off x="107090" y="3675534"/>
            <a:ext cx="360868" cy="1844198"/>
          </a:xfrm>
          <a:prstGeom prst="moon">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1" name="צורה חופשית 20"/>
          <p:cNvSpPr/>
          <p:nvPr/>
        </p:nvSpPr>
        <p:spPr>
          <a:xfrm rot="17702571">
            <a:off x="5736302" y="2689073"/>
            <a:ext cx="8677138" cy="488901"/>
          </a:xfrm>
          <a:custGeom>
            <a:avLst/>
            <a:gdLst>
              <a:gd name="connsiteX0" fmla="*/ 0 w 3384376"/>
              <a:gd name="connsiteY0" fmla="*/ 0 h 267494"/>
              <a:gd name="connsiteX1" fmla="*/ 3384376 w 3384376"/>
              <a:gd name="connsiteY1" fmla="*/ 0 h 267494"/>
              <a:gd name="connsiteX2" fmla="*/ 3384376 w 3384376"/>
              <a:gd name="connsiteY2" fmla="*/ 267494 h 267494"/>
              <a:gd name="connsiteX3" fmla="*/ 0 w 3384376"/>
              <a:gd name="connsiteY3" fmla="*/ 267494 h 267494"/>
              <a:gd name="connsiteX4" fmla="*/ 0 w 3384376"/>
              <a:gd name="connsiteY4" fmla="*/ 0 h 267494"/>
              <a:gd name="connsiteX0" fmla="*/ 0 w 3528392"/>
              <a:gd name="connsiteY0" fmla="*/ 0 h 267494"/>
              <a:gd name="connsiteX1" fmla="*/ 3528392 w 3528392"/>
              <a:gd name="connsiteY1" fmla="*/ 0 h 267494"/>
              <a:gd name="connsiteX2" fmla="*/ 3528392 w 3528392"/>
              <a:gd name="connsiteY2" fmla="*/ 267494 h 267494"/>
              <a:gd name="connsiteX3" fmla="*/ 144016 w 3528392"/>
              <a:gd name="connsiteY3" fmla="*/ 267494 h 267494"/>
              <a:gd name="connsiteX4" fmla="*/ 0 w 3528392"/>
              <a:gd name="connsiteY4" fmla="*/ 0 h 267494"/>
              <a:gd name="connsiteX0" fmla="*/ 0 w 3528392"/>
              <a:gd name="connsiteY0" fmla="*/ 0 h 267494"/>
              <a:gd name="connsiteX1" fmla="*/ 3528392 w 3528392"/>
              <a:gd name="connsiteY1" fmla="*/ 0 h 267494"/>
              <a:gd name="connsiteX2" fmla="*/ 3528392 w 3528392"/>
              <a:gd name="connsiteY2" fmla="*/ 267494 h 267494"/>
              <a:gd name="connsiteX3" fmla="*/ 144016 w 3528392"/>
              <a:gd name="connsiteY3" fmla="*/ 267494 h 267494"/>
              <a:gd name="connsiteX4" fmla="*/ 0 w 3528392"/>
              <a:gd name="connsiteY4" fmla="*/ 0 h 267494"/>
              <a:gd name="connsiteX0" fmla="*/ 0 w 3528392"/>
              <a:gd name="connsiteY0" fmla="*/ 0 h 267494"/>
              <a:gd name="connsiteX1" fmla="*/ 3528392 w 3528392"/>
              <a:gd name="connsiteY1" fmla="*/ 0 h 267494"/>
              <a:gd name="connsiteX2" fmla="*/ 3528392 w 3528392"/>
              <a:gd name="connsiteY2" fmla="*/ 267494 h 267494"/>
              <a:gd name="connsiteX3" fmla="*/ 144016 w 3528392"/>
              <a:gd name="connsiteY3" fmla="*/ 267494 h 267494"/>
              <a:gd name="connsiteX4" fmla="*/ 0 w 3528392"/>
              <a:gd name="connsiteY4" fmla="*/ 0 h 267494"/>
              <a:gd name="connsiteX0" fmla="*/ 0 w 3528392"/>
              <a:gd name="connsiteY0" fmla="*/ 0 h 267494"/>
              <a:gd name="connsiteX1" fmla="*/ 3528392 w 3528392"/>
              <a:gd name="connsiteY1" fmla="*/ 0 h 267494"/>
              <a:gd name="connsiteX2" fmla="*/ 3528392 w 3528392"/>
              <a:gd name="connsiteY2" fmla="*/ 267494 h 267494"/>
              <a:gd name="connsiteX3" fmla="*/ 144016 w 3528392"/>
              <a:gd name="connsiteY3" fmla="*/ 267494 h 267494"/>
              <a:gd name="connsiteX4" fmla="*/ 0 w 3528392"/>
              <a:gd name="connsiteY4" fmla="*/ 0 h 267494"/>
              <a:gd name="connsiteX0" fmla="*/ 0 w 3528392"/>
              <a:gd name="connsiteY0" fmla="*/ 0 h 285850"/>
              <a:gd name="connsiteX1" fmla="*/ 3528392 w 3528392"/>
              <a:gd name="connsiteY1" fmla="*/ 0 h 285850"/>
              <a:gd name="connsiteX2" fmla="*/ 3528392 w 3528392"/>
              <a:gd name="connsiteY2" fmla="*/ 267494 h 285850"/>
              <a:gd name="connsiteX3" fmla="*/ 144016 w 3528392"/>
              <a:gd name="connsiteY3" fmla="*/ 267494 h 285850"/>
              <a:gd name="connsiteX4" fmla="*/ 0 w 3528392"/>
              <a:gd name="connsiteY4" fmla="*/ 0 h 285850"/>
              <a:gd name="connsiteX0" fmla="*/ 0 w 3528392"/>
              <a:gd name="connsiteY0" fmla="*/ 0 h 285850"/>
              <a:gd name="connsiteX1" fmla="*/ 3513727 w 3528392"/>
              <a:gd name="connsiteY1" fmla="*/ 0 h 285850"/>
              <a:gd name="connsiteX2" fmla="*/ 3528392 w 3528392"/>
              <a:gd name="connsiteY2" fmla="*/ 267494 h 285850"/>
              <a:gd name="connsiteX3" fmla="*/ 144016 w 3528392"/>
              <a:gd name="connsiteY3" fmla="*/ 267494 h 285850"/>
              <a:gd name="connsiteX4" fmla="*/ 0 w 3528392"/>
              <a:gd name="connsiteY4" fmla="*/ 0 h 285850"/>
              <a:gd name="connsiteX0" fmla="*/ 0 w 3513727"/>
              <a:gd name="connsiteY0" fmla="*/ 0 h 285850"/>
              <a:gd name="connsiteX1" fmla="*/ 3513727 w 3513727"/>
              <a:gd name="connsiteY1" fmla="*/ 0 h 285850"/>
              <a:gd name="connsiteX2" fmla="*/ 3412707 w 3513727"/>
              <a:gd name="connsiteY2" fmla="*/ 267494 h 285850"/>
              <a:gd name="connsiteX3" fmla="*/ 144016 w 3513727"/>
              <a:gd name="connsiteY3" fmla="*/ 267494 h 285850"/>
              <a:gd name="connsiteX4" fmla="*/ 0 w 3513727"/>
              <a:gd name="connsiteY4" fmla="*/ 0 h 285850"/>
              <a:gd name="connsiteX0" fmla="*/ 0 w 3513727"/>
              <a:gd name="connsiteY0" fmla="*/ 0 h 285850"/>
              <a:gd name="connsiteX1" fmla="*/ 3513727 w 3513727"/>
              <a:gd name="connsiteY1" fmla="*/ 0 h 285850"/>
              <a:gd name="connsiteX2" fmla="*/ 3412707 w 3513727"/>
              <a:gd name="connsiteY2" fmla="*/ 267494 h 285850"/>
              <a:gd name="connsiteX3" fmla="*/ 144016 w 3513727"/>
              <a:gd name="connsiteY3" fmla="*/ 267494 h 285850"/>
              <a:gd name="connsiteX4" fmla="*/ 0 w 3513727"/>
              <a:gd name="connsiteY4" fmla="*/ 0 h 285850"/>
              <a:gd name="connsiteX0" fmla="*/ 0 w 3600372"/>
              <a:gd name="connsiteY0" fmla="*/ 0 h 285850"/>
              <a:gd name="connsiteX1" fmla="*/ 3513727 w 3600372"/>
              <a:gd name="connsiteY1" fmla="*/ 0 h 285850"/>
              <a:gd name="connsiteX2" fmla="*/ 3513728 w 3600372"/>
              <a:gd name="connsiteY2" fmla="*/ 267494 h 285850"/>
              <a:gd name="connsiteX3" fmla="*/ 144016 w 3600372"/>
              <a:gd name="connsiteY3" fmla="*/ 267494 h 285850"/>
              <a:gd name="connsiteX4" fmla="*/ 0 w 3600372"/>
              <a:gd name="connsiteY4" fmla="*/ 0 h 285850"/>
              <a:gd name="connsiteX0" fmla="*/ 0 w 3600372"/>
              <a:gd name="connsiteY0" fmla="*/ 0 h 285850"/>
              <a:gd name="connsiteX1" fmla="*/ 3557314 w 3600372"/>
              <a:gd name="connsiteY1" fmla="*/ 0 h 285850"/>
              <a:gd name="connsiteX2" fmla="*/ 3513728 w 3600372"/>
              <a:gd name="connsiteY2" fmla="*/ 267494 h 285850"/>
              <a:gd name="connsiteX3" fmla="*/ 144016 w 3600372"/>
              <a:gd name="connsiteY3" fmla="*/ 267494 h 285850"/>
              <a:gd name="connsiteX4" fmla="*/ 0 w 3600372"/>
              <a:gd name="connsiteY4" fmla="*/ 0 h 285850"/>
              <a:gd name="connsiteX0" fmla="*/ 0 w 3542529"/>
              <a:gd name="connsiteY0" fmla="*/ 0 h 285850"/>
              <a:gd name="connsiteX1" fmla="*/ 3499471 w 3542529"/>
              <a:gd name="connsiteY1" fmla="*/ 0 h 285850"/>
              <a:gd name="connsiteX2" fmla="*/ 3455885 w 3542529"/>
              <a:gd name="connsiteY2" fmla="*/ 267494 h 285850"/>
              <a:gd name="connsiteX3" fmla="*/ 86173 w 3542529"/>
              <a:gd name="connsiteY3" fmla="*/ 267494 h 285850"/>
              <a:gd name="connsiteX4" fmla="*/ 0 w 3542529"/>
              <a:gd name="connsiteY4" fmla="*/ 0 h 285850"/>
              <a:gd name="connsiteX0" fmla="*/ 0 w 3542529"/>
              <a:gd name="connsiteY0" fmla="*/ 0 h 285850"/>
              <a:gd name="connsiteX1" fmla="*/ 3499471 w 3542529"/>
              <a:gd name="connsiteY1" fmla="*/ 0 h 285850"/>
              <a:gd name="connsiteX2" fmla="*/ 3455885 w 3542529"/>
              <a:gd name="connsiteY2" fmla="*/ 267494 h 285850"/>
              <a:gd name="connsiteX3" fmla="*/ 86173 w 3542529"/>
              <a:gd name="connsiteY3" fmla="*/ 267494 h 285850"/>
              <a:gd name="connsiteX4" fmla="*/ 0 w 3542529"/>
              <a:gd name="connsiteY4" fmla="*/ 0 h 285850"/>
              <a:gd name="connsiteX0" fmla="*/ 0 w 3542529"/>
              <a:gd name="connsiteY0" fmla="*/ 0 h 285850"/>
              <a:gd name="connsiteX1" fmla="*/ 3499471 w 3542529"/>
              <a:gd name="connsiteY1" fmla="*/ 0 h 285850"/>
              <a:gd name="connsiteX2" fmla="*/ 3455885 w 3542529"/>
              <a:gd name="connsiteY2" fmla="*/ 267494 h 285850"/>
              <a:gd name="connsiteX3" fmla="*/ 86173 w 3542529"/>
              <a:gd name="connsiteY3" fmla="*/ 267494 h 285850"/>
              <a:gd name="connsiteX4" fmla="*/ 0 w 3542529"/>
              <a:gd name="connsiteY4" fmla="*/ 0 h 285850"/>
              <a:gd name="connsiteX0" fmla="*/ 0 w 3542529"/>
              <a:gd name="connsiteY0" fmla="*/ 0 h 285850"/>
              <a:gd name="connsiteX1" fmla="*/ 3499471 w 3542529"/>
              <a:gd name="connsiteY1" fmla="*/ 0 h 285850"/>
              <a:gd name="connsiteX2" fmla="*/ 3455885 w 3542529"/>
              <a:gd name="connsiteY2" fmla="*/ 267494 h 285850"/>
              <a:gd name="connsiteX3" fmla="*/ 86173 w 3542529"/>
              <a:gd name="connsiteY3" fmla="*/ 267494 h 285850"/>
              <a:gd name="connsiteX4" fmla="*/ 0 w 3542529"/>
              <a:gd name="connsiteY4" fmla="*/ 0 h 285850"/>
              <a:gd name="connsiteX0" fmla="*/ 58236 w 3485080"/>
              <a:gd name="connsiteY0" fmla="*/ 307479 h 488901"/>
              <a:gd name="connsiteX1" fmla="*/ 3442022 w 3485080"/>
              <a:gd name="connsiteY1" fmla="*/ 0 h 488901"/>
              <a:gd name="connsiteX2" fmla="*/ 3398436 w 3485080"/>
              <a:gd name="connsiteY2" fmla="*/ 267494 h 488901"/>
              <a:gd name="connsiteX3" fmla="*/ 28724 w 3485080"/>
              <a:gd name="connsiteY3" fmla="*/ 267494 h 488901"/>
              <a:gd name="connsiteX4" fmla="*/ 58236 w 3485080"/>
              <a:gd name="connsiteY4" fmla="*/ 307479 h 488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85080" h="488901">
                <a:moveTo>
                  <a:pt x="58236" y="307479"/>
                </a:moveTo>
                <a:cubicBezTo>
                  <a:pt x="1047509" y="488901"/>
                  <a:pt x="2135403" y="285850"/>
                  <a:pt x="3442022" y="0"/>
                </a:cubicBezTo>
                <a:cubicBezTo>
                  <a:pt x="3408349" y="89165"/>
                  <a:pt x="3485080" y="64029"/>
                  <a:pt x="3398436" y="267494"/>
                </a:cubicBezTo>
                <a:lnTo>
                  <a:pt x="28724" y="267494"/>
                </a:lnTo>
                <a:cubicBezTo>
                  <a:pt x="0" y="178329"/>
                  <a:pt x="226037" y="472844"/>
                  <a:pt x="58236" y="307479"/>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7" name="צורה חופשית 26"/>
          <p:cNvSpPr/>
          <p:nvPr/>
        </p:nvSpPr>
        <p:spPr>
          <a:xfrm>
            <a:off x="1187624" y="0"/>
            <a:ext cx="6768752" cy="267494"/>
          </a:xfrm>
          <a:custGeom>
            <a:avLst/>
            <a:gdLst>
              <a:gd name="connsiteX0" fmla="*/ 0 w 6552728"/>
              <a:gd name="connsiteY0" fmla="*/ 0 h 267494"/>
              <a:gd name="connsiteX1" fmla="*/ 6552728 w 6552728"/>
              <a:gd name="connsiteY1" fmla="*/ 0 h 267494"/>
              <a:gd name="connsiteX2" fmla="*/ 6552728 w 6552728"/>
              <a:gd name="connsiteY2" fmla="*/ 267494 h 267494"/>
              <a:gd name="connsiteX3" fmla="*/ 0 w 6552728"/>
              <a:gd name="connsiteY3" fmla="*/ 267494 h 267494"/>
              <a:gd name="connsiteX4" fmla="*/ 0 w 6552728"/>
              <a:gd name="connsiteY4" fmla="*/ 0 h 267494"/>
              <a:gd name="connsiteX0" fmla="*/ 0 w 6552728"/>
              <a:gd name="connsiteY0" fmla="*/ 0 h 267494"/>
              <a:gd name="connsiteX1" fmla="*/ 6120680 w 6552728"/>
              <a:gd name="connsiteY1" fmla="*/ 0 h 267494"/>
              <a:gd name="connsiteX2" fmla="*/ 6552728 w 6552728"/>
              <a:gd name="connsiteY2" fmla="*/ 267494 h 267494"/>
              <a:gd name="connsiteX3" fmla="*/ 0 w 6552728"/>
              <a:gd name="connsiteY3" fmla="*/ 267494 h 267494"/>
              <a:gd name="connsiteX4" fmla="*/ 0 w 6552728"/>
              <a:gd name="connsiteY4" fmla="*/ 0 h 267494"/>
              <a:gd name="connsiteX0" fmla="*/ 0 w 6552728"/>
              <a:gd name="connsiteY0" fmla="*/ 0 h 267494"/>
              <a:gd name="connsiteX1" fmla="*/ 5976664 w 6552728"/>
              <a:gd name="connsiteY1" fmla="*/ 0 h 267494"/>
              <a:gd name="connsiteX2" fmla="*/ 6552728 w 6552728"/>
              <a:gd name="connsiteY2" fmla="*/ 267494 h 267494"/>
              <a:gd name="connsiteX3" fmla="*/ 0 w 6552728"/>
              <a:gd name="connsiteY3" fmla="*/ 267494 h 267494"/>
              <a:gd name="connsiteX4" fmla="*/ 0 w 6552728"/>
              <a:gd name="connsiteY4" fmla="*/ 0 h 267494"/>
              <a:gd name="connsiteX0" fmla="*/ 0 w 6552728"/>
              <a:gd name="connsiteY0" fmla="*/ 0 h 267494"/>
              <a:gd name="connsiteX1" fmla="*/ 5904656 w 6552728"/>
              <a:gd name="connsiteY1" fmla="*/ 0 h 267494"/>
              <a:gd name="connsiteX2" fmla="*/ 6552728 w 6552728"/>
              <a:gd name="connsiteY2" fmla="*/ 267494 h 267494"/>
              <a:gd name="connsiteX3" fmla="*/ 0 w 6552728"/>
              <a:gd name="connsiteY3" fmla="*/ 267494 h 267494"/>
              <a:gd name="connsiteX4" fmla="*/ 0 w 6552728"/>
              <a:gd name="connsiteY4" fmla="*/ 0 h 267494"/>
              <a:gd name="connsiteX0" fmla="*/ 0 w 6552728"/>
              <a:gd name="connsiteY0" fmla="*/ 0 h 267494"/>
              <a:gd name="connsiteX1" fmla="*/ 5976664 w 6552728"/>
              <a:gd name="connsiteY1" fmla="*/ 0 h 267494"/>
              <a:gd name="connsiteX2" fmla="*/ 6552728 w 6552728"/>
              <a:gd name="connsiteY2" fmla="*/ 267494 h 267494"/>
              <a:gd name="connsiteX3" fmla="*/ 0 w 6552728"/>
              <a:gd name="connsiteY3" fmla="*/ 267494 h 267494"/>
              <a:gd name="connsiteX4" fmla="*/ 0 w 6552728"/>
              <a:gd name="connsiteY4" fmla="*/ 0 h 267494"/>
              <a:gd name="connsiteX0" fmla="*/ 288032 w 6552728"/>
              <a:gd name="connsiteY0" fmla="*/ 0 h 267494"/>
              <a:gd name="connsiteX1" fmla="*/ 5976664 w 6552728"/>
              <a:gd name="connsiteY1" fmla="*/ 0 h 267494"/>
              <a:gd name="connsiteX2" fmla="*/ 6552728 w 6552728"/>
              <a:gd name="connsiteY2" fmla="*/ 267494 h 267494"/>
              <a:gd name="connsiteX3" fmla="*/ 0 w 6552728"/>
              <a:gd name="connsiteY3" fmla="*/ 267494 h 267494"/>
              <a:gd name="connsiteX4" fmla="*/ 288032 w 6552728"/>
              <a:gd name="connsiteY4" fmla="*/ 0 h 267494"/>
              <a:gd name="connsiteX0" fmla="*/ 360040 w 6552728"/>
              <a:gd name="connsiteY0" fmla="*/ 0 h 267494"/>
              <a:gd name="connsiteX1" fmla="*/ 5976664 w 6552728"/>
              <a:gd name="connsiteY1" fmla="*/ 0 h 267494"/>
              <a:gd name="connsiteX2" fmla="*/ 6552728 w 6552728"/>
              <a:gd name="connsiteY2" fmla="*/ 267494 h 267494"/>
              <a:gd name="connsiteX3" fmla="*/ 0 w 6552728"/>
              <a:gd name="connsiteY3" fmla="*/ 267494 h 267494"/>
              <a:gd name="connsiteX4" fmla="*/ 360040 w 6552728"/>
              <a:gd name="connsiteY4" fmla="*/ 0 h 267494"/>
              <a:gd name="connsiteX0" fmla="*/ 400852 w 6593540"/>
              <a:gd name="connsiteY0" fmla="*/ 0 h 267494"/>
              <a:gd name="connsiteX1" fmla="*/ 6017476 w 6593540"/>
              <a:gd name="connsiteY1" fmla="*/ 0 h 267494"/>
              <a:gd name="connsiteX2" fmla="*/ 6593540 w 6593540"/>
              <a:gd name="connsiteY2" fmla="*/ 267494 h 267494"/>
              <a:gd name="connsiteX3" fmla="*/ 40812 w 6593540"/>
              <a:gd name="connsiteY3" fmla="*/ 267494 h 267494"/>
              <a:gd name="connsiteX4" fmla="*/ 400852 w 6593540"/>
              <a:gd name="connsiteY4" fmla="*/ 0 h 267494"/>
              <a:gd name="connsiteX0" fmla="*/ 504056 w 6696744"/>
              <a:gd name="connsiteY0" fmla="*/ 0 h 267494"/>
              <a:gd name="connsiteX1" fmla="*/ 6120680 w 6696744"/>
              <a:gd name="connsiteY1" fmla="*/ 0 h 267494"/>
              <a:gd name="connsiteX2" fmla="*/ 6696744 w 6696744"/>
              <a:gd name="connsiteY2" fmla="*/ 267494 h 267494"/>
              <a:gd name="connsiteX3" fmla="*/ 0 w 6696744"/>
              <a:gd name="connsiteY3" fmla="*/ 267494 h 267494"/>
              <a:gd name="connsiteX4" fmla="*/ 504056 w 6696744"/>
              <a:gd name="connsiteY4" fmla="*/ 0 h 2674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96744" h="267494">
                <a:moveTo>
                  <a:pt x="504056" y="0"/>
                </a:moveTo>
                <a:lnTo>
                  <a:pt x="6120680" y="0"/>
                </a:lnTo>
                <a:lnTo>
                  <a:pt x="6696744" y="267494"/>
                </a:lnTo>
                <a:lnTo>
                  <a:pt x="0" y="267494"/>
                </a:lnTo>
                <a:cubicBezTo>
                  <a:pt x="120013" y="178329"/>
                  <a:pt x="103204" y="212990"/>
                  <a:pt x="504056" y="0"/>
                </a:cubicBezTo>
                <a:close/>
              </a:path>
            </a:pathLst>
          </a:custGeom>
          <a:solidFill>
            <a:srgbClr val="002060">
              <a:alpha val="3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 name="TextBox 1"/>
          <p:cNvSpPr txBox="1"/>
          <p:nvPr/>
        </p:nvSpPr>
        <p:spPr>
          <a:xfrm>
            <a:off x="683569" y="1059582"/>
            <a:ext cx="7560840" cy="1200329"/>
          </a:xfrm>
          <a:prstGeom prst="rect">
            <a:avLst/>
          </a:prstGeom>
          <a:noFill/>
        </p:spPr>
        <p:txBody>
          <a:bodyPr wrap="square" rtlCol="0">
            <a:spAutoFit/>
          </a:bodyPr>
          <a:lstStyle/>
          <a:p>
            <a:pPr marL="457200" indent="-457200">
              <a:buFont typeface="Arial" panose="020B0604020202020204" pitchFamily="34" charset="0"/>
              <a:buChar char="•"/>
            </a:pPr>
            <a:r>
              <a:rPr lang="ar-SA" sz="2400" dirty="0" smtClean="0">
                <a:solidFill>
                  <a:srgbClr val="002060"/>
                </a:solidFill>
              </a:rPr>
              <a:t>هل احسستم مره بالتيار الكهربائي؟</a:t>
            </a:r>
            <a:endParaRPr lang="he-IL" sz="2400" dirty="0" smtClean="0">
              <a:solidFill>
                <a:srgbClr val="002060"/>
              </a:solidFill>
            </a:endParaRPr>
          </a:p>
          <a:p>
            <a:pPr marL="457200" indent="-457200">
              <a:buFont typeface="Arial" panose="020B0604020202020204" pitchFamily="34" charset="0"/>
              <a:buChar char="•"/>
            </a:pPr>
            <a:r>
              <a:rPr lang="ar-SA" sz="2400" dirty="0" smtClean="0">
                <a:solidFill>
                  <a:srgbClr val="002060"/>
                </a:solidFill>
              </a:rPr>
              <a:t>هل سمعتم مره عن شخص اصابته صعقة كهربائية؟</a:t>
            </a:r>
            <a:endParaRPr lang="he-IL" sz="2400" dirty="0" smtClean="0">
              <a:solidFill>
                <a:srgbClr val="002060"/>
              </a:solidFill>
            </a:endParaRPr>
          </a:p>
          <a:p>
            <a:pPr marL="457200" indent="-457200">
              <a:buFont typeface="Arial" panose="020B0604020202020204" pitchFamily="34" charset="0"/>
              <a:buChar char="•"/>
            </a:pPr>
            <a:r>
              <a:rPr lang="ar-SA" sz="2400" dirty="0" smtClean="0">
                <a:solidFill>
                  <a:srgbClr val="002060"/>
                </a:solidFill>
              </a:rPr>
              <a:t>أي قواعد للسلامة والأمان انتم تعرفون؟</a:t>
            </a:r>
            <a:endParaRPr lang="he-IL" sz="2400" dirty="0">
              <a:solidFill>
                <a:srgbClr val="002060"/>
              </a:solidFill>
            </a:endParaRPr>
          </a:p>
        </p:txBody>
      </p:sp>
      <p:pic>
        <p:nvPicPr>
          <p:cNvPr id="26" name="Picture 25" descr="5.PNG"/>
          <p:cNvPicPr>
            <a:picLocks noChangeAspect="1"/>
          </p:cNvPicPr>
          <p:nvPr/>
        </p:nvPicPr>
        <p:blipFill>
          <a:blip r:embed="rId6" cstate="print"/>
          <a:stretch>
            <a:fillRect/>
          </a:stretch>
        </p:blipFill>
        <p:spPr>
          <a:xfrm>
            <a:off x="1046137" y="2139989"/>
            <a:ext cx="3381847" cy="3096057"/>
          </a:xfrm>
          <a:prstGeom prst="rect">
            <a:avLst/>
          </a:prstGeom>
        </p:spPr>
      </p:pic>
      <p:sp>
        <p:nvSpPr>
          <p:cNvPr id="24" name="TextBox 23"/>
          <p:cNvSpPr txBox="1"/>
          <p:nvPr/>
        </p:nvSpPr>
        <p:spPr>
          <a:xfrm>
            <a:off x="4355976" y="411510"/>
            <a:ext cx="3456384" cy="646331"/>
          </a:xfrm>
          <a:prstGeom prst="rect">
            <a:avLst/>
          </a:prstGeom>
          <a:noFill/>
        </p:spPr>
        <p:txBody>
          <a:bodyPr wrap="square" rtlCol="0">
            <a:spAutoFit/>
          </a:bodyPr>
          <a:lstStyle/>
          <a:p>
            <a:pPr algn="ctr"/>
            <a:r>
              <a:rPr lang="ar-SA" sz="3600" b="1" dirty="0" smtClean="0">
                <a:solidFill>
                  <a:srgbClr val="FF0000"/>
                </a:solidFill>
                <a:effectLst>
                  <a:outerShdw blurRad="38100" dist="38100" dir="2700000" algn="tl">
                    <a:srgbClr val="000000">
                      <a:alpha val="43137"/>
                    </a:srgbClr>
                  </a:outerShdw>
                </a:effectLst>
              </a:rPr>
              <a:t>هل؟</a:t>
            </a:r>
            <a:endParaRPr lang="en-US" sz="3600" b="1" dirty="0">
              <a:solidFill>
                <a:srgbClr val="FF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3.PNG"/>
          <p:cNvPicPr>
            <a:picLocks noChangeAspect="1"/>
          </p:cNvPicPr>
          <p:nvPr/>
        </p:nvPicPr>
        <p:blipFill>
          <a:blip r:embed="rId2" cstate="print"/>
          <a:stretch>
            <a:fillRect/>
          </a:stretch>
        </p:blipFill>
        <p:spPr>
          <a:xfrm>
            <a:off x="5436096" y="1991770"/>
            <a:ext cx="3524742" cy="3172268"/>
          </a:xfrm>
          <a:prstGeom prst="rect">
            <a:avLst/>
          </a:prstGeom>
        </p:spPr>
      </p:pic>
      <p:sp>
        <p:nvSpPr>
          <p:cNvPr id="3" name="Subtitle 2"/>
          <p:cNvSpPr>
            <a:spLocks noGrp="1"/>
          </p:cNvSpPr>
          <p:nvPr>
            <p:ph type="subTitle" idx="1"/>
          </p:nvPr>
        </p:nvSpPr>
        <p:spPr>
          <a:xfrm>
            <a:off x="1555576" y="1203598"/>
            <a:ext cx="6400800" cy="1314450"/>
          </a:xfrm>
        </p:spPr>
        <p:txBody>
          <a:bodyPr>
            <a:normAutofit/>
          </a:bodyPr>
          <a:lstStyle/>
          <a:p>
            <a:pPr>
              <a:defRPr/>
            </a:pPr>
            <a:r>
              <a:rPr lang="ar-SA" dirty="0" err="1" smtClean="0">
                <a:solidFill>
                  <a:srgbClr val="002060"/>
                </a:solidFill>
                <a:effectLst>
                  <a:outerShdw blurRad="38100" dist="38100" dir="2700000" algn="tl">
                    <a:srgbClr val="000000">
                      <a:alpha val="43137"/>
                    </a:srgbClr>
                  </a:outerShdw>
                </a:effectLst>
              </a:rPr>
              <a:t>بمعدل ،</a:t>
            </a:r>
            <a:r>
              <a:rPr lang="he-IL" dirty="0" smtClean="0">
                <a:solidFill>
                  <a:srgbClr val="002060"/>
                </a:solidFill>
                <a:effectLst>
                  <a:outerShdw blurRad="38100" dist="38100" dir="2700000" algn="tl">
                    <a:srgbClr val="000000">
                      <a:alpha val="43137"/>
                    </a:srgbClr>
                  </a:outerShdw>
                </a:effectLst>
              </a:rPr>
              <a:t> 50 </a:t>
            </a:r>
            <a:r>
              <a:rPr lang="ar-SA" dirty="0" smtClean="0">
                <a:solidFill>
                  <a:srgbClr val="002060"/>
                </a:solidFill>
                <a:effectLst>
                  <a:outerShdw blurRad="38100" dist="38100" dir="2700000" algn="tl">
                    <a:srgbClr val="000000">
                      <a:alpha val="43137"/>
                    </a:srgbClr>
                  </a:outerShdw>
                </a:effectLst>
              </a:rPr>
              <a:t>طفل في الشهر يأتون المستشفيات نتيجة حوادث في الكهرباء</a:t>
            </a:r>
            <a:endParaRPr lang="he-IL" dirty="0" smtClean="0">
              <a:solidFill>
                <a:srgbClr val="002060"/>
              </a:solidFill>
              <a:effectLst>
                <a:outerShdw blurRad="38100" dist="38100" dir="2700000" algn="tl">
                  <a:srgbClr val="000000">
                    <a:alpha val="43137"/>
                  </a:srgbClr>
                </a:outerShdw>
              </a:effectLst>
            </a:endParaRPr>
          </a:p>
          <a:p>
            <a:endParaRPr lang="en-US" dirty="0"/>
          </a:p>
        </p:txBody>
      </p:sp>
      <p:sp>
        <p:nvSpPr>
          <p:cNvPr id="4" name="TextBox 3"/>
          <p:cNvSpPr txBox="1"/>
          <p:nvPr/>
        </p:nvSpPr>
        <p:spPr>
          <a:xfrm>
            <a:off x="3059832" y="555526"/>
            <a:ext cx="3744416" cy="646331"/>
          </a:xfrm>
          <a:prstGeom prst="rect">
            <a:avLst/>
          </a:prstGeom>
          <a:noFill/>
        </p:spPr>
        <p:txBody>
          <a:bodyPr wrap="square" rtlCol="0">
            <a:spAutoFit/>
          </a:bodyPr>
          <a:lstStyle/>
          <a:p>
            <a:pPr algn="ctr"/>
            <a:r>
              <a:rPr lang="ar-SA" sz="3600" b="1" dirty="0" smtClean="0">
                <a:solidFill>
                  <a:srgbClr val="FF0000"/>
                </a:solidFill>
                <a:effectLst>
                  <a:outerShdw blurRad="38100" dist="38100" dir="2700000" algn="tl">
                    <a:srgbClr val="000000">
                      <a:alpha val="43137"/>
                    </a:srgbClr>
                  </a:outerShdw>
                </a:effectLst>
              </a:rPr>
              <a:t>هل </a:t>
            </a:r>
            <a:r>
              <a:rPr lang="ar-SA" sz="3600" b="1" dirty="0" err="1" smtClean="0">
                <a:solidFill>
                  <a:srgbClr val="FF0000"/>
                </a:solidFill>
                <a:effectLst>
                  <a:outerShdw blurRad="38100" dist="38100" dir="2700000" algn="tl">
                    <a:srgbClr val="000000">
                      <a:alpha val="43137"/>
                    </a:srgbClr>
                  </a:outerShdw>
                </a:effectLst>
              </a:rPr>
              <a:t>تعلم!!</a:t>
            </a:r>
            <a:endParaRPr lang="en-US" sz="36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7297483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899592" y="1275606"/>
            <a:ext cx="7200800" cy="3456384"/>
          </a:xfrm>
        </p:spPr>
        <p:txBody>
          <a:bodyPr>
            <a:noAutofit/>
          </a:bodyPr>
          <a:lstStyle/>
          <a:p>
            <a:r>
              <a:rPr lang="ar-SA" sz="2800" dirty="0" smtClean="0">
                <a:solidFill>
                  <a:srgbClr val="002060"/>
                </a:solidFill>
              </a:rPr>
              <a:t>من خلال هدا الجزء سنتعلم عن مخاطر </a:t>
            </a:r>
            <a:r>
              <a:rPr lang="ar-SA" sz="2800" dirty="0" err="1" smtClean="0">
                <a:solidFill>
                  <a:srgbClr val="002060"/>
                </a:solidFill>
              </a:rPr>
              <a:t>الكهرباء </a:t>
            </a:r>
            <a:r>
              <a:rPr lang="ar-SA" sz="2800" dirty="0" smtClean="0">
                <a:solidFill>
                  <a:srgbClr val="002060"/>
                </a:solidFill>
              </a:rPr>
              <a:t>، وسنتعرف على ادوات السلامة والأمان وكيف نستطيع منع الاصابة بمخاطر لكهرباء</a:t>
            </a:r>
            <a:endParaRPr lang="he-IL" sz="4000" dirty="0">
              <a:solidFill>
                <a:schemeClr val="tx1"/>
              </a:solidFill>
            </a:endParaRPr>
          </a:p>
        </p:txBody>
      </p:sp>
      <p:sp>
        <p:nvSpPr>
          <p:cNvPr id="4" name="TextBox 3"/>
          <p:cNvSpPr txBox="1"/>
          <p:nvPr/>
        </p:nvSpPr>
        <p:spPr>
          <a:xfrm>
            <a:off x="1331640" y="411510"/>
            <a:ext cx="6624736" cy="646331"/>
          </a:xfrm>
          <a:prstGeom prst="rect">
            <a:avLst/>
          </a:prstGeom>
          <a:noFill/>
        </p:spPr>
        <p:txBody>
          <a:bodyPr wrap="square" rtlCol="0">
            <a:spAutoFit/>
          </a:bodyPr>
          <a:lstStyle/>
          <a:p>
            <a:pPr algn="ctr"/>
            <a:r>
              <a:rPr lang="ar-SA" sz="3600" b="1" dirty="0" smtClean="0">
                <a:solidFill>
                  <a:srgbClr val="FF0000"/>
                </a:solidFill>
                <a:effectLst>
                  <a:outerShdw blurRad="38100" dist="38100" dir="2700000" algn="tl">
                    <a:srgbClr val="000000">
                      <a:alpha val="43137"/>
                    </a:srgbClr>
                  </a:outerShdw>
                </a:effectLst>
              </a:rPr>
              <a:t>نفكر بطريقة أمنة</a:t>
            </a:r>
            <a:r>
              <a:rPr lang="he-IL" sz="3600" b="1" dirty="0" smtClean="0">
                <a:solidFill>
                  <a:srgbClr val="FF0000"/>
                </a:solidFill>
                <a:effectLst>
                  <a:outerShdw blurRad="38100" dist="38100" dir="2700000" algn="tl">
                    <a:srgbClr val="000000">
                      <a:alpha val="43137"/>
                    </a:srgbClr>
                  </a:outerShdw>
                </a:effectLst>
              </a:rPr>
              <a:t>- </a:t>
            </a:r>
            <a:r>
              <a:rPr lang="ar-SA" sz="3600" b="1" dirty="0" smtClean="0">
                <a:solidFill>
                  <a:srgbClr val="FF0000"/>
                </a:solidFill>
                <a:effectLst>
                  <a:outerShdw blurRad="38100" dist="38100" dir="2700000" algn="tl">
                    <a:srgbClr val="000000">
                      <a:alpha val="43137"/>
                    </a:srgbClr>
                  </a:outerShdw>
                </a:effectLst>
              </a:rPr>
              <a:t>تحليل احداث</a:t>
            </a:r>
            <a:endParaRPr lang="en-US" sz="3600" b="1" dirty="0">
              <a:solidFill>
                <a:srgbClr val="FF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755576" y="411510"/>
            <a:ext cx="7772400" cy="1102519"/>
          </a:xfrm>
        </p:spPr>
        <p:txBody>
          <a:bodyPr/>
          <a:lstStyle/>
          <a:p>
            <a:r>
              <a:rPr lang="en-US" sz="4000" b="1" dirty="0" smtClean="0">
                <a:solidFill>
                  <a:srgbClr val="FF0000"/>
                </a:solidFill>
                <a:cs typeface="+mn-cs"/>
              </a:rPr>
              <a:t> </a:t>
            </a:r>
            <a:r>
              <a:rPr lang="ar-SA" sz="3600" b="1" dirty="0" smtClean="0">
                <a:solidFill>
                  <a:srgbClr val="FF0000"/>
                </a:solidFill>
                <a:effectLst>
                  <a:outerShdw blurRad="38100" dist="38100" dir="2700000" algn="tl">
                    <a:srgbClr val="000000">
                      <a:alpha val="43137"/>
                    </a:srgbClr>
                  </a:outerShdw>
                </a:effectLst>
                <a:cs typeface="+mn-cs"/>
              </a:rPr>
              <a:t>مسابقة الاحداث والقضايا</a:t>
            </a:r>
            <a:endParaRPr lang="he-IL" sz="4000" b="1" dirty="0">
              <a:solidFill>
                <a:srgbClr val="FF0000"/>
              </a:solidFill>
              <a:effectLst>
                <a:outerShdw blurRad="38100" dist="38100" dir="2700000" algn="tl">
                  <a:srgbClr val="000000">
                    <a:alpha val="43137"/>
                  </a:srgbClr>
                </a:outerShdw>
              </a:effectLst>
              <a:cs typeface="+mn-cs"/>
            </a:endParaRPr>
          </a:p>
        </p:txBody>
      </p:sp>
      <p:sp>
        <p:nvSpPr>
          <p:cNvPr id="3" name="כותרת משנה 2"/>
          <p:cNvSpPr>
            <a:spLocks noGrp="1"/>
          </p:cNvSpPr>
          <p:nvPr>
            <p:ph type="subTitle" idx="1"/>
          </p:nvPr>
        </p:nvSpPr>
        <p:spPr>
          <a:xfrm>
            <a:off x="1403648" y="1275606"/>
            <a:ext cx="6400800" cy="3024336"/>
          </a:xfrm>
        </p:spPr>
        <p:txBody>
          <a:bodyPr>
            <a:normAutofit fontScale="62500" lnSpcReduction="20000"/>
          </a:bodyPr>
          <a:lstStyle/>
          <a:p>
            <a:pPr algn="r"/>
            <a:r>
              <a:rPr lang="he-IL" dirty="0" smtClean="0">
                <a:solidFill>
                  <a:schemeClr val="tx1"/>
                </a:solidFill>
              </a:rPr>
              <a:t> </a:t>
            </a:r>
            <a:r>
              <a:rPr lang="ar-SA" dirty="0" smtClean="0">
                <a:solidFill>
                  <a:srgbClr val="002060"/>
                </a:solidFill>
              </a:rPr>
              <a:t>يقسم الصف الى 4 مجموعات</a:t>
            </a:r>
            <a:r>
              <a:rPr lang="he-IL" dirty="0" smtClean="0">
                <a:solidFill>
                  <a:srgbClr val="002060"/>
                </a:solidFill>
              </a:rPr>
              <a:t>:</a:t>
            </a:r>
          </a:p>
          <a:p>
            <a:pPr marL="514350" indent="-514350" algn="r">
              <a:buAutoNum type="arabicPeriod"/>
            </a:pPr>
            <a:r>
              <a:rPr lang="he-IL" dirty="0" smtClean="0">
                <a:solidFill>
                  <a:srgbClr val="002060"/>
                </a:solidFill>
              </a:rPr>
              <a:t> </a:t>
            </a:r>
            <a:r>
              <a:rPr lang="ar-SA" dirty="0" smtClean="0">
                <a:solidFill>
                  <a:srgbClr val="002060"/>
                </a:solidFill>
              </a:rPr>
              <a:t>الامان في المنزل.</a:t>
            </a:r>
            <a:endParaRPr lang="he-IL" dirty="0" smtClean="0">
              <a:solidFill>
                <a:srgbClr val="002060"/>
              </a:solidFill>
            </a:endParaRPr>
          </a:p>
          <a:p>
            <a:pPr marL="514350" indent="-514350" algn="r">
              <a:buAutoNum type="arabicPeriod"/>
            </a:pPr>
            <a:r>
              <a:rPr lang="ar-SA" dirty="0" smtClean="0">
                <a:solidFill>
                  <a:srgbClr val="002060"/>
                </a:solidFill>
              </a:rPr>
              <a:t>الامان خارج </a:t>
            </a:r>
            <a:r>
              <a:rPr lang="ar-SA" dirty="0" err="1" smtClean="0">
                <a:solidFill>
                  <a:srgbClr val="002060"/>
                </a:solidFill>
              </a:rPr>
              <a:t>المنزل </a:t>
            </a:r>
            <a:r>
              <a:rPr lang="ar-SA" dirty="0" smtClean="0">
                <a:solidFill>
                  <a:srgbClr val="002060"/>
                </a:solidFill>
              </a:rPr>
              <a:t>(الشارع</a:t>
            </a:r>
            <a:r>
              <a:rPr lang="ar-SA" dirty="0" err="1" smtClean="0">
                <a:solidFill>
                  <a:srgbClr val="002060"/>
                </a:solidFill>
              </a:rPr>
              <a:t>).</a:t>
            </a:r>
            <a:endParaRPr lang="he-IL" dirty="0" smtClean="0">
              <a:solidFill>
                <a:srgbClr val="002060"/>
              </a:solidFill>
            </a:endParaRPr>
          </a:p>
          <a:p>
            <a:pPr marL="514350" indent="-514350" algn="r">
              <a:buAutoNum type="arabicPeriod"/>
            </a:pPr>
            <a:r>
              <a:rPr lang="ar-SA" dirty="0" smtClean="0">
                <a:solidFill>
                  <a:srgbClr val="002060"/>
                </a:solidFill>
              </a:rPr>
              <a:t>الامان في المدرسة.</a:t>
            </a:r>
            <a:endParaRPr lang="he-IL" dirty="0" smtClean="0">
              <a:solidFill>
                <a:srgbClr val="002060"/>
              </a:solidFill>
            </a:endParaRPr>
          </a:p>
          <a:p>
            <a:pPr marL="514350" indent="-514350" algn="r">
              <a:buAutoNum type="arabicPeriod"/>
            </a:pPr>
            <a:r>
              <a:rPr lang="ar-SA" dirty="0" smtClean="0">
                <a:solidFill>
                  <a:srgbClr val="002060"/>
                </a:solidFill>
              </a:rPr>
              <a:t> مستشاري السلامة والأمان.</a:t>
            </a:r>
            <a:endParaRPr lang="he-IL" dirty="0" smtClean="0">
              <a:solidFill>
                <a:srgbClr val="002060"/>
              </a:solidFill>
            </a:endParaRPr>
          </a:p>
          <a:p>
            <a:pPr algn="r"/>
            <a:r>
              <a:rPr lang="ar-SA" dirty="0" smtClean="0">
                <a:solidFill>
                  <a:srgbClr val="002060"/>
                </a:solidFill>
              </a:rPr>
              <a:t>كل مجموعة تحصل على بطاقة لحدث معين عليها كتابة بداية لهذا الحدث- ما الذي ادى لحدث هذا </a:t>
            </a:r>
            <a:r>
              <a:rPr lang="ar-SA" dirty="0" err="1" smtClean="0">
                <a:solidFill>
                  <a:srgbClr val="002060"/>
                </a:solidFill>
              </a:rPr>
              <a:t>الحدث.</a:t>
            </a:r>
            <a:r>
              <a:rPr lang="ar-SA" dirty="0" smtClean="0">
                <a:solidFill>
                  <a:srgbClr val="002060"/>
                </a:solidFill>
              </a:rPr>
              <a:t> وأيضا كتابة نهاية </a:t>
            </a:r>
            <a:r>
              <a:rPr lang="ar-SA" dirty="0" err="1" smtClean="0">
                <a:solidFill>
                  <a:srgbClr val="002060"/>
                </a:solidFill>
              </a:rPr>
              <a:t>للحدث </a:t>
            </a:r>
            <a:r>
              <a:rPr lang="ar-SA" dirty="0" smtClean="0">
                <a:solidFill>
                  <a:srgbClr val="002060"/>
                </a:solidFill>
              </a:rPr>
              <a:t>- كيف يمكن حسب رأيكم </a:t>
            </a:r>
            <a:r>
              <a:rPr lang="ar-SA" dirty="0" err="1" smtClean="0">
                <a:solidFill>
                  <a:srgbClr val="002060"/>
                </a:solidFill>
              </a:rPr>
              <a:t>إنهاءه .</a:t>
            </a:r>
            <a:endParaRPr lang="ar-SA" dirty="0" smtClean="0">
              <a:solidFill>
                <a:srgbClr val="002060"/>
              </a:solidFill>
            </a:endParaRPr>
          </a:p>
          <a:p>
            <a:pPr algn="r"/>
            <a:r>
              <a:rPr lang="ar-SA" dirty="0" smtClean="0">
                <a:solidFill>
                  <a:srgbClr val="002060"/>
                </a:solidFill>
              </a:rPr>
              <a:t>مستشاري السلامة والأمان يوزعون على المجموعات لمرافقتهم.</a:t>
            </a:r>
          </a:p>
          <a:p>
            <a:pPr algn="r"/>
            <a:r>
              <a:rPr lang="ar-SA" dirty="0" smtClean="0">
                <a:solidFill>
                  <a:srgbClr val="002060"/>
                </a:solidFill>
              </a:rPr>
              <a:t>وخلال المسابقة ستحصل المجموعة على بطاقة تحليل الحدث.</a:t>
            </a:r>
            <a:endParaRPr lang="he-IL" dirty="0" smtClean="0">
              <a:solidFill>
                <a:srgbClr val="002060"/>
              </a:solidFill>
            </a:endParaRPr>
          </a:p>
        </p:txBody>
      </p:sp>
      <p:sp>
        <p:nvSpPr>
          <p:cNvPr id="4" name="TextBox 3"/>
          <p:cNvSpPr txBox="1"/>
          <p:nvPr/>
        </p:nvSpPr>
        <p:spPr>
          <a:xfrm>
            <a:off x="899592" y="4443958"/>
            <a:ext cx="2304256" cy="369332"/>
          </a:xfrm>
          <a:prstGeom prst="rect">
            <a:avLst/>
          </a:prstGeom>
          <a:noFill/>
        </p:spPr>
        <p:txBody>
          <a:bodyPr wrap="square" rtlCol="0">
            <a:spAutoFit/>
          </a:bodyPr>
          <a:lstStyle/>
          <a:p>
            <a:pPr algn="l"/>
            <a:r>
              <a:rPr lang="ar-SA" b="1" u="sng" dirty="0" smtClean="0">
                <a:solidFill>
                  <a:schemeClr val="accent6">
                    <a:lumMod val="75000"/>
                  </a:schemeClr>
                </a:solidFill>
                <a:hlinkClick r:id="rId3" action="ppaction://hlinksldjump"/>
              </a:rPr>
              <a:t>**لاستعمال </a:t>
            </a:r>
            <a:r>
              <a:rPr lang="ar-SA" b="1" u="sng" dirty="0" err="1" smtClean="0">
                <a:solidFill>
                  <a:schemeClr val="accent6">
                    <a:lumMod val="75000"/>
                  </a:schemeClr>
                </a:solidFill>
                <a:hlinkClick r:id="rId3" action="ppaction://hlinksldjump"/>
              </a:rPr>
              <a:t>المعلم**</a:t>
            </a:r>
            <a:r>
              <a:rPr lang="ar-SA" b="1" u="sng" dirty="0" smtClean="0">
                <a:solidFill>
                  <a:schemeClr val="accent6">
                    <a:lumMod val="75000"/>
                  </a:schemeClr>
                </a:solidFill>
                <a:hlinkClick r:id="rId3" action="ppaction://hlinksldjump"/>
              </a:rPr>
              <a:t> </a:t>
            </a:r>
            <a:endParaRPr lang="en-US" b="1" u="sng"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75856" y="1275606"/>
            <a:ext cx="4460032" cy="2952328"/>
          </a:xfrm>
        </p:spPr>
        <p:txBody>
          <a:bodyPr/>
          <a:lstStyle/>
          <a:p>
            <a:r>
              <a:rPr lang="ar-SA" sz="8800" b="1" dirty="0" smtClean="0">
                <a:solidFill>
                  <a:srgbClr val="FF0000"/>
                </a:solidFill>
                <a:effectLst>
                  <a:outerShdw blurRad="38100" dist="38100" dir="2700000" algn="tl">
                    <a:srgbClr val="000000">
                      <a:alpha val="43137"/>
                    </a:srgbClr>
                  </a:outerShdw>
                </a:effectLst>
                <a:cs typeface="+mn-cs"/>
              </a:rPr>
              <a:t>العمل بمجموعات</a:t>
            </a:r>
            <a:endParaRPr lang="en-US" sz="8800" b="1" dirty="0">
              <a:solidFill>
                <a:srgbClr val="FF0000"/>
              </a:solidFill>
              <a:effectLst>
                <a:outerShdw blurRad="38100" dist="38100" dir="2700000" algn="tl">
                  <a:srgbClr val="000000">
                    <a:alpha val="43137"/>
                  </a:srgbClr>
                </a:outerShdw>
              </a:effectLst>
              <a:cs typeface="+mn-cs"/>
            </a:endParaRPr>
          </a:p>
        </p:txBody>
      </p:sp>
      <p:pic>
        <p:nvPicPr>
          <p:cNvPr id="3" name="Picture 2" descr="Capture 9.PNG"/>
          <p:cNvPicPr>
            <a:picLocks noChangeAspect="1"/>
          </p:cNvPicPr>
          <p:nvPr/>
        </p:nvPicPr>
        <p:blipFill>
          <a:blip r:embed="rId3" cstate="print"/>
          <a:srcRect r="-43" b="10966"/>
          <a:stretch>
            <a:fillRect/>
          </a:stretch>
        </p:blipFill>
        <p:spPr>
          <a:xfrm>
            <a:off x="1043608" y="1707654"/>
            <a:ext cx="1944216" cy="3528392"/>
          </a:xfrm>
          <a:prstGeom prst="rect">
            <a:avLst/>
          </a:prstGeom>
        </p:spPr>
      </p:pic>
    </p:spTree>
    <p:extLst>
      <p:ext uri="{BB962C8B-B14F-4D97-AF65-F5344CB8AC3E}">
        <p14:creationId xmlns:p14="http://schemas.microsoft.com/office/powerpoint/2010/main" xmlns="" val="12846065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27534"/>
            <a:ext cx="7772400" cy="1102519"/>
          </a:xfrm>
        </p:spPr>
        <p:txBody>
          <a:bodyPr/>
          <a:lstStyle/>
          <a:p>
            <a:r>
              <a:rPr lang="ar-SA" sz="3600" b="1" dirty="0" smtClean="0">
                <a:solidFill>
                  <a:srgbClr val="FF0000"/>
                </a:solidFill>
                <a:effectLst>
                  <a:outerShdw blurRad="38100" dist="38100" dir="2700000" algn="tl">
                    <a:srgbClr val="000000">
                      <a:alpha val="43137"/>
                    </a:srgbClr>
                  </a:outerShdw>
                </a:effectLst>
                <a:cs typeface="+mn-cs"/>
              </a:rPr>
              <a:t>بعض النقاط للتفكير</a:t>
            </a:r>
            <a:r>
              <a:rPr lang="he-IL" sz="3600" b="1" dirty="0" smtClean="0">
                <a:solidFill>
                  <a:srgbClr val="FF0000"/>
                </a:solidFill>
                <a:effectLst>
                  <a:outerShdw blurRad="38100" dist="38100" dir="2700000" algn="tl">
                    <a:srgbClr val="000000">
                      <a:alpha val="43137"/>
                    </a:srgbClr>
                  </a:outerShdw>
                </a:effectLst>
                <a:cs typeface="+mn-cs"/>
              </a:rPr>
              <a:t>...</a:t>
            </a:r>
            <a:endParaRPr lang="en-US" sz="3600" b="1" dirty="0">
              <a:solidFill>
                <a:srgbClr val="FF0000"/>
              </a:solidFill>
              <a:effectLst>
                <a:outerShdw blurRad="38100" dist="38100" dir="2700000" algn="tl">
                  <a:srgbClr val="000000">
                    <a:alpha val="43137"/>
                  </a:srgbClr>
                </a:outerShdw>
              </a:effectLst>
              <a:cs typeface="+mn-cs"/>
            </a:endParaRPr>
          </a:p>
        </p:txBody>
      </p:sp>
      <p:sp>
        <p:nvSpPr>
          <p:cNvPr id="3" name="Subtitle 2"/>
          <p:cNvSpPr>
            <a:spLocks noGrp="1"/>
          </p:cNvSpPr>
          <p:nvPr>
            <p:ph type="subTitle" idx="1"/>
          </p:nvPr>
        </p:nvSpPr>
        <p:spPr>
          <a:xfrm>
            <a:off x="2411760" y="1635646"/>
            <a:ext cx="6400800" cy="2736304"/>
          </a:xfrm>
        </p:spPr>
        <p:txBody>
          <a:bodyPr>
            <a:normAutofit/>
          </a:bodyPr>
          <a:lstStyle/>
          <a:p>
            <a:pPr algn="r">
              <a:buFont typeface="Arial" pitchFamily="34" charset="0"/>
              <a:buChar char="•"/>
            </a:pPr>
            <a:r>
              <a:rPr lang="he-IL" sz="2400" dirty="0" smtClean="0">
                <a:solidFill>
                  <a:srgbClr val="002060"/>
                </a:solidFill>
              </a:rPr>
              <a:t> </a:t>
            </a:r>
            <a:r>
              <a:rPr lang="ar-SA" sz="2400" dirty="0" smtClean="0">
                <a:solidFill>
                  <a:srgbClr val="002060"/>
                </a:solidFill>
              </a:rPr>
              <a:t>لماذا انتهى الحدث بهذه الطريقة؟</a:t>
            </a:r>
            <a:endParaRPr lang="he-IL" sz="2400" dirty="0" smtClean="0">
              <a:solidFill>
                <a:srgbClr val="002060"/>
              </a:solidFill>
            </a:endParaRPr>
          </a:p>
          <a:p>
            <a:pPr algn="r">
              <a:buFont typeface="Arial" pitchFamily="34" charset="0"/>
              <a:buChar char="•"/>
            </a:pPr>
            <a:r>
              <a:rPr lang="he-IL" sz="2400" dirty="0" smtClean="0">
                <a:solidFill>
                  <a:srgbClr val="002060"/>
                </a:solidFill>
              </a:rPr>
              <a:t> </a:t>
            </a:r>
            <a:r>
              <a:rPr lang="ar-SA" sz="2400" dirty="0" smtClean="0">
                <a:solidFill>
                  <a:srgbClr val="002060"/>
                </a:solidFill>
              </a:rPr>
              <a:t>ما الذي ادى لهذا الحدث؟</a:t>
            </a:r>
            <a:endParaRPr lang="he-IL" sz="2400" dirty="0" smtClean="0">
              <a:solidFill>
                <a:srgbClr val="002060"/>
              </a:solidFill>
            </a:endParaRPr>
          </a:p>
          <a:p>
            <a:pPr algn="r">
              <a:buFont typeface="Arial" pitchFamily="34" charset="0"/>
              <a:buChar char="•"/>
            </a:pPr>
            <a:r>
              <a:rPr lang="he-IL" sz="2400" dirty="0" smtClean="0">
                <a:solidFill>
                  <a:srgbClr val="002060"/>
                </a:solidFill>
              </a:rPr>
              <a:t> </a:t>
            </a:r>
            <a:r>
              <a:rPr lang="ar-SA" sz="2400" dirty="0" smtClean="0">
                <a:solidFill>
                  <a:srgbClr val="002060"/>
                </a:solidFill>
              </a:rPr>
              <a:t>كيف يمكن منع هذه النتيجة؟</a:t>
            </a:r>
            <a:endParaRPr lang="en-US" sz="2400" dirty="0">
              <a:solidFill>
                <a:srgbClr val="002060"/>
              </a:solidFill>
            </a:endParaRPr>
          </a:p>
        </p:txBody>
      </p:sp>
      <p:pic>
        <p:nvPicPr>
          <p:cNvPr id="4" name="Picture 3" descr="Capture 11.PNG"/>
          <p:cNvPicPr>
            <a:picLocks noChangeAspect="1"/>
          </p:cNvPicPr>
          <p:nvPr/>
        </p:nvPicPr>
        <p:blipFill>
          <a:blip r:embed="rId3" cstate="print">
            <a:lum bright="30000"/>
          </a:blip>
          <a:stretch>
            <a:fillRect/>
          </a:stretch>
        </p:blipFill>
        <p:spPr>
          <a:xfrm>
            <a:off x="920610" y="1059582"/>
            <a:ext cx="1880303" cy="3621966"/>
          </a:xfrm>
          <a:prstGeom prst="rect">
            <a:avLst/>
          </a:prstGeom>
        </p:spPr>
      </p:pic>
    </p:spTree>
    <p:extLst>
      <p:ext uri="{BB962C8B-B14F-4D97-AF65-F5344CB8AC3E}">
        <p14:creationId xmlns:p14="http://schemas.microsoft.com/office/powerpoint/2010/main" xmlns="" val="3937083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linds(horizontal)">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9502"/>
            <a:ext cx="7772400" cy="1102519"/>
          </a:xfrm>
        </p:spPr>
        <p:txBody>
          <a:bodyPr/>
          <a:lstStyle/>
          <a:p>
            <a:r>
              <a:rPr lang="ar-SA" sz="3600" b="1" dirty="0" smtClean="0">
                <a:solidFill>
                  <a:srgbClr val="FF0000"/>
                </a:solidFill>
                <a:effectLst>
                  <a:outerShdw blurRad="38100" dist="38100" dir="2700000" algn="tl">
                    <a:srgbClr val="000000">
                      <a:alpha val="43137"/>
                    </a:srgbClr>
                  </a:outerShdw>
                </a:effectLst>
                <a:cs typeface="+mn-cs"/>
              </a:rPr>
              <a:t>تلخيص المسابقة</a:t>
            </a:r>
            <a:endParaRPr lang="en-US" sz="3600" b="1" dirty="0">
              <a:solidFill>
                <a:srgbClr val="FF0000"/>
              </a:solidFill>
              <a:effectLst>
                <a:outerShdw blurRad="38100" dist="38100" dir="2700000" algn="tl">
                  <a:srgbClr val="000000">
                    <a:alpha val="43137"/>
                  </a:srgbClr>
                </a:outerShdw>
              </a:effectLst>
              <a:cs typeface="+mn-cs"/>
            </a:endParaRPr>
          </a:p>
        </p:txBody>
      </p:sp>
      <p:sp>
        <p:nvSpPr>
          <p:cNvPr id="3" name="Subtitle 2"/>
          <p:cNvSpPr>
            <a:spLocks noGrp="1"/>
          </p:cNvSpPr>
          <p:nvPr>
            <p:ph type="subTitle" idx="1"/>
          </p:nvPr>
        </p:nvSpPr>
        <p:spPr>
          <a:xfrm>
            <a:off x="2123728" y="1131590"/>
            <a:ext cx="6400800" cy="3096344"/>
          </a:xfrm>
        </p:spPr>
        <p:txBody>
          <a:bodyPr>
            <a:noAutofit/>
          </a:bodyPr>
          <a:lstStyle/>
          <a:p>
            <a:pPr algn="r"/>
            <a:r>
              <a:rPr lang="ar-SA" sz="2400" smtClean="0">
                <a:solidFill>
                  <a:srgbClr val="002060"/>
                </a:solidFill>
              </a:rPr>
              <a:t>ما هي </a:t>
            </a:r>
            <a:r>
              <a:rPr lang="ar-SA" sz="2400" dirty="0" smtClean="0">
                <a:solidFill>
                  <a:srgbClr val="002060"/>
                </a:solidFill>
              </a:rPr>
              <a:t>اهم قانون لديك لتعلمه لغيرك؟</a:t>
            </a:r>
            <a:endParaRPr lang="he-IL" sz="2400" dirty="0" smtClean="0">
              <a:solidFill>
                <a:srgbClr val="002060"/>
              </a:solidFill>
            </a:endParaRPr>
          </a:p>
          <a:p>
            <a:pPr algn="r"/>
            <a:r>
              <a:rPr lang="ar-SA" sz="2400" dirty="0" smtClean="0">
                <a:solidFill>
                  <a:srgbClr val="002060"/>
                </a:solidFill>
              </a:rPr>
              <a:t>خلال الاحداث التي تعلمناها عن قوانين السلامة والأمان في الكهرباء، قد تمكنا التعلم عن كيفية منع الاصابة بخطر الكهرباء في </a:t>
            </a:r>
            <a:r>
              <a:rPr lang="ar-SA" sz="2400" dirty="0" err="1" smtClean="0">
                <a:solidFill>
                  <a:srgbClr val="002060"/>
                </a:solidFill>
              </a:rPr>
              <a:t>المستقبل.</a:t>
            </a:r>
            <a:r>
              <a:rPr lang="ar-SA" sz="2400" dirty="0" smtClean="0">
                <a:solidFill>
                  <a:srgbClr val="002060"/>
                </a:solidFill>
              </a:rPr>
              <a:t> </a:t>
            </a:r>
          </a:p>
          <a:p>
            <a:pPr algn="r"/>
            <a:endParaRPr lang="he-IL" sz="2400" dirty="0" smtClean="0">
              <a:solidFill>
                <a:srgbClr val="002060"/>
              </a:solidFill>
            </a:endParaRPr>
          </a:p>
          <a:p>
            <a:pPr algn="r"/>
            <a:endParaRPr lang="he-IL" sz="2400" b="1" dirty="0" smtClean="0">
              <a:solidFill>
                <a:schemeClr val="tx1"/>
              </a:solidFill>
            </a:endParaRPr>
          </a:p>
          <a:p>
            <a:r>
              <a:rPr lang="ar-SA" b="1" dirty="0" smtClean="0">
                <a:solidFill>
                  <a:srgbClr val="FF0000"/>
                </a:solidFill>
                <a:effectLst>
                  <a:outerShdw blurRad="38100" dist="38100" dir="2700000" algn="tl">
                    <a:srgbClr val="000000">
                      <a:alpha val="43137"/>
                    </a:srgbClr>
                  </a:outerShdw>
                </a:effectLst>
              </a:rPr>
              <a:t>تذكروا</a:t>
            </a:r>
            <a:r>
              <a:rPr lang="he-IL" b="1" dirty="0" smtClean="0">
                <a:solidFill>
                  <a:srgbClr val="FF0000"/>
                </a:solidFill>
                <a:effectLst>
                  <a:outerShdw blurRad="38100" dist="38100" dir="2700000" algn="tl">
                    <a:srgbClr val="000000">
                      <a:alpha val="43137"/>
                    </a:srgbClr>
                  </a:outerShdw>
                </a:effectLst>
              </a:rPr>
              <a:t>! </a:t>
            </a:r>
            <a:r>
              <a:rPr lang="ar-SA" b="1" dirty="0" smtClean="0">
                <a:solidFill>
                  <a:srgbClr val="FF0000"/>
                </a:solidFill>
                <a:effectLst>
                  <a:outerShdw blurRad="38100" dist="38100" dir="2700000" algn="tl">
                    <a:srgbClr val="000000">
                      <a:alpha val="43137"/>
                    </a:srgbClr>
                  </a:outerShdw>
                </a:effectLst>
              </a:rPr>
              <a:t>الكهرباء ليست بلعبة</a:t>
            </a:r>
            <a:endParaRPr lang="en-US" b="1" dirty="0">
              <a:solidFill>
                <a:srgbClr val="FF0000"/>
              </a:solidFill>
              <a:effectLst>
                <a:outerShdw blurRad="38100" dist="38100" dir="2700000" algn="tl">
                  <a:srgbClr val="000000">
                    <a:alpha val="43137"/>
                  </a:srgbClr>
                </a:outerShdw>
              </a:effectLst>
            </a:endParaRPr>
          </a:p>
        </p:txBody>
      </p:sp>
      <p:pic>
        <p:nvPicPr>
          <p:cNvPr id="4" name="Picture 3" descr="4.PNG"/>
          <p:cNvPicPr>
            <a:picLocks noChangeAspect="1"/>
          </p:cNvPicPr>
          <p:nvPr/>
        </p:nvPicPr>
        <p:blipFill>
          <a:blip r:embed="rId2" cstate="print"/>
          <a:stretch>
            <a:fillRect/>
          </a:stretch>
        </p:blipFill>
        <p:spPr>
          <a:xfrm>
            <a:off x="827585" y="2490210"/>
            <a:ext cx="1368151" cy="2107843"/>
          </a:xfrm>
          <a:prstGeom prst="rect">
            <a:avLst/>
          </a:prstGeom>
        </p:spPr>
      </p:pic>
    </p:spTree>
    <p:extLst>
      <p:ext uri="{BB962C8B-B14F-4D97-AF65-F5344CB8AC3E}">
        <p14:creationId xmlns:p14="http://schemas.microsoft.com/office/powerpoint/2010/main" xmlns="" val="3816919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9502"/>
            <a:ext cx="7772400" cy="1102519"/>
          </a:xfrm>
        </p:spPr>
        <p:txBody>
          <a:bodyPr/>
          <a:lstStyle/>
          <a:p>
            <a:pPr lvl="0">
              <a:spcBef>
                <a:spcPct val="20000"/>
              </a:spcBef>
            </a:pPr>
            <a:r>
              <a:rPr lang="ar-SA" sz="3600" b="1" dirty="0" smtClean="0">
                <a:solidFill>
                  <a:srgbClr val="FF0000"/>
                </a:solidFill>
                <a:effectLst>
                  <a:outerShdw blurRad="38100" dist="38100" dir="2700000" algn="tl">
                    <a:srgbClr val="000000">
                      <a:alpha val="43137"/>
                    </a:srgbClr>
                  </a:outerShdw>
                </a:effectLst>
                <a:ea typeface="+mn-ea"/>
                <a:cs typeface="Arial"/>
              </a:rPr>
              <a:t>ملحق </a:t>
            </a:r>
            <a:r>
              <a:rPr lang="he-IL" sz="3600" b="1" dirty="0" smtClean="0">
                <a:solidFill>
                  <a:srgbClr val="FF0000"/>
                </a:solidFill>
                <a:effectLst>
                  <a:outerShdw blurRad="38100" dist="38100" dir="2700000" algn="tl">
                    <a:srgbClr val="000000">
                      <a:alpha val="43137"/>
                    </a:srgbClr>
                  </a:outerShdw>
                </a:effectLst>
                <a:ea typeface="+mn-ea"/>
                <a:cs typeface="Arial"/>
              </a:rPr>
              <a:t>1- </a:t>
            </a:r>
            <a:r>
              <a:rPr lang="ar-SA" sz="3600" b="1" dirty="0" smtClean="0">
                <a:solidFill>
                  <a:srgbClr val="FF0000"/>
                </a:solidFill>
                <a:effectLst>
                  <a:outerShdw blurRad="38100" dist="38100" dir="2700000" algn="tl">
                    <a:srgbClr val="000000">
                      <a:alpha val="43137"/>
                    </a:srgbClr>
                  </a:outerShdw>
                </a:effectLst>
                <a:ea typeface="+mn-ea"/>
                <a:cs typeface="Arial"/>
              </a:rPr>
              <a:t>بطاقة استشارة</a:t>
            </a:r>
            <a:r>
              <a:rPr lang="he-IL" sz="3600" b="1" dirty="0">
                <a:solidFill>
                  <a:srgbClr val="FF0000"/>
                </a:solidFill>
                <a:effectLst>
                  <a:outerShdw blurRad="38100" dist="38100" dir="2700000" algn="tl">
                    <a:srgbClr val="000000">
                      <a:alpha val="43137"/>
                    </a:srgbClr>
                  </a:outerShdw>
                </a:effectLst>
                <a:ea typeface="+mn-ea"/>
                <a:cs typeface="Arial"/>
              </a:rPr>
              <a:t/>
            </a:r>
            <a:br>
              <a:rPr lang="he-IL" sz="3600" b="1" dirty="0">
                <a:solidFill>
                  <a:srgbClr val="FF0000"/>
                </a:solidFill>
                <a:effectLst>
                  <a:outerShdw blurRad="38100" dist="38100" dir="2700000" algn="tl">
                    <a:srgbClr val="000000">
                      <a:alpha val="43137"/>
                    </a:srgbClr>
                  </a:outerShdw>
                </a:effectLst>
                <a:ea typeface="+mn-ea"/>
                <a:cs typeface="Arial"/>
              </a:rPr>
            </a:br>
            <a:endParaRPr lang="en-US" sz="3600" b="1" dirty="0">
              <a:solidFill>
                <a:srgbClr val="FF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827584" y="1203598"/>
            <a:ext cx="7488832" cy="3168352"/>
          </a:xfrm>
        </p:spPr>
        <p:txBody>
          <a:bodyPr>
            <a:noAutofit/>
          </a:bodyPr>
          <a:lstStyle/>
          <a:p>
            <a:pPr algn="r"/>
            <a:r>
              <a:rPr lang="ar-SA" sz="2000" dirty="0" smtClean="0">
                <a:solidFill>
                  <a:srgbClr val="002060"/>
                </a:solidFill>
              </a:rPr>
              <a:t>وظيفتك ان تكون مستشار للمجموعة من شركة الكهرباء.</a:t>
            </a:r>
          </a:p>
          <a:p>
            <a:pPr algn="r"/>
            <a:r>
              <a:rPr lang="ar-SA" sz="2000" dirty="0" smtClean="0">
                <a:solidFill>
                  <a:srgbClr val="002060"/>
                </a:solidFill>
              </a:rPr>
              <a:t>اعضاء المجموعة سيحصلون على حدث عليهم كتابة بداية ونهاية له.</a:t>
            </a:r>
          </a:p>
          <a:p>
            <a:pPr algn="r"/>
            <a:r>
              <a:rPr lang="ar-SA" sz="2000" dirty="0" smtClean="0">
                <a:solidFill>
                  <a:srgbClr val="002060"/>
                </a:solidFill>
              </a:rPr>
              <a:t>انت بدورك عليك اعطاء اعضاء الفرقة المعلومات المهمة المتعلقة بأسئلتهم.والقواعد الممنوعة </a:t>
            </a:r>
            <a:r>
              <a:rPr lang="ar-SA" sz="2000" dirty="0" err="1" smtClean="0">
                <a:solidFill>
                  <a:srgbClr val="002060"/>
                </a:solidFill>
              </a:rPr>
              <a:t>والمسموحة</a:t>
            </a:r>
            <a:r>
              <a:rPr lang="ar-SA" sz="2000" dirty="0" smtClean="0">
                <a:solidFill>
                  <a:srgbClr val="002060"/>
                </a:solidFill>
              </a:rPr>
              <a:t> باستعمال </a:t>
            </a:r>
            <a:r>
              <a:rPr lang="ar-SA" sz="2000" dirty="0" err="1" smtClean="0">
                <a:solidFill>
                  <a:srgbClr val="002060"/>
                </a:solidFill>
              </a:rPr>
              <a:t>الكهرباء.</a:t>
            </a:r>
            <a:r>
              <a:rPr lang="ar-SA" sz="2000" dirty="0" smtClean="0">
                <a:solidFill>
                  <a:srgbClr val="002060"/>
                </a:solidFill>
              </a:rPr>
              <a:t> </a:t>
            </a:r>
          </a:p>
          <a:p>
            <a:pPr algn="r"/>
            <a:r>
              <a:rPr lang="ar-SA" sz="2000" dirty="0" smtClean="0">
                <a:solidFill>
                  <a:srgbClr val="002060"/>
                </a:solidFill>
              </a:rPr>
              <a:t>المجموعة تقترح حلول مختلفة لإنهاء الحدث او القضية المروحة وأنت بدورك  تفحص بمساعدة الجدول اذا الحلول امنة.</a:t>
            </a:r>
          </a:p>
          <a:p>
            <a:pPr algn="r"/>
            <a:endParaRPr lang="ar-SA" sz="2000" dirty="0" smtClean="0">
              <a:solidFill>
                <a:srgbClr val="002060"/>
              </a:solidFill>
            </a:endParaRPr>
          </a:p>
          <a:p>
            <a:pPr algn="r"/>
            <a:endParaRPr lang="en-US" sz="2000" dirty="0">
              <a:solidFill>
                <a:srgbClr val="002060"/>
              </a:solidFill>
            </a:endParaRPr>
          </a:p>
        </p:txBody>
      </p:sp>
    </p:spTree>
    <p:extLst>
      <p:ext uri="{BB962C8B-B14F-4D97-AF65-F5344CB8AC3E}">
        <p14:creationId xmlns:p14="http://schemas.microsoft.com/office/powerpoint/2010/main" xmlns="" val="2493819839"/>
      </p:ext>
    </p:extLst>
  </p:cSld>
  <p:clrMapOvr>
    <a:masterClrMapping/>
  </p:clrMapOvr>
  <p:timing>
    <p:tnLst>
      <p:par>
        <p:cTn id="1" dur="indefinite" restart="never" nodeType="tmRoot"/>
      </p:par>
    </p:tnLst>
  </p:timing>
</p:sld>
</file>

<file path=ppt/theme/theme1.xml><?xml version="1.0" encoding="utf-8"?>
<a:theme xmlns:a="http://schemas.openxmlformats.org/drawingml/2006/main" name="נתיב נאור">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נתיב נאור</Template>
  <TotalTime>627</TotalTime>
  <Words>1301</Words>
  <Application>Microsoft Office PowerPoint</Application>
  <PresentationFormat>On-screen Show (16:9)</PresentationFormat>
  <Paragraphs>123</Paragraphs>
  <Slides>15</Slides>
  <Notes>5</Notes>
  <HiddenSlides>0</HiddenSlides>
  <MMClips>0</MMClips>
  <ScaleCrop>false</ScaleCrop>
  <HeadingPairs>
    <vt:vector size="6" baseType="variant">
      <vt:variant>
        <vt:lpstr>Theme</vt:lpstr>
      </vt:variant>
      <vt:variant>
        <vt:i4>1</vt:i4>
      </vt:variant>
      <vt:variant>
        <vt:lpstr>Slide Titles</vt:lpstr>
      </vt:variant>
      <vt:variant>
        <vt:i4>15</vt:i4>
      </vt:variant>
      <vt:variant>
        <vt:lpstr>Custom Shows</vt:lpstr>
      </vt:variant>
      <vt:variant>
        <vt:i4>1</vt:i4>
      </vt:variant>
    </vt:vector>
  </HeadingPairs>
  <TitlesOfParts>
    <vt:vector size="17" baseType="lpstr">
      <vt:lpstr>נתיב נאור</vt:lpstr>
      <vt:lpstr>Slide 1</vt:lpstr>
      <vt:lpstr>Slide 2</vt:lpstr>
      <vt:lpstr>Slide 3</vt:lpstr>
      <vt:lpstr>Slide 4</vt:lpstr>
      <vt:lpstr> مسابقة الاحداث والقضايا</vt:lpstr>
      <vt:lpstr>العمل بمجموعات</vt:lpstr>
      <vt:lpstr>بعض النقاط للتفكير...</vt:lpstr>
      <vt:lpstr>تلخيص المسابقة</vt:lpstr>
      <vt:lpstr>ملحق 1- بطاقة استشارة </vt:lpstr>
      <vt:lpstr>تكملة الملحق 1- ارشاد لاستعمال امن في الكهرباء </vt:lpstr>
      <vt:lpstr>ملحق 2 –بطاقات الاحداث </vt:lpstr>
      <vt:lpstr>ملحق 3</vt:lpstr>
      <vt:lpstr>ملحق 3- تكملة</vt:lpstr>
      <vt:lpstr>ملحق 3- تكمله</vt:lpstr>
      <vt:lpstr>لاستعمال المعلم  </vt:lpstr>
      <vt:lpstr>Custom Show 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mort</dc:creator>
  <cp:lastModifiedBy>user</cp:lastModifiedBy>
  <cp:revision>47</cp:revision>
  <dcterms:created xsi:type="dcterms:W3CDTF">2015-07-07T11:46:05Z</dcterms:created>
  <dcterms:modified xsi:type="dcterms:W3CDTF">2016-07-20T10:41:44Z</dcterms:modified>
</cp:coreProperties>
</file>