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"/>
  </p:notesMasterIdLst>
  <p:sldIdLst>
    <p:sldId id="325" r:id="rId2"/>
    <p:sldId id="326" r:id="rId3"/>
    <p:sldId id="327" r:id="rId4"/>
    <p:sldId id="328" r:id="rId5"/>
  </p:sldIdLst>
  <p:sldSz cx="9144000" cy="6858000" type="screen4x3"/>
  <p:notesSz cx="6797675" cy="9926638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9C3"/>
    <a:srgbClr val="003300"/>
    <a:srgbClr val="FFFF99"/>
    <a:srgbClr val="CCCC00"/>
    <a:srgbClr val="FFCC66"/>
    <a:srgbClr val="FF6600"/>
    <a:srgbClr val="006600"/>
    <a:srgbClr val="EBF1DE"/>
    <a:srgbClr val="33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סגנון ערכת נושא 1 - הדגשה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4660"/>
  </p:normalViewPr>
  <p:slideViewPr>
    <p:cSldViewPr>
      <p:cViewPr varScale="1">
        <p:scale>
          <a:sx n="115" d="100"/>
          <a:sy n="115" d="100"/>
        </p:scale>
        <p:origin x="153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836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52017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7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B720919-CA64-4716-8C49-0101433BA513}" type="datetimeFigureOut">
              <a:rPr lang="he-IL" smtClean="0"/>
              <a:t>ו'/תשרי/תשפ"א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52017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7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17EEB74-0542-4670-9C4A-2B4BEE22FDF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5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ו'/תשרי/תשפ"א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רקע3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728" y="-13231"/>
            <a:ext cx="9153728" cy="687715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" t="57370" r="-1946" b="14906"/>
          <a:stretch/>
        </p:blipFill>
        <p:spPr bwMode="auto">
          <a:xfrm>
            <a:off x="185540" y="3390384"/>
            <a:ext cx="8958460" cy="3099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324544" y="908720"/>
            <a:ext cx="9144000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שעשועון כתב סתרים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e-I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כרזת </a:t>
            </a:r>
            <a:r>
              <a:rPr lang="he-I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בטיחות</a:t>
            </a:r>
            <a:endParaRPr lang="he-IL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88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129" y="10716"/>
            <a:ext cx="49241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37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344" b="13906"/>
          <a:stretch/>
        </p:blipFill>
        <p:spPr bwMode="auto">
          <a:xfrm>
            <a:off x="0" y="-9734"/>
            <a:ext cx="6585546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טבלה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116015"/>
              </p:ext>
            </p:extLst>
          </p:nvPr>
        </p:nvGraphicFramePr>
        <p:xfrm>
          <a:off x="6585546" y="1"/>
          <a:ext cx="2558454" cy="3670370"/>
        </p:xfrm>
        <a:graphic>
          <a:graphicData uri="http://schemas.openxmlformats.org/drawingml/2006/table">
            <a:tbl>
              <a:tblPr rtl="1" firstRow="1" firstCol="1" bandRow="1"/>
              <a:tblGrid>
                <a:gridCol w="657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2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3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367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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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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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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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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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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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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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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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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 2"/>
                        </a:rPr>
                        <a:t>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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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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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3670">
                <a:tc>
                  <a:txBody>
                    <a:bodyPr/>
                    <a:lstStyle/>
                    <a:p>
                      <a:endParaRPr lang="he-IL" dirty="0"/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ebdings"/>
                        </a:rPr>
                        <a:t>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/>
                          <a:ea typeface="Calibri"/>
                          <a:cs typeface="Arial"/>
                          <a:sym typeface="Wingdings"/>
                        </a:rPr>
                        <a:t>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74295" marR="742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 l="35229"/>
          <a:stretch>
            <a:fillRect/>
          </a:stretch>
        </p:blipFill>
        <p:spPr bwMode="auto">
          <a:xfrm>
            <a:off x="13483" y="4716832"/>
            <a:ext cx="9117031" cy="127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-1" y="2844225"/>
            <a:ext cx="6585547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he-IL"/>
            </a:defPPr>
            <a:lvl1pPr>
              <a:defRPr sz="1600" b="1"/>
            </a:lvl1pPr>
          </a:lstStyle>
          <a:p>
            <a:pPr algn="ctr"/>
            <a:r>
              <a:rPr lang="he-IL" sz="2400" dirty="0" smtClean="0"/>
              <a:t>פצחו </a:t>
            </a:r>
            <a:r>
              <a:rPr lang="he-IL" sz="2400" dirty="0"/>
              <a:t>את הצופן הסודי לפי כללי הבטיחות </a:t>
            </a:r>
            <a:r>
              <a:rPr lang="he-IL" sz="2400" dirty="0" smtClean="0"/>
              <a:t>בכרזה:</a:t>
            </a:r>
            <a:endParaRPr lang="en-US" sz="2400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/>
          <a:srcRect l="43060"/>
          <a:stretch>
            <a:fillRect/>
          </a:stretch>
        </p:blipFill>
        <p:spPr bwMode="auto">
          <a:xfrm>
            <a:off x="123850" y="4061462"/>
            <a:ext cx="8554960" cy="1310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/>
          <a:srcRect l="48358"/>
          <a:stretch>
            <a:fillRect/>
          </a:stretch>
        </p:blipFill>
        <p:spPr bwMode="auto">
          <a:xfrm>
            <a:off x="-1" y="5517967"/>
            <a:ext cx="9144000" cy="1340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2361" y="4364317"/>
            <a:ext cx="10729192" cy="2307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13484" y="3439535"/>
            <a:ext cx="657206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400" b="1" dirty="0" smtClean="0"/>
              <a:t>על פי הצופן שפיצחתם גלו את המשפט הבא:</a:t>
            </a:r>
            <a:endParaRPr lang="he-IL" sz="2400" b="1" dirty="0"/>
          </a:p>
        </p:txBody>
      </p:sp>
    </p:spTree>
    <p:extLst>
      <p:ext uri="{BB962C8B-B14F-4D97-AF65-F5344CB8AC3E}">
        <p14:creationId xmlns:p14="http://schemas.microsoft.com/office/powerpoint/2010/main" val="322849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66" y="1628800"/>
            <a:ext cx="824136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92896"/>
            <a:ext cx="85461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r="2640"/>
          <a:stretch/>
        </p:blipFill>
        <p:spPr bwMode="auto">
          <a:xfrm>
            <a:off x="323528" y="3439707"/>
            <a:ext cx="8690117" cy="99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2"/>
          <a:stretch/>
        </p:blipFill>
        <p:spPr bwMode="auto">
          <a:xfrm>
            <a:off x="467544" y="4869160"/>
            <a:ext cx="818869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" name="TextBox 19"/>
          <p:cNvSpPr txBox="1">
            <a:spLocks noChangeArrowheads="1"/>
          </p:cNvSpPr>
          <p:nvPr/>
        </p:nvSpPr>
        <p:spPr bwMode="auto">
          <a:xfrm>
            <a:off x="3624998" y="332656"/>
            <a:ext cx="18737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he-IL" altLang="he-IL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פתרון</a:t>
            </a:r>
            <a:endParaRPr lang="he-IL" altLang="he-IL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13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20808</TotalTime>
  <Words>44</Words>
  <Application>Microsoft Office PowerPoint</Application>
  <PresentationFormat>‫הצגה על המסך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6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4</vt:i4>
      </vt:variant>
    </vt:vector>
  </HeadingPairs>
  <TitlesOfParts>
    <vt:vector size="11" baseType="lpstr">
      <vt:lpstr>Arial</vt:lpstr>
      <vt:lpstr>Calibri</vt:lpstr>
      <vt:lpstr>Times New Roman</vt:lpstr>
      <vt:lpstr>Webdings</vt:lpstr>
      <vt:lpstr>Wingdings</vt:lpstr>
      <vt:lpstr>Wingdings 2</vt:lpstr>
      <vt:lpstr>Office Theme</vt:lpstr>
      <vt:lpstr>מצגת של PowerPoint‏</vt:lpstr>
      <vt:lpstr>מצגת של PowerPoint‏</vt:lpstr>
      <vt:lpstr>מצגת של PowerPoint‏</vt:lpstr>
      <vt:lpstr>מצגת של PowerPoint‏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Corporate Edition</dc:creator>
  <cp:lastModifiedBy>Hadas</cp:lastModifiedBy>
  <cp:revision>141</cp:revision>
  <cp:lastPrinted>2020-08-31T11:32:31Z</cp:lastPrinted>
  <dcterms:created xsi:type="dcterms:W3CDTF">2013-11-06T08:02:49Z</dcterms:created>
  <dcterms:modified xsi:type="dcterms:W3CDTF">2020-09-29T14:39:02Z</dcterms:modified>
</cp:coreProperties>
</file>